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61" r:id="rId6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7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5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8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3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2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854D-78F9-4293-94C5-F1584AC5FFA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82D3-92B8-4A43-AAD1-05BA5AE0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191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了解了和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有关的一些概念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228483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分布式</a:t>
            </a:r>
            <a:r>
              <a:rPr lang="zh-CN" altLang="en-US" sz="3200" dirty="0">
                <a:latin typeface="+mn-ea"/>
              </a:rPr>
              <a:t>版本控制系统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3260711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存储</a:t>
            </a:r>
            <a:r>
              <a:rPr lang="zh-CN" altLang="en-US" sz="3200" dirty="0" smtClean="0"/>
              <a:t>方式：</a:t>
            </a:r>
            <a:r>
              <a:rPr lang="en-US" altLang="zh-CN" sz="3200" dirty="0" err="1"/>
              <a:t>Git</a:t>
            </a:r>
            <a:r>
              <a:rPr lang="en-US" altLang="zh-CN" sz="3200" dirty="0"/>
              <a:t> </a:t>
            </a:r>
            <a:r>
              <a:rPr lang="zh-CN" altLang="en-US" sz="3200" dirty="0"/>
              <a:t>中所有数据在存储前都会计算校验和，然后以校验和来引用某个版本的文件，该校验和是根据文件的内容或目录结构使用 </a:t>
            </a:r>
            <a:r>
              <a:rPr lang="en-US" altLang="zh-CN" sz="3200" dirty="0"/>
              <a:t>SHA-1 </a:t>
            </a:r>
            <a:r>
              <a:rPr lang="zh-CN" altLang="en-US" sz="3200" dirty="0"/>
              <a:t>哈希算法计算出来的</a:t>
            </a:r>
          </a:p>
        </p:txBody>
      </p:sp>
    </p:spTree>
    <p:extLst>
      <p:ext uri="{BB962C8B-B14F-4D97-AF65-F5344CB8AC3E}">
        <p14:creationId xmlns:p14="http://schemas.microsoft.com/office/powerpoint/2010/main" val="27834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4581128"/>
            <a:ext cx="6275040" cy="146876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在工作目录修改文件；</a:t>
            </a:r>
          </a:p>
          <a:p>
            <a:r>
              <a:rPr lang="zh-CN" altLang="en-US" dirty="0"/>
              <a:t>将修改的文件对应的文件快照上传到暂存区。</a:t>
            </a:r>
          </a:p>
          <a:p>
            <a:r>
              <a:rPr lang="zh-CN" altLang="en-US" dirty="0"/>
              <a:t>提交更新，找到暂存区域的文件，将快照永久性存储到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仓库目录。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5904656" cy="325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58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3" y="980728"/>
            <a:ext cx="7990808" cy="41764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0928"/>
            <a:ext cx="19812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69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07342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13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268760"/>
            <a:ext cx="67504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　</a:t>
            </a:r>
            <a:r>
              <a:rPr lang="en-US" altLang="zh-CN" sz="2400" b="1" dirty="0" err="1"/>
              <a:t>git</a:t>
            </a:r>
            <a:r>
              <a:rPr lang="zh-CN" altLang="en-US" sz="2400" b="1" dirty="0"/>
              <a:t>基本操作</a:t>
            </a:r>
            <a:endParaRPr lang="en-US" altLang="zh-CN" sz="2400" b="1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$ </a:t>
            </a:r>
            <a:r>
              <a:rPr lang="en-US" altLang="zh-CN" dirty="0" err="1"/>
              <a:t>git</a:t>
            </a:r>
            <a:r>
              <a:rPr lang="en-US" altLang="zh-CN" dirty="0"/>
              <a:t> add "</a:t>
            </a:r>
            <a:r>
              <a:rPr lang="zh-CN" altLang="en-US" dirty="0"/>
              <a:t>文件名</a:t>
            </a:r>
            <a:r>
              <a:rPr lang="en-US" altLang="zh-CN" dirty="0"/>
              <a:t>" ----</a:t>
            </a:r>
            <a:r>
              <a:rPr lang="zh-CN" altLang="en-US" dirty="0"/>
              <a:t>添加文件至缓存区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/>
              <a:t>2. $ </a:t>
            </a:r>
            <a:r>
              <a:rPr lang="en-US" altLang="zh-CN" dirty="0" err="1"/>
              <a:t>git</a:t>
            </a:r>
            <a:r>
              <a:rPr lang="en-US" altLang="zh-CN" dirty="0"/>
              <a:t> commit -m "</a:t>
            </a:r>
            <a:r>
              <a:rPr lang="zh-CN" altLang="en-US" dirty="0"/>
              <a:t>注释</a:t>
            </a:r>
            <a:r>
              <a:rPr lang="en-US" altLang="zh-CN" dirty="0"/>
              <a:t>"----</a:t>
            </a:r>
            <a:r>
              <a:rPr lang="zh-CN" altLang="en-US" dirty="0"/>
              <a:t>提交之前</a:t>
            </a:r>
            <a:r>
              <a:rPr lang="en-US" altLang="zh-CN" dirty="0"/>
              <a:t>add</a:t>
            </a:r>
            <a:r>
              <a:rPr lang="zh-CN" altLang="en-US" dirty="0"/>
              <a:t>的文件至版本库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/>
              <a:t>3. $ </a:t>
            </a:r>
            <a:r>
              <a:rPr lang="en-US" altLang="zh-CN" dirty="0" err="1"/>
              <a:t>git</a:t>
            </a:r>
            <a:r>
              <a:rPr lang="en-US" altLang="zh-CN" dirty="0"/>
              <a:t> status----</a:t>
            </a:r>
            <a:r>
              <a:rPr lang="zh-CN" altLang="en-US" dirty="0"/>
              <a:t>显示当前的版本库状态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/>
              <a:t>4. $ </a:t>
            </a:r>
            <a:r>
              <a:rPr lang="en-US" altLang="zh-CN" dirty="0" err="1"/>
              <a:t>git</a:t>
            </a:r>
            <a:r>
              <a:rPr lang="en-US" altLang="zh-CN" dirty="0"/>
              <a:t> diff “</a:t>
            </a:r>
            <a:r>
              <a:rPr lang="zh-CN" altLang="en-US" dirty="0"/>
              <a:t>文件名”</a:t>
            </a:r>
            <a:r>
              <a:rPr lang="en-US" altLang="zh-CN" dirty="0"/>
              <a:t>----</a:t>
            </a:r>
            <a:r>
              <a:rPr lang="zh-CN" altLang="en-US" dirty="0"/>
              <a:t>显示更改的细节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 smtClean="0"/>
              <a:t>5.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log-----</a:t>
            </a:r>
            <a:r>
              <a:rPr lang="zh-CN" altLang="en-US" dirty="0"/>
              <a:t>查看更改的历史记录（是文件更改的记录，与下面的</a:t>
            </a:r>
            <a:r>
              <a:rPr lang="en-US" altLang="zh-CN" dirty="0" err="1"/>
              <a:t>reflog</a:t>
            </a:r>
            <a:r>
              <a:rPr lang="zh-CN" altLang="en-US" dirty="0"/>
              <a:t>不同）</a:t>
            </a:r>
          </a:p>
          <a:p>
            <a:endParaRPr lang="zh-CN" altLang="en-US" dirty="0"/>
          </a:p>
          <a:p>
            <a:r>
              <a:rPr lang="zh-CN" altLang="en-US" dirty="0"/>
              <a:t>　　</a:t>
            </a:r>
            <a:r>
              <a:rPr lang="en-US" altLang="zh-CN" dirty="0" smtClean="0"/>
              <a:t>6.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</a:t>
            </a:r>
            <a:r>
              <a:rPr lang="en-US" altLang="zh-CN" dirty="0" err="1"/>
              <a:t>HEAD~x</a:t>
            </a:r>
            <a:r>
              <a:rPr lang="en-US" altLang="zh-CN" dirty="0"/>
              <a:t> -----</a:t>
            </a:r>
            <a:r>
              <a:rPr lang="zh-CN" altLang="en-US" dirty="0"/>
              <a:t>回退到之前的</a:t>
            </a:r>
            <a:r>
              <a:rPr lang="en-US" altLang="zh-CN" dirty="0"/>
              <a:t>x</a:t>
            </a:r>
            <a:r>
              <a:rPr lang="zh-CN" altLang="en-US" dirty="0"/>
              <a:t>个版本</a:t>
            </a:r>
          </a:p>
          <a:p>
            <a:endParaRPr lang="zh-CN" altLang="en-US" dirty="0"/>
          </a:p>
          <a:p>
            <a:r>
              <a:rPr lang="zh-CN" altLang="en-US" dirty="0"/>
              <a:t>　</a:t>
            </a:r>
            <a:r>
              <a:rPr lang="en-US" altLang="zh-CN" dirty="0" smtClean="0"/>
              <a:t>7.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en-US" altLang="zh-CN" dirty="0"/>
              <a:t>----</a:t>
            </a:r>
            <a:r>
              <a:rPr lang="zh-CN" altLang="en-US" dirty="0"/>
              <a:t>输入命令的历史记录</a:t>
            </a:r>
          </a:p>
        </p:txBody>
      </p:sp>
    </p:spTree>
    <p:extLst>
      <p:ext uri="{BB962C8B-B14F-4D97-AF65-F5344CB8AC3E}">
        <p14:creationId xmlns:p14="http://schemas.microsoft.com/office/powerpoint/2010/main" val="108228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rol147/myku: this is the first test - 360极速浏览器 11.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r="2222" b="6980"/>
          <a:stretch/>
        </p:blipFill>
        <p:spPr>
          <a:xfrm>
            <a:off x="203200" y="548680"/>
            <a:ext cx="8940800" cy="4484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565726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创建了一个仓库，对文件进行操作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14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了解了和git有关的一些概念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</dc:creator>
  <cp:lastModifiedBy>luo</cp:lastModifiedBy>
  <cp:revision>5</cp:revision>
  <dcterms:created xsi:type="dcterms:W3CDTF">2019-09-23T05:08:57Z</dcterms:created>
  <dcterms:modified xsi:type="dcterms:W3CDTF">2019-09-23T07:16:38Z</dcterms:modified>
</cp:coreProperties>
</file>