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2" r:id="rId4"/>
    <p:sldId id="280" r:id="rId5"/>
    <p:sldId id="279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311" r:id="rId20"/>
    <p:sldId id="310" r:id="rId21"/>
    <p:sldId id="309" r:id="rId22"/>
    <p:sldId id="264" r:id="rId23"/>
    <p:sldId id="265" r:id="rId24"/>
    <p:sldId id="268" r:id="rId25"/>
    <p:sldId id="271" r:id="rId26"/>
    <p:sldId id="272" r:id="rId27"/>
    <p:sldId id="274" r:id="rId28"/>
    <p:sldId id="273" r:id="rId29"/>
    <p:sldId id="276" r:id="rId30"/>
    <p:sldId id="277" r:id="rId31"/>
    <p:sldId id="278" r:id="rId32"/>
  </p:sldIdLst>
  <p:sldSz cx="12192000" cy="6858000"/>
  <p:notesSz cx="6858000" cy="9144000"/>
  <p:embeddedFontLst>
    <p:embeddedFont>
      <p:font typeface="等线" panose="02010600030101010101" pitchFamily="2" charset="-122"/>
      <p:regular r:id="rId34"/>
      <p:bold r:id="rId35"/>
    </p:embeddedFont>
    <p:embeddedFont>
      <p:font typeface="黑体" panose="02010609060101010101" pitchFamily="49" charset="-122"/>
      <p:regular r:id="rId36"/>
    </p:embeddedFont>
    <p:embeddedFont>
      <p:font typeface="楷体" panose="02010609060101010101" pitchFamily="49" charset="-122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等线 Light" panose="02010600030101010101" pitchFamily="2" charset="-122"/>
      <p:regular r:id="rId4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9900"/>
    <a:srgbClr val="33CC33"/>
    <a:srgbClr val="4D4D4D"/>
    <a:srgbClr val="E4E0DB"/>
    <a:srgbClr val="FF6699"/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45" d="100"/>
          <a:sy n="45" d="100"/>
        </p:scale>
        <p:origin x="-732" y="-1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4BC83-AC84-40E1-9C28-842B91611A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4902CCD9-0A8F-4AA0-B8EB-2ABD55A96B9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Noto Sans S Chinese Light"/>
              <a:cs typeface="Noto Sans S Chinese Light"/>
            </a:rPr>
            <a:t>登     录        </a:t>
          </a:r>
          <a:endParaRPr kumimoji="0" lang="zh-CN" altLang="en-US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  <a:ea typeface="Noto Sans S Chinese Light"/>
            <a:cs typeface="Noto Sans S Chinese Light"/>
          </a:endParaRPr>
        </a:p>
      </dgm:t>
    </dgm:pt>
    <dgm:pt modelId="{D75C7EC1-F109-40BF-9943-8E92A22E04D2}" type="parTrans" cxnId="{5D7C8EC5-C816-4838-9410-3FB3C8570A91}">
      <dgm:prSet/>
      <dgm:spPr/>
    </dgm:pt>
    <dgm:pt modelId="{7E3E8961-82A0-43FF-8414-399A58B6EDD4}" type="sibTrans" cxnId="{5D7C8EC5-C816-4838-9410-3FB3C8570A91}">
      <dgm:prSet/>
      <dgm:spPr/>
    </dgm:pt>
    <dgm:pt modelId="{26B3A6ED-F19D-422A-B4E3-4BF16E67636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009900"/>
              </a:solidFill>
              <a:effectLst/>
              <a:latin typeface="Arial" charset="0"/>
              <a:ea typeface="宋体" charset="-122"/>
              <a:cs typeface="宋体" charset="-122"/>
            </a:rPr>
            <a:t>用 户 管 理</a:t>
          </a:r>
          <a:endParaRPr kumimoji="0" lang="zh-CN" altLang="en-US" b="0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  <a:ea typeface="宋体" charset="-122"/>
            <a:cs typeface="宋体" charset="-122"/>
          </a:endParaRPr>
        </a:p>
      </dgm:t>
    </dgm:pt>
    <dgm:pt modelId="{EB2B927F-2D2A-4A44-922D-6992735AD8D3}" type="parTrans" cxnId="{E6668E32-F61E-493B-BEB7-F0865E398FA7}">
      <dgm:prSet/>
      <dgm:spPr/>
    </dgm:pt>
    <dgm:pt modelId="{C1FDABA6-BFC3-41BD-83D8-262BADC22274}" type="sibTrans" cxnId="{E6668E32-F61E-493B-BEB7-F0865E398FA7}">
      <dgm:prSet/>
      <dgm:spPr/>
    </dgm:pt>
    <dgm:pt modelId="{A58F7450-A6A4-4544-B17D-8BA65A107CF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800080"/>
              </a:solidFill>
              <a:effectLst/>
              <a:latin typeface="Arial" charset="0"/>
              <a:ea typeface="宋体" charset="-122"/>
              <a:cs typeface="宋体" charset="-122"/>
            </a:rPr>
            <a:t>用  户  列  表</a:t>
          </a:r>
          <a:endParaRPr kumimoji="0" lang="zh-CN" altLang="en-US" b="0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charset="0"/>
            <a:ea typeface="宋体" charset="-122"/>
            <a:cs typeface="宋体" charset="-122"/>
          </a:endParaRPr>
        </a:p>
      </dgm:t>
    </dgm:pt>
    <dgm:pt modelId="{C76E95BC-6C29-4DB7-800B-B1CE28F2F34E}" type="parTrans" cxnId="{902BED06-DEBC-4585-89F5-48114B73B840}">
      <dgm:prSet/>
      <dgm:spPr/>
    </dgm:pt>
    <dgm:pt modelId="{750B010E-466C-4667-86C0-36CE8F41B302}" type="sibTrans" cxnId="{902BED06-DEBC-4585-89F5-48114B73B840}">
      <dgm:prSet/>
      <dgm:spPr/>
    </dgm:pt>
    <dgm:pt modelId="{4ABE8E83-FF36-4D09-AA5B-4D6C2A400C4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导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出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据</a:t>
          </a:r>
          <a:endParaRPr kumimoji="0" lang="zh-CN" altLang="en-US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Arial" charset="0"/>
            <a:ea typeface="宋体" charset="-122"/>
            <a:cs typeface="宋体" charset="-122"/>
          </a:endParaRPr>
        </a:p>
      </dgm:t>
    </dgm:pt>
    <dgm:pt modelId="{E4B7E604-D1DB-4724-8796-20C99B816160}" type="parTrans" cxnId="{209FD776-5085-4A60-86BB-E03A1F50D569}">
      <dgm:prSet/>
      <dgm:spPr/>
    </dgm:pt>
    <dgm:pt modelId="{93CE178D-177F-44E5-98F3-865175837550}" type="sibTrans" cxnId="{209FD776-5085-4A60-86BB-E03A1F50D569}">
      <dgm:prSet/>
      <dgm:spPr/>
    </dgm:pt>
    <dgm:pt modelId="{BBDC4BB9-5EBE-499E-AD54-F5B9EA01F2D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添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加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用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户</a:t>
          </a:r>
          <a:endParaRPr kumimoji="0" lang="zh-CN" altLang="en-US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Arial" charset="0"/>
            <a:ea typeface="宋体" charset="-122"/>
            <a:cs typeface="宋体" charset="-122"/>
          </a:endParaRPr>
        </a:p>
      </dgm:t>
    </dgm:pt>
    <dgm:pt modelId="{8887A660-278F-4553-A8F6-7D749FF40767}" type="parTrans" cxnId="{6715CC28-1A94-4C8F-958F-E5CD8E6EB42E}">
      <dgm:prSet/>
      <dgm:spPr/>
    </dgm:pt>
    <dgm:pt modelId="{59538889-49F0-4265-81C4-AD9B93D85D88}" type="sibTrans" cxnId="{6715CC28-1A94-4C8F-958F-E5CD8E6EB42E}">
      <dgm:prSet/>
      <dgm:spPr/>
    </dgm:pt>
    <dgm:pt modelId="{D1B337FE-E99D-4EDF-989A-12D09059861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查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询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用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户</a:t>
          </a:r>
          <a:endParaRPr kumimoji="0" lang="zh-CN" altLang="en-US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Arial" charset="0"/>
            <a:ea typeface="宋体" charset="-122"/>
            <a:cs typeface="宋体" charset="-122"/>
          </a:endParaRPr>
        </a:p>
      </dgm:t>
    </dgm:pt>
    <dgm:pt modelId="{F39A8C45-6A19-4E2F-B1E0-3E325CFDF3BE}" type="parTrans" cxnId="{B8BAF9CF-A313-4E4A-BCC4-606AA6E81F54}">
      <dgm:prSet/>
      <dgm:spPr/>
    </dgm:pt>
    <dgm:pt modelId="{87D76CE4-9BEE-458C-859B-570784055310}" type="sibTrans" cxnId="{B8BAF9CF-A313-4E4A-BCC4-606AA6E81F54}">
      <dgm:prSet/>
      <dgm:spPr/>
    </dgm:pt>
    <dgm:pt modelId="{4BE16AA0-AEA3-4A74-BE6C-747239495D5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删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除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用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户</a:t>
          </a:r>
          <a:endParaRPr kumimoji="0" lang="zh-CN" altLang="en-US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Arial" charset="0"/>
            <a:ea typeface="宋体" charset="-122"/>
            <a:cs typeface="宋体" charset="-122"/>
          </a:endParaRPr>
        </a:p>
      </dgm:t>
    </dgm:pt>
    <dgm:pt modelId="{47D5392C-3CCF-4872-AC2D-2CBD21612E45}" type="parTrans" cxnId="{8282A79E-58B6-41FD-B80D-4F329179ACEF}">
      <dgm:prSet/>
      <dgm:spPr/>
    </dgm:pt>
    <dgm:pt modelId="{F070F50B-4E85-48AF-9838-B95883C81315}" type="sibTrans" cxnId="{8282A79E-58B6-41FD-B80D-4F329179ACEF}">
      <dgm:prSet/>
      <dgm:spPr/>
    </dgm:pt>
    <dgm:pt modelId="{88966349-B19E-46CE-B404-F65225E2017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修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改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用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b="0" i="0" u="none" strike="noStrike" cap="none" normalizeH="0" baseline="0" smtClean="0">
              <a:ln>
                <a:noFill/>
              </a:ln>
              <a:solidFill>
                <a:srgbClr val="3333FF"/>
              </a:solidFill>
              <a:effectLst/>
              <a:latin typeface="Arial" charset="0"/>
              <a:ea typeface="宋体" charset="-122"/>
              <a:cs typeface="宋体" charset="-122"/>
            </a:rPr>
            <a:t>户</a:t>
          </a:r>
          <a:endParaRPr kumimoji="0" lang="zh-CN" altLang="en-US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Arial" charset="0"/>
            <a:ea typeface="宋体" charset="-122"/>
            <a:cs typeface="宋体" charset="-122"/>
          </a:endParaRPr>
        </a:p>
      </dgm:t>
    </dgm:pt>
    <dgm:pt modelId="{9D2BD7BB-8238-4F16-BA21-407A7B5CF950}" type="parTrans" cxnId="{FAC5D878-CBF7-4A45-904F-B9AC738E3847}">
      <dgm:prSet/>
      <dgm:spPr/>
    </dgm:pt>
    <dgm:pt modelId="{12E05AA9-E7FE-4D22-AAEB-851DD023438B}" type="sibTrans" cxnId="{FAC5D878-CBF7-4A45-904F-B9AC738E3847}">
      <dgm:prSet/>
      <dgm:spPr/>
    </dgm:pt>
    <dgm:pt modelId="{A1CF30A3-A6B1-4276-BB2D-803B9CAA7340}" type="pres">
      <dgm:prSet presAssocID="{A5F4BC83-AC84-40E1-9C28-842B91611A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60160-451D-44DE-90BB-538F481D1522}" type="pres">
      <dgm:prSet presAssocID="{4902CCD9-0A8F-4AA0-B8EB-2ABD55A96B99}" presName="hierRoot1" presStyleCnt="0">
        <dgm:presLayoutVars>
          <dgm:hierBranch/>
        </dgm:presLayoutVars>
      </dgm:prSet>
      <dgm:spPr/>
    </dgm:pt>
    <dgm:pt modelId="{78B0B529-238D-49C4-8537-3FBD899E8F7A}" type="pres">
      <dgm:prSet presAssocID="{4902CCD9-0A8F-4AA0-B8EB-2ABD55A96B99}" presName="rootComposite1" presStyleCnt="0"/>
      <dgm:spPr/>
    </dgm:pt>
    <dgm:pt modelId="{1CC72EEF-0604-4E8D-BB42-385D1E8B18D1}" type="pres">
      <dgm:prSet presAssocID="{4902CCD9-0A8F-4AA0-B8EB-2ABD55A96B99}" presName="rootText1" presStyleLbl="node0" presStyleIdx="0" presStyleCnt="1">
        <dgm:presLayoutVars>
          <dgm:chPref val="3"/>
        </dgm:presLayoutVars>
      </dgm:prSet>
      <dgm:spPr/>
    </dgm:pt>
    <dgm:pt modelId="{D7C9150C-CE75-4A24-98B9-CEFBAF845E1F}" type="pres">
      <dgm:prSet presAssocID="{4902CCD9-0A8F-4AA0-B8EB-2ABD55A96B99}" presName="rootConnector1" presStyleLbl="node1" presStyleIdx="0" presStyleCnt="0"/>
      <dgm:spPr/>
    </dgm:pt>
    <dgm:pt modelId="{22EF3211-13E8-4175-8986-E786395772E3}" type="pres">
      <dgm:prSet presAssocID="{4902CCD9-0A8F-4AA0-B8EB-2ABD55A96B99}" presName="hierChild2" presStyleCnt="0"/>
      <dgm:spPr/>
    </dgm:pt>
    <dgm:pt modelId="{56753E89-9297-406D-AB08-D41695659C4C}" type="pres">
      <dgm:prSet presAssocID="{EB2B927F-2D2A-4A44-922D-6992735AD8D3}" presName="Name35" presStyleLbl="parChTrans1D2" presStyleIdx="0" presStyleCnt="1"/>
      <dgm:spPr/>
    </dgm:pt>
    <dgm:pt modelId="{6EC8B9B7-4C1F-4609-8246-5315508965A0}" type="pres">
      <dgm:prSet presAssocID="{26B3A6ED-F19D-422A-B4E3-4BF16E676369}" presName="hierRoot2" presStyleCnt="0">
        <dgm:presLayoutVars>
          <dgm:hierBranch/>
        </dgm:presLayoutVars>
      </dgm:prSet>
      <dgm:spPr/>
    </dgm:pt>
    <dgm:pt modelId="{F2FD8A78-396D-4B4F-95B0-8959972DA3D9}" type="pres">
      <dgm:prSet presAssocID="{26B3A6ED-F19D-422A-B4E3-4BF16E676369}" presName="rootComposite" presStyleCnt="0"/>
      <dgm:spPr/>
    </dgm:pt>
    <dgm:pt modelId="{059105BD-7CFD-42D3-A54E-5A70790371E8}" type="pres">
      <dgm:prSet presAssocID="{26B3A6ED-F19D-422A-B4E3-4BF16E676369}" presName="rootText" presStyleLbl="node2" presStyleIdx="0" presStyleCnt="1">
        <dgm:presLayoutVars>
          <dgm:chPref val="3"/>
        </dgm:presLayoutVars>
      </dgm:prSet>
      <dgm:spPr/>
    </dgm:pt>
    <dgm:pt modelId="{DF386520-3125-474A-9DB7-5A68389CFA54}" type="pres">
      <dgm:prSet presAssocID="{26B3A6ED-F19D-422A-B4E3-4BF16E676369}" presName="rootConnector" presStyleLbl="node2" presStyleIdx="0" presStyleCnt="1"/>
      <dgm:spPr/>
    </dgm:pt>
    <dgm:pt modelId="{EC74E5D4-70F5-411A-A289-1AB195494754}" type="pres">
      <dgm:prSet presAssocID="{26B3A6ED-F19D-422A-B4E3-4BF16E676369}" presName="hierChild4" presStyleCnt="0"/>
      <dgm:spPr/>
    </dgm:pt>
    <dgm:pt modelId="{680A915D-016B-406F-B222-CF2C77C3DBD8}" type="pres">
      <dgm:prSet presAssocID="{C76E95BC-6C29-4DB7-800B-B1CE28F2F34E}" presName="Name35" presStyleLbl="parChTrans1D3" presStyleIdx="0" presStyleCnt="1"/>
      <dgm:spPr/>
    </dgm:pt>
    <dgm:pt modelId="{E403612B-B2FD-4671-91AC-091BDCC75F94}" type="pres">
      <dgm:prSet presAssocID="{A58F7450-A6A4-4544-B17D-8BA65A107CF4}" presName="hierRoot2" presStyleCnt="0">
        <dgm:presLayoutVars>
          <dgm:hierBranch val="r"/>
        </dgm:presLayoutVars>
      </dgm:prSet>
      <dgm:spPr/>
    </dgm:pt>
    <dgm:pt modelId="{FB8856AC-1B74-40D7-BA98-5805F54B1FF9}" type="pres">
      <dgm:prSet presAssocID="{A58F7450-A6A4-4544-B17D-8BA65A107CF4}" presName="rootComposite" presStyleCnt="0"/>
      <dgm:spPr/>
    </dgm:pt>
    <dgm:pt modelId="{C5C83DA0-3C30-448F-9C97-59AB71741428}" type="pres">
      <dgm:prSet presAssocID="{A58F7450-A6A4-4544-B17D-8BA65A107CF4}" presName="rootText" presStyleLbl="node3" presStyleIdx="0" presStyleCnt="1">
        <dgm:presLayoutVars>
          <dgm:chPref val="3"/>
        </dgm:presLayoutVars>
      </dgm:prSet>
      <dgm:spPr/>
    </dgm:pt>
    <dgm:pt modelId="{4FB641E5-3D5E-416B-95AA-3D616AE6BB35}" type="pres">
      <dgm:prSet presAssocID="{A58F7450-A6A4-4544-B17D-8BA65A107CF4}" presName="rootConnector" presStyleLbl="node3" presStyleIdx="0" presStyleCnt="1"/>
      <dgm:spPr/>
    </dgm:pt>
    <dgm:pt modelId="{0062FB6B-7E1E-4423-9437-E53895196C2F}" type="pres">
      <dgm:prSet presAssocID="{A58F7450-A6A4-4544-B17D-8BA65A107CF4}" presName="hierChild4" presStyleCnt="0"/>
      <dgm:spPr/>
    </dgm:pt>
    <dgm:pt modelId="{04EE5C4D-8E5A-4637-8B94-385DA23841AB}" type="pres">
      <dgm:prSet presAssocID="{E4B7E604-D1DB-4724-8796-20C99B816160}" presName="Name50" presStyleLbl="parChTrans1D4" presStyleIdx="0" presStyleCnt="5"/>
      <dgm:spPr/>
    </dgm:pt>
    <dgm:pt modelId="{8941BB7E-D643-4D9B-B2C4-F0E161538D66}" type="pres">
      <dgm:prSet presAssocID="{4ABE8E83-FF36-4D09-AA5B-4D6C2A400C41}" presName="hierRoot2" presStyleCnt="0">
        <dgm:presLayoutVars>
          <dgm:hierBranch val="r"/>
        </dgm:presLayoutVars>
      </dgm:prSet>
      <dgm:spPr/>
    </dgm:pt>
    <dgm:pt modelId="{2DDD6EA1-7728-4A13-ACA2-A31D1205C82D}" type="pres">
      <dgm:prSet presAssocID="{4ABE8E83-FF36-4D09-AA5B-4D6C2A400C41}" presName="rootComposite" presStyleCnt="0"/>
      <dgm:spPr/>
    </dgm:pt>
    <dgm:pt modelId="{DA16F6FE-085B-4798-B776-F1C879291A9F}" type="pres">
      <dgm:prSet presAssocID="{4ABE8E83-FF36-4D09-AA5B-4D6C2A400C41}" presName="rootText" presStyleLbl="node4" presStyleIdx="0" presStyleCnt="5">
        <dgm:presLayoutVars>
          <dgm:chPref val="3"/>
        </dgm:presLayoutVars>
      </dgm:prSet>
      <dgm:spPr/>
    </dgm:pt>
    <dgm:pt modelId="{9534922F-F24A-4B59-A934-6BCD68FDAF0C}" type="pres">
      <dgm:prSet presAssocID="{4ABE8E83-FF36-4D09-AA5B-4D6C2A400C41}" presName="rootConnector" presStyleLbl="node4" presStyleIdx="0" presStyleCnt="5"/>
      <dgm:spPr/>
    </dgm:pt>
    <dgm:pt modelId="{690946A9-7B02-47B0-A2A9-B7AEEE3FE9D4}" type="pres">
      <dgm:prSet presAssocID="{4ABE8E83-FF36-4D09-AA5B-4D6C2A400C41}" presName="hierChild4" presStyleCnt="0"/>
      <dgm:spPr/>
    </dgm:pt>
    <dgm:pt modelId="{AC664244-A712-4E1E-BE73-4B6683851DE2}" type="pres">
      <dgm:prSet presAssocID="{4ABE8E83-FF36-4D09-AA5B-4D6C2A400C41}" presName="hierChild5" presStyleCnt="0"/>
      <dgm:spPr/>
    </dgm:pt>
    <dgm:pt modelId="{D53BB9D5-D4FF-4CDF-B517-51633C5253E2}" type="pres">
      <dgm:prSet presAssocID="{8887A660-278F-4553-A8F6-7D749FF40767}" presName="Name50" presStyleLbl="parChTrans1D4" presStyleIdx="1" presStyleCnt="5"/>
      <dgm:spPr/>
    </dgm:pt>
    <dgm:pt modelId="{85A82854-F076-48A7-A8AE-8F8B6700F0FA}" type="pres">
      <dgm:prSet presAssocID="{BBDC4BB9-5EBE-499E-AD54-F5B9EA01F2DD}" presName="hierRoot2" presStyleCnt="0">
        <dgm:presLayoutVars>
          <dgm:hierBranch val="r"/>
        </dgm:presLayoutVars>
      </dgm:prSet>
      <dgm:spPr/>
    </dgm:pt>
    <dgm:pt modelId="{7D567763-3D63-419C-B7DF-4A9E0AA905C1}" type="pres">
      <dgm:prSet presAssocID="{BBDC4BB9-5EBE-499E-AD54-F5B9EA01F2DD}" presName="rootComposite" presStyleCnt="0"/>
      <dgm:spPr/>
    </dgm:pt>
    <dgm:pt modelId="{492E8392-63CF-4CE0-819E-2887062DC7EB}" type="pres">
      <dgm:prSet presAssocID="{BBDC4BB9-5EBE-499E-AD54-F5B9EA01F2DD}" presName="rootText" presStyleLbl="node4" presStyleIdx="1" presStyleCnt="5">
        <dgm:presLayoutVars>
          <dgm:chPref val="3"/>
        </dgm:presLayoutVars>
      </dgm:prSet>
      <dgm:spPr/>
    </dgm:pt>
    <dgm:pt modelId="{8077C2C0-C7CF-41EE-9987-1A7F1B840FF7}" type="pres">
      <dgm:prSet presAssocID="{BBDC4BB9-5EBE-499E-AD54-F5B9EA01F2DD}" presName="rootConnector" presStyleLbl="node4" presStyleIdx="1" presStyleCnt="5"/>
      <dgm:spPr/>
    </dgm:pt>
    <dgm:pt modelId="{4A0EC558-0CD4-4B32-8656-14A15A75B852}" type="pres">
      <dgm:prSet presAssocID="{BBDC4BB9-5EBE-499E-AD54-F5B9EA01F2DD}" presName="hierChild4" presStyleCnt="0"/>
      <dgm:spPr/>
    </dgm:pt>
    <dgm:pt modelId="{1D5CB6E4-446D-4D4E-A5A0-3A3241D1605E}" type="pres">
      <dgm:prSet presAssocID="{BBDC4BB9-5EBE-499E-AD54-F5B9EA01F2DD}" presName="hierChild5" presStyleCnt="0"/>
      <dgm:spPr/>
    </dgm:pt>
    <dgm:pt modelId="{66701323-5A6B-4043-9C93-37800EEF4E4A}" type="pres">
      <dgm:prSet presAssocID="{F39A8C45-6A19-4E2F-B1E0-3E325CFDF3BE}" presName="Name50" presStyleLbl="parChTrans1D4" presStyleIdx="2" presStyleCnt="5"/>
      <dgm:spPr/>
    </dgm:pt>
    <dgm:pt modelId="{46BC8B51-E81F-4CC4-A101-72723838001D}" type="pres">
      <dgm:prSet presAssocID="{D1B337FE-E99D-4EDF-989A-12D09059861E}" presName="hierRoot2" presStyleCnt="0">
        <dgm:presLayoutVars>
          <dgm:hierBranch val="r"/>
        </dgm:presLayoutVars>
      </dgm:prSet>
      <dgm:spPr/>
    </dgm:pt>
    <dgm:pt modelId="{D2648358-B497-4E52-B85D-BF9F233FEF63}" type="pres">
      <dgm:prSet presAssocID="{D1B337FE-E99D-4EDF-989A-12D09059861E}" presName="rootComposite" presStyleCnt="0"/>
      <dgm:spPr/>
    </dgm:pt>
    <dgm:pt modelId="{CEA8387A-8DEE-4FB5-97EF-75787A7CC50C}" type="pres">
      <dgm:prSet presAssocID="{D1B337FE-E99D-4EDF-989A-12D09059861E}" presName="rootText" presStyleLbl="node4" presStyleIdx="2" presStyleCnt="5">
        <dgm:presLayoutVars>
          <dgm:chPref val="3"/>
        </dgm:presLayoutVars>
      </dgm:prSet>
      <dgm:spPr/>
    </dgm:pt>
    <dgm:pt modelId="{0B80B32E-9CA3-454D-80C7-1DBEF2163E75}" type="pres">
      <dgm:prSet presAssocID="{D1B337FE-E99D-4EDF-989A-12D09059861E}" presName="rootConnector" presStyleLbl="node4" presStyleIdx="2" presStyleCnt="5"/>
      <dgm:spPr/>
    </dgm:pt>
    <dgm:pt modelId="{FA180475-1CBB-4B43-9039-3B1EF6355764}" type="pres">
      <dgm:prSet presAssocID="{D1B337FE-E99D-4EDF-989A-12D09059861E}" presName="hierChild4" presStyleCnt="0"/>
      <dgm:spPr/>
    </dgm:pt>
    <dgm:pt modelId="{DAD804F2-9362-4F03-81EF-2A1198A8C3AD}" type="pres">
      <dgm:prSet presAssocID="{D1B337FE-E99D-4EDF-989A-12D09059861E}" presName="hierChild5" presStyleCnt="0"/>
      <dgm:spPr/>
    </dgm:pt>
    <dgm:pt modelId="{0FB4DBBA-28A3-4B73-B2C9-45F125E3670F}" type="pres">
      <dgm:prSet presAssocID="{47D5392C-3CCF-4872-AC2D-2CBD21612E45}" presName="Name50" presStyleLbl="parChTrans1D4" presStyleIdx="3" presStyleCnt="5"/>
      <dgm:spPr/>
    </dgm:pt>
    <dgm:pt modelId="{B50C4B71-8892-47A2-90AC-09A52B503CDD}" type="pres">
      <dgm:prSet presAssocID="{4BE16AA0-AEA3-4A74-BE6C-747239495D51}" presName="hierRoot2" presStyleCnt="0">
        <dgm:presLayoutVars>
          <dgm:hierBranch val="r"/>
        </dgm:presLayoutVars>
      </dgm:prSet>
      <dgm:spPr/>
    </dgm:pt>
    <dgm:pt modelId="{9EFAAFDA-D504-4641-911B-251DAE6E89EF}" type="pres">
      <dgm:prSet presAssocID="{4BE16AA0-AEA3-4A74-BE6C-747239495D51}" presName="rootComposite" presStyleCnt="0"/>
      <dgm:spPr/>
    </dgm:pt>
    <dgm:pt modelId="{F70F3E98-C151-4CF0-A9AC-801120BA37AF}" type="pres">
      <dgm:prSet presAssocID="{4BE16AA0-AEA3-4A74-BE6C-747239495D51}" presName="rootText" presStyleLbl="node4" presStyleIdx="3" presStyleCnt="5">
        <dgm:presLayoutVars>
          <dgm:chPref val="3"/>
        </dgm:presLayoutVars>
      </dgm:prSet>
      <dgm:spPr/>
    </dgm:pt>
    <dgm:pt modelId="{AF82B80A-48FC-48F6-A9A4-B5C987A697FB}" type="pres">
      <dgm:prSet presAssocID="{4BE16AA0-AEA3-4A74-BE6C-747239495D51}" presName="rootConnector" presStyleLbl="node4" presStyleIdx="3" presStyleCnt="5"/>
      <dgm:spPr/>
    </dgm:pt>
    <dgm:pt modelId="{4BD29A28-61C5-4615-B182-C3FD079C69C8}" type="pres">
      <dgm:prSet presAssocID="{4BE16AA0-AEA3-4A74-BE6C-747239495D51}" presName="hierChild4" presStyleCnt="0"/>
      <dgm:spPr/>
    </dgm:pt>
    <dgm:pt modelId="{07634FB2-4332-45EF-A6CF-E171F2BE1357}" type="pres">
      <dgm:prSet presAssocID="{4BE16AA0-AEA3-4A74-BE6C-747239495D51}" presName="hierChild5" presStyleCnt="0"/>
      <dgm:spPr/>
    </dgm:pt>
    <dgm:pt modelId="{A650E2D9-C690-4F4A-B378-1AAC0AF43023}" type="pres">
      <dgm:prSet presAssocID="{9D2BD7BB-8238-4F16-BA21-407A7B5CF950}" presName="Name50" presStyleLbl="parChTrans1D4" presStyleIdx="4" presStyleCnt="5"/>
      <dgm:spPr/>
    </dgm:pt>
    <dgm:pt modelId="{FB00D7B8-C540-4437-88B3-D28ADA135C08}" type="pres">
      <dgm:prSet presAssocID="{88966349-B19E-46CE-B404-F65225E2017C}" presName="hierRoot2" presStyleCnt="0">
        <dgm:presLayoutVars>
          <dgm:hierBranch val="r"/>
        </dgm:presLayoutVars>
      </dgm:prSet>
      <dgm:spPr/>
    </dgm:pt>
    <dgm:pt modelId="{C335B0F5-327C-4BA6-BEA3-8912E4F26864}" type="pres">
      <dgm:prSet presAssocID="{88966349-B19E-46CE-B404-F65225E2017C}" presName="rootComposite" presStyleCnt="0"/>
      <dgm:spPr/>
    </dgm:pt>
    <dgm:pt modelId="{479999A5-6392-4D17-B9E8-062A26680D39}" type="pres">
      <dgm:prSet presAssocID="{88966349-B19E-46CE-B404-F65225E2017C}" presName="rootText" presStyleLbl="node4" presStyleIdx="4" presStyleCnt="5">
        <dgm:presLayoutVars>
          <dgm:chPref val="3"/>
        </dgm:presLayoutVars>
      </dgm:prSet>
      <dgm:spPr/>
    </dgm:pt>
    <dgm:pt modelId="{19DA42B2-5D97-4666-82BA-4C42C6FA212B}" type="pres">
      <dgm:prSet presAssocID="{88966349-B19E-46CE-B404-F65225E2017C}" presName="rootConnector" presStyleLbl="node4" presStyleIdx="4" presStyleCnt="5"/>
      <dgm:spPr/>
    </dgm:pt>
    <dgm:pt modelId="{C0BAFDCE-DCF5-4462-A5E4-04AEE5BBF121}" type="pres">
      <dgm:prSet presAssocID="{88966349-B19E-46CE-B404-F65225E2017C}" presName="hierChild4" presStyleCnt="0"/>
      <dgm:spPr/>
    </dgm:pt>
    <dgm:pt modelId="{3BF196E8-2EEF-4422-9A2A-7F18F6E5E740}" type="pres">
      <dgm:prSet presAssocID="{88966349-B19E-46CE-B404-F65225E2017C}" presName="hierChild5" presStyleCnt="0"/>
      <dgm:spPr/>
    </dgm:pt>
    <dgm:pt modelId="{8ADC2C65-B63C-4145-9C0B-4D013AA9329B}" type="pres">
      <dgm:prSet presAssocID="{A58F7450-A6A4-4544-B17D-8BA65A107CF4}" presName="hierChild5" presStyleCnt="0"/>
      <dgm:spPr/>
    </dgm:pt>
    <dgm:pt modelId="{D3C6B627-0FC5-463F-AFED-69A08A7F0FC6}" type="pres">
      <dgm:prSet presAssocID="{26B3A6ED-F19D-422A-B4E3-4BF16E676369}" presName="hierChild5" presStyleCnt="0"/>
      <dgm:spPr/>
    </dgm:pt>
    <dgm:pt modelId="{D4D27CC9-C1F3-4C96-A176-65A096F21A41}" type="pres">
      <dgm:prSet presAssocID="{4902CCD9-0A8F-4AA0-B8EB-2ABD55A96B99}" presName="hierChild3" presStyleCnt="0"/>
      <dgm:spPr/>
    </dgm:pt>
  </dgm:ptLst>
  <dgm:cxnLst>
    <dgm:cxn modelId="{50549FC4-38A4-4031-9A72-C6F15C460406}" type="presOf" srcId="{4ABE8E83-FF36-4D09-AA5B-4D6C2A400C41}" destId="{9534922F-F24A-4B59-A934-6BCD68FDAF0C}" srcOrd="1" destOrd="0" presId="urn:microsoft.com/office/officeart/2005/8/layout/orgChart1"/>
    <dgm:cxn modelId="{8282A79E-58B6-41FD-B80D-4F329179ACEF}" srcId="{A58F7450-A6A4-4544-B17D-8BA65A107CF4}" destId="{4BE16AA0-AEA3-4A74-BE6C-747239495D51}" srcOrd="3" destOrd="0" parTransId="{47D5392C-3CCF-4872-AC2D-2CBD21612E45}" sibTransId="{F070F50B-4E85-48AF-9838-B95883C81315}"/>
    <dgm:cxn modelId="{A9E1776C-D3BE-4B7E-9A4E-B64203671F4E}" type="presOf" srcId="{D1B337FE-E99D-4EDF-989A-12D09059861E}" destId="{0B80B32E-9CA3-454D-80C7-1DBEF2163E75}" srcOrd="1" destOrd="0" presId="urn:microsoft.com/office/officeart/2005/8/layout/orgChart1"/>
    <dgm:cxn modelId="{BF5C472D-161A-4FEB-BFF6-88D286754DEB}" type="presOf" srcId="{A5F4BC83-AC84-40E1-9C28-842B91611A5B}" destId="{A1CF30A3-A6B1-4276-BB2D-803B9CAA7340}" srcOrd="0" destOrd="0" presId="urn:microsoft.com/office/officeart/2005/8/layout/orgChart1"/>
    <dgm:cxn modelId="{DCD03C1D-E333-4642-BDD8-FA0E69FA48CC}" type="presOf" srcId="{9D2BD7BB-8238-4F16-BA21-407A7B5CF950}" destId="{A650E2D9-C690-4F4A-B378-1AAC0AF43023}" srcOrd="0" destOrd="0" presId="urn:microsoft.com/office/officeart/2005/8/layout/orgChart1"/>
    <dgm:cxn modelId="{99F59A34-9618-453C-A205-656A1B7B00BA}" type="presOf" srcId="{88966349-B19E-46CE-B404-F65225E2017C}" destId="{479999A5-6392-4D17-B9E8-062A26680D39}" srcOrd="0" destOrd="0" presId="urn:microsoft.com/office/officeart/2005/8/layout/orgChart1"/>
    <dgm:cxn modelId="{D36BD76E-8CF2-4F54-87A0-DC157F73F789}" type="presOf" srcId="{8887A660-278F-4553-A8F6-7D749FF40767}" destId="{D53BB9D5-D4FF-4CDF-B517-51633C5253E2}" srcOrd="0" destOrd="0" presId="urn:microsoft.com/office/officeart/2005/8/layout/orgChart1"/>
    <dgm:cxn modelId="{6690DBA9-FBD0-4AEF-B704-082422BB7542}" type="presOf" srcId="{4BE16AA0-AEA3-4A74-BE6C-747239495D51}" destId="{AF82B80A-48FC-48F6-A9A4-B5C987A697FB}" srcOrd="1" destOrd="0" presId="urn:microsoft.com/office/officeart/2005/8/layout/orgChart1"/>
    <dgm:cxn modelId="{0308D9F1-3AE0-46D0-AEC1-47DE87C01FAC}" type="presOf" srcId="{88966349-B19E-46CE-B404-F65225E2017C}" destId="{19DA42B2-5D97-4666-82BA-4C42C6FA212B}" srcOrd="1" destOrd="0" presId="urn:microsoft.com/office/officeart/2005/8/layout/orgChart1"/>
    <dgm:cxn modelId="{E6668E32-F61E-493B-BEB7-F0865E398FA7}" srcId="{4902CCD9-0A8F-4AA0-B8EB-2ABD55A96B99}" destId="{26B3A6ED-F19D-422A-B4E3-4BF16E676369}" srcOrd="0" destOrd="0" parTransId="{EB2B927F-2D2A-4A44-922D-6992735AD8D3}" sibTransId="{C1FDABA6-BFC3-41BD-83D8-262BADC22274}"/>
    <dgm:cxn modelId="{5D7C8EC5-C816-4838-9410-3FB3C8570A91}" srcId="{A5F4BC83-AC84-40E1-9C28-842B91611A5B}" destId="{4902CCD9-0A8F-4AA0-B8EB-2ABD55A96B99}" srcOrd="0" destOrd="0" parTransId="{D75C7EC1-F109-40BF-9943-8E92A22E04D2}" sibTransId="{7E3E8961-82A0-43FF-8414-399A58B6EDD4}"/>
    <dgm:cxn modelId="{C3F2316A-CBA8-474A-9293-4DC297B32C8C}" type="presOf" srcId="{4902CCD9-0A8F-4AA0-B8EB-2ABD55A96B99}" destId="{D7C9150C-CE75-4A24-98B9-CEFBAF845E1F}" srcOrd="1" destOrd="0" presId="urn:microsoft.com/office/officeart/2005/8/layout/orgChart1"/>
    <dgm:cxn modelId="{7B6D69D7-C812-43D6-88A1-6F8C5DEC6DFB}" type="presOf" srcId="{A58F7450-A6A4-4544-B17D-8BA65A107CF4}" destId="{C5C83DA0-3C30-448F-9C97-59AB71741428}" srcOrd="0" destOrd="0" presId="urn:microsoft.com/office/officeart/2005/8/layout/orgChart1"/>
    <dgm:cxn modelId="{EEA18292-4C32-4AD5-B4E6-7F22C9B1B435}" type="presOf" srcId="{BBDC4BB9-5EBE-499E-AD54-F5B9EA01F2DD}" destId="{492E8392-63CF-4CE0-819E-2887062DC7EB}" srcOrd="0" destOrd="0" presId="urn:microsoft.com/office/officeart/2005/8/layout/orgChart1"/>
    <dgm:cxn modelId="{6715CC28-1A94-4C8F-958F-E5CD8E6EB42E}" srcId="{A58F7450-A6A4-4544-B17D-8BA65A107CF4}" destId="{BBDC4BB9-5EBE-499E-AD54-F5B9EA01F2DD}" srcOrd="1" destOrd="0" parTransId="{8887A660-278F-4553-A8F6-7D749FF40767}" sibTransId="{59538889-49F0-4265-81C4-AD9B93D85D88}"/>
    <dgm:cxn modelId="{D64464AC-B3FC-47B9-A62F-D9A5B58B9A85}" type="presOf" srcId="{F39A8C45-6A19-4E2F-B1E0-3E325CFDF3BE}" destId="{66701323-5A6B-4043-9C93-37800EEF4E4A}" srcOrd="0" destOrd="0" presId="urn:microsoft.com/office/officeart/2005/8/layout/orgChart1"/>
    <dgm:cxn modelId="{453A74E1-FDDD-4161-9FE1-35C27A87B48F}" type="presOf" srcId="{4ABE8E83-FF36-4D09-AA5B-4D6C2A400C41}" destId="{DA16F6FE-085B-4798-B776-F1C879291A9F}" srcOrd="0" destOrd="0" presId="urn:microsoft.com/office/officeart/2005/8/layout/orgChart1"/>
    <dgm:cxn modelId="{75446DF8-6AE9-4BD8-B877-FBC6B42A8E66}" type="presOf" srcId="{4BE16AA0-AEA3-4A74-BE6C-747239495D51}" destId="{F70F3E98-C151-4CF0-A9AC-801120BA37AF}" srcOrd="0" destOrd="0" presId="urn:microsoft.com/office/officeart/2005/8/layout/orgChart1"/>
    <dgm:cxn modelId="{DFA8A4C1-1DCE-4AB0-BE17-43A72F90F082}" type="presOf" srcId="{C76E95BC-6C29-4DB7-800B-B1CE28F2F34E}" destId="{680A915D-016B-406F-B222-CF2C77C3DBD8}" srcOrd="0" destOrd="0" presId="urn:microsoft.com/office/officeart/2005/8/layout/orgChart1"/>
    <dgm:cxn modelId="{36459470-745D-4FBB-AE51-96494E48687E}" type="presOf" srcId="{26B3A6ED-F19D-422A-B4E3-4BF16E676369}" destId="{DF386520-3125-474A-9DB7-5A68389CFA54}" srcOrd="1" destOrd="0" presId="urn:microsoft.com/office/officeart/2005/8/layout/orgChart1"/>
    <dgm:cxn modelId="{209FD776-5085-4A60-86BB-E03A1F50D569}" srcId="{A58F7450-A6A4-4544-B17D-8BA65A107CF4}" destId="{4ABE8E83-FF36-4D09-AA5B-4D6C2A400C41}" srcOrd="0" destOrd="0" parTransId="{E4B7E604-D1DB-4724-8796-20C99B816160}" sibTransId="{93CE178D-177F-44E5-98F3-865175837550}"/>
    <dgm:cxn modelId="{902BED06-DEBC-4585-89F5-48114B73B840}" srcId="{26B3A6ED-F19D-422A-B4E3-4BF16E676369}" destId="{A58F7450-A6A4-4544-B17D-8BA65A107CF4}" srcOrd="0" destOrd="0" parTransId="{C76E95BC-6C29-4DB7-800B-B1CE28F2F34E}" sibTransId="{750B010E-466C-4667-86C0-36CE8F41B302}"/>
    <dgm:cxn modelId="{487520C0-1625-4687-A1DC-443BC0840531}" type="presOf" srcId="{26B3A6ED-F19D-422A-B4E3-4BF16E676369}" destId="{059105BD-7CFD-42D3-A54E-5A70790371E8}" srcOrd="0" destOrd="0" presId="urn:microsoft.com/office/officeart/2005/8/layout/orgChart1"/>
    <dgm:cxn modelId="{1531CF57-5F8A-47E6-B8C7-9215CE54F599}" type="presOf" srcId="{E4B7E604-D1DB-4724-8796-20C99B816160}" destId="{04EE5C4D-8E5A-4637-8B94-385DA23841AB}" srcOrd="0" destOrd="0" presId="urn:microsoft.com/office/officeart/2005/8/layout/orgChart1"/>
    <dgm:cxn modelId="{2C4F24CA-5861-4417-981B-7E8FB32BB96C}" type="presOf" srcId="{A58F7450-A6A4-4544-B17D-8BA65A107CF4}" destId="{4FB641E5-3D5E-416B-95AA-3D616AE6BB35}" srcOrd="1" destOrd="0" presId="urn:microsoft.com/office/officeart/2005/8/layout/orgChart1"/>
    <dgm:cxn modelId="{706BE321-0DA9-4877-AC89-2CEEDBF41317}" type="presOf" srcId="{D1B337FE-E99D-4EDF-989A-12D09059861E}" destId="{CEA8387A-8DEE-4FB5-97EF-75787A7CC50C}" srcOrd="0" destOrd="0" presId="urn:microsoft.com/office/officeart/2005/8/layout/orgChart1"/>
    <dgm:cxn modelId="{25CC8A54-C38E-48F1-B798-16DCFFD9D3E9}" type="presOf" srcId="{47D5392C-3CCF-4872-AC2D-2CBD21612E45}" destId="{0FB4DBBA-28A3-4B73-B2C9-45F125E3670F}" srcOrd="0" destOrd="0" presId="urn:microsoft.com/office/officeart/2005/8/layout/orgChart1"/>
    <dgm:cxn modelId="{FA0E300D-7813-4A8E-84C3-14F1830C8A74}" type="presOf" srcId="{4902CCD9-0A8F-4AA0-B8EB-2ABD55A96B99}" destId="{1CC72EEF-0604-4E8D-BB42-385D1E8B18D1}" srcOrd="0" destOrd="0" presId="urn:microsoft.com/office/officeart/2005/8/layout/orgChart1"/>
    <dgm:cxn modelId="{5BE3353E-0698-4304-B3E3-C62E4ABFD57C}" type="presOf" srcId="{EB2B927F-2D2A-4A44-922D-6992735AD8D3}" destId="{56753E89-9297-406D-AB08-D41695659C4C}" srcOrd="0" destOrd="0" presId="urn:microsoft.com/office/officeart/2005/8/layout/orgChart1"/>
    <dgm:cxn modelId="{FAC5D878-CBF7-4A45-904F-B9AC738E3847}" srcId="{A58F7450-A6A4-4544-B17D-8BA65A107CF4}" destId="{88966349-B19E-46CE-B404-F65225E2017C}" srcOrd="4" destOrd="0" parTransId="{9D2BD7BB-8238-4F16-BA21-407A7B5CF950}" sibTransId="{12E05AA9-E7FE-4D22-AAEB-851DD023438B}"/>
    <dgm:cxn modelId="{39B7A2DD-8555-40B0-ADD9-4C6B59BBC53B}" type="presOf" srcId="{BBDC4BB9-5EBE-499E-AD54-F5B9EA01F2DD}" destId="{8077C2C0-C7CF-41EE-9987-1A7F1B840FF7}" srcOrd="1" destOrd="0" presId="urn:microsoft.com/office/officeart/2005/8/layout/orgChart1"/>
    <dgm:cxn modelId="{B8BAF9CF-A313-4E4A-BCC4-606AA6E81F54}" srcId="{A58F7450-A6A4-4544-B17D-8BA65A107CF4}" destId="{D1B337FE-E99D-4EDF-989A-12D09059861E}" srcOrd="2" destOrd="0" parTransId="{F39A8C45-6A19-4E2F-B1E0-3E325CFDF3BE}" sibTransId="{87D76CE4-9BEE-458C-859B-570784055310}"/>
    <dgm:cxn modelId="{8B1BD50E-2C47-417C-A440-9D73E41485A2}" type="presParOf" srcId="{A1CF30A3-A6B1-4276-BB2D-803B9CAA7340}" destId="{2A560160-451D-44DE-90BB-538F481D1522}" srcOrd="0" destOrd="0" presId="urn:microsoft.com/office/officeart/2005/8/layout/orgChart1"/>
    <dgm:cxn modelId="{B754AF25-5F60-4357-ABBF-6F7E546887FC}" type="presParOf" srcId="{2A560160-451D-44DE-90BB-538F481D1522}" destId="{78B0B529-238D-49C4-8537-3FBD899E8F7A}" srcOrd="0" destOrd="0" presId="urn:microsoft.com/office/officeart/2005/8/layout/orgChart1"/>
    <dgm:cxn modelId="{14518C65-50A6-4E43-A46A-09388CD436FE}" type="presParOf" srcId="{78B0B529-238D-49C4-8537-3FBD899E8F7A}" destId="{1CC72EEF-0604-4E8D-BB42-385D1E8B18D1}" srcOrd="0" destOrd="0" presId="urn:microsoft.com/office/officeart/2005/8/layout/orgChart1"/>
    <dgm:cxn modelId="{1972DC39-59F8-437C-BC58-D287D783FA14}" type="presParOf" srcId="{78B0B529-238D-49C4-8537-3FBD899E8F7A}" destId="{D7C9150C-CE75-4A24-98B9-CEFBAF845E1F}" srcOrd="1" destOrd="0" presId="urn:microsoft.com/office/officeart/2005/8/layout/orgChart1"/>
    <dgm:cxn modelId="{215678DB-0F92-4261-B99E-0BE0B66A0D3A}" type="presParOf" srcId="{2A560160-451D-44DE-90BB-538F481D1522}" destId="{22EF3211-13E8-4175-8986-E786395772E3}" srcOrd="1" destOrd="0" presId="urn:microsoft.com/office/officeart/2005/8/layout/orgChart1"/>
    <dgm:cxn modelId="{9485E24A-A8CD-489E-AA05-08B68E77ACBB}" type="presParOf" srcId="{22EF3211-13E8-4175-8986-E786395772E3}" destId="{56753E89-9297-406D-AB08-D41695659C4C}" srcOrd="0" destOrd="0" presId="urn:microsoft.com/office/officeart/2005/8/layout/orgChart1"/>
    <dgm:cxn modelId="{F74D5557-5943-4D8F-8AE6-C73E62B54B70}" type="presParOf" srcId="{22EF3211-13E8-4175-8986-E786395772E3}" destId="{6EC8B9B7-4C1F-4609-8246-5315508965A0}" srcOrd="1" destOrd="0" presId="urn:microsoft.com/office/officeart/2005/8/layout/orgChart1"/>
    <dgm:cxn modelId="{F34B0DB0-20D8-469C-9E66-6315852D530F}" type="presParOf" srcId="{6EC8B9B7-4C1F-4609-8246-5315508965A0}" destId="{F2FD8A78-396D-4B4F-95B0-8959972DA3D9}" srcOrd="0" destOrd="0" presId="urn:microsoft.com/office/officeart/2005/8/layout/orgChart1"/>
    <dgm:cxn modelId="{90189231-DBAE-4915-972B-D4F495A27ADC}" type="presParOf" srcId="{F2FD8A78-396D-4B4F-95B0-8959972DA3D9}" destId="{059105BD-7CFD-42D3-A54E-5A70790371E8}" srcOrd="0" destOrd="0" presId="urn:microsoft.com/office/officeart/2005/8/layout/orgChart1"/>
    <dgm:cxn modelId="{1A413559-8D2D-4F0F-B7DA-99ABC055E169}" type="presParOf" srcId="{F2FD8A78-396D-4B4F-95B0-8959972DA3D9}" destId="{DF386520-3125-474A-9DB7-5A68389CFA54}" srcOrd="1" destOrd="0" presId="urn:microsoft.com/office/officeart/2005/8/layout/orgChart1"/>
    <dgm:cxn modelId="{B6238291-5589-4455-8FE0-CF976A8D4F45}" type="presParOf" srcId="{6EC8B9B7-4C1F-4609-8246-5315508965A0}" destId="{EC74E5D4-70F5-411A-A289-1AB195494754}" srcOrd="1" destOrd="0" presId="urn:microsoft.com/office/officeart/2005/8/layout/orgChart1"/>
    <dgm:cxn modelId="{E6B26B3C-6F01-4402-A0ED-10E6E5B02D73}" type="presParOf" srcId="{EC74E5D4-70F5-411A-A289-1AB195494754}" destId="{680A915D-016B-406F-B222-CF2C77C3DBD8}" srcOrd="0" destOrd="0" presId="urn:microsoft.com/office/officeart/2005/8/layout/orgChart1"/>
    <dgm:cxn modelId="{A68BFB6D-19EA-43DB-B83B-B1AB5A64A905}" type="presParOf" srcId="{EC74E5D4-70F5-411A-A289-1AB195494754}" destId="{E403612B-B2FD-4671-91AC-091BDCC75F94}" srcOrd="1" destOrd="0" presId="urn:microsoft.com/office/officeart/2005/8/layout/orgChart1"/>
    <dgm:cxn modelId="{0E721E48-D273-4B3F-93EE-DBEF779C2359}" type="presParOf" srcId="{E403612B-B2FD-4671-91AC-091BDCC75F94}" destId="{FB8856AC-1B74-40D7-BA98-5805F54B1FF9}" srcOrd="0" destOrd="0" presId="urn:microsoft.com/office/officeart/2005/8/layout/orgChart1"/>
    <dgm:cxn modelId="{BBE515D4-52BB-479F-A3F4-279AF6EED40C}" type="presParOf" srcId="{FB8856AC-1B74-40D7-BA98-5805F54B1FF9}" destId="{C5C83DA0-3C30-448F-9C97-59AB71741428}" srcOrd="0" destOrd="0" presId="urn:microsoft.com/office/officeart/2005/8/layout/orgChart1"/>
    <dgm:cxn modelId="{5A199307-B973-4093-9193-F954EC26C8D7}" type="presParOf" srcId="{FB8856AC-1B74-40D7-BA98-5805F54B1FF9}" destId="{4FB641E5-3D5E-416B-95AA-3D616AE6BB35}" srcOrd="1" destOrd="0" presId="urn:microsoft.com/office/officeart/2005/8/layout/orgChart1"/>
    <dgm:cxn modelId="{DDE8F8AE-6F1B-42CA-AF38-7A443B21815D}" type="presParOf" srcId="{E403612B-B2FD-4671-91AC-091BDCC75F94}" destId="{0062FB6B-7E1E-4423-9437-E53895196C2F}" srcOrd="1" destOrd="0" presId="urn:microsoft.com/office/officeart/2005/8/layout/orgChart1"/>
    <dgm:cxn modelId="{8D35C5A9-7A96-4171-B22A-8C48D95634CB}" type="presParOf" srcId="{0062FB6B-7E1E-4423-9437-E53895196C2F}" destId="{04EE5C4D-8E5A-4637-8B94-385DA23841AB}" srcOrd="0" destOrd="0" presId="urn:microsoft.com/office/officeart/2005/8/layout/orgChart1"/>
    <dgm:cxn modelId="{A85578D8-AF03-48CD-9BE2-AB7047E54142}" type="presParOf" srcId="{0062FB6B-7E1E-4423-9437-E53895196C2F}" destId="{8941BB7E-D643-4D9B-B2C4-F0E161538D66}" srcOrd="1" destOrd="0" presId="urn:microsoft.com/office/officeart/2005/8/layout/orgChart1"/>
    <dgm:cxn modelId="{724B769D-9EBF-4184-803E-B9290854B54B}" type="presParOf" srcId="{8941BB7E-D643-4D9B-B2C4-F0E161538D66}" destId="{2DDD6EA1-7728-4A13-ACA2-A31D1205C82D}" srcOrd="0" destOrd="0" presId="urn:microsoft.com/office/officeart/2005/8/layout/orgChart1"/>
    <dgm:cxn modelId="{FD40B7F9-55A2-48FD-AD9A-66E14C745181}" type="presParOf" srcId="{2DDD6EA1-7728-4A13-ACA2-A31D1205C82D}" destId="{DA16F6FE-085B-4798-B776-F1C879291A9F}" srcOrd="0" destOrd="0" presId="urn:microsoft.com/office/officeart/2005/8/layout/orgChart1"/>
    <dgm:cxn modelId="{CA56697A-D363-4794-8356-24FA90AC36EB}" type="presParOf" srcId="{2DDD6EA1-7728-4A13-ACA2-A31D1205C82D}" destId="{9534922F-F24A-4B59-A934-6BCD68FDAF0C}" srcOrd="1" destOrd="0" presId="urn:microsoft.com/office/officeart/2005/8/layout/orgChart1"/>
    <dgm:cxn modelId="{8FAB7AD1-F363-4E2A-B550-503B87D14EB9}" type="presParOf" srcId="{8941BB7E-D643-4D9B-B2C4-F0E161538D66}" destId="{690946A9-7B02-47B0-A2A9-B7AEEE3FE9D4}" srcOrd="1" destOrd="0" presId="urn:microsoft.com/office/officeart/2005/8/layout/orgChart1"/>
    <dgm:cxn modelId="{799E01C6-3EEF-4650-AA43-AB6BE566B8B3}" type="presParOf" srcId="{8941BB7E-D643-4D9B-B2C4-F0E161538D66}" destId="{AC664244-A712-4E1E-BE73-4B6683851DE2}" srcOrd="2" destOrd="0" presId="urn:microsoft.com/office/officeart/2005/8/layout/orgChart1"/>
    <dgm:cxn modelId="{730C18D3-D254-44AB-AA99-BEB813791EDC}" type="presParOf" srcId="{0062FB6B-7E1E-4423-9437-E53895196C2F}" destId="{D53BB9D5-D4FF-4CDF-B517-51633C5253E2}" srcOrd="2" destOrd="0" presId="urn:microsoft.com/office/officeart/2005/8/layout/orgChart1"/>
    <dgm:cxn modelId="{1EC8B857-1EBE-49B4-A644-48B73DAF1EC4}" type="presParOf" srcId="{0062FB6B-7E1E-4423-9437-E53895196C2F}" destId="{85A82854-F076-48A7-A8AE-8F8B6700F0FA}" srcOrd="3" destOrd="0" presId="urn:microsoft.com/office/officeart/2005/8/layout/orgChart1"/>
    <dgm:cxn modelId="{279458CE-E602-43AB-8FF1-329BB79FE661}" type="presParOf" srcId="{85A82854-F076-48A7-A8AE-8F8B6700F0FA}" destId="{7D567763-3D63-419C-B7DF-4A9E0AA905C1}" srcOrd="0" destOrd="0" presId="urn:microsoft.com/office/officeart/2005/8/layout/orgChart1"/>
    <dgm:cxn modelId="{9E2D11FB-5362-4A69-8A76-554CCCAFABEC}" type="presParOf" srcId="{7D567763-3D63-419C-B7DF-4A9E0AA905C1}" destId="{492E8392-63CF-4CE0-819E-2887062DC7EB}" srcOrd="0" destOrd="0" presId="urn:microsoft.com/office/officeart/2005/8/layout/orgChart1"/>
    <dgm:cxn modelId="{B759D823-3E10-4220-A0EC-1CB3A0A6079B}" type="presParOf" srcId="{7D567763-3D63-419C-B7DF-4A9E0AA905C1}" destId="{8077C2C0-C7CF-41EE-9987-1A7F1B840FF7}" srcOrd="1" destOrd="0" presId="urn:microsoft.com/office/officeart/2005/8/layout/orgChart1"/>
    <dgm:cxn modelId="{838B6607-4B0D-4BE4-ACFF-EF914C591550}" type="presParOf" srcId="{85A82854-F076-48A7-A8AE-8F8B6700F0FA}" destId="{4A0EC558-0CD4-4B32-8656-14A15A75B852}" srcOrd="1" destOrd="0" presId="urn:microsoft.com/office/officeart/2005/8/layout/orgChart1"/>
    <dgm:cxn modelId="{EAB3B250-89EE-42B7-972B-5A02DE157EDF}" type="presParOf" srcId="{85A82854-F076-48A7-A8AE-8F8B6700F0FA}" destId="{1D5CB6E4-446D-4D4E-A5A0-3A3241D1605E}" srcOrd="2" destOrd="0" presId="urn:microsoft.com/office/officeart/2005/8/layout/orgChart1"/>
    <dgm:cxn modelId="{7B3006DE-5C25-44DD-A452-BE52FAF890A1}" type="presParOf" srcId="{0062FB6B-7E1E-4423-9437-E53895196C2F}" destId="{66701323-5A6B-4043-9C93-37800EEF4E4A}" srcOrd="4" destOrd="0" presId="urn:microsoft.com/office/officeart/2005/8/layout/orgChart1"/>
    <dgm:cxn modelId="{7FA448B7-F11D-4EE9-98D5-825309A6FAC3}" type="presParOf" srcId="{0062FB6B-7E1E-4423-9437-E53895196C2F}" destId="{46BC8B51-E81F-4CC4-A101-72723838001D}" srcOrd="5" destOrd="0" presId="urn:microsoft.com/office/officeart/2005/8/layout/orgChart1"/>
    <dgm:cxn modelId="{321AE218-5DFB-4461-B343-7D5277D2E358}" type="presParOf" srcId="{46BC8B51-E81F-4CC4-A101-72723838001D}" destId="{D2648358-B497-4E52-B85D-BF9F233FEF63}" srcOrd="0" destOrd="0" presId="urn:microsoft.com/office/officeart/2005/8/layout/orgChart1"/>
    <dgm:cxn modelId="{69E4ACFA-CB65-4B52-B038-8B539BE46BCF}" type="presParOf" srcId="{D2648358-B497-4E52-B85D-BF9F233FEF63}" destId="{CEA8387A-8DEE-4FB5-97EF-75787A7CC50C}" srcOrd="0" destOrd="0" presId="urn:microsoft.com/office/officeart/2005/8/layout/orgChart1"/>
    <dgm:cxn modelId="{21E8E18A-D4F0-44DB-8838-B14587BA741C}" type="presParOf" srcId="{D2648358-B497-4E52-B85D-BF9F233FEF63}" destId="{0B80B32E-9CA3-454D-80C7-1DBEF2163E75}" srcOrd="1" destOrd="0" presId="urn:microsoft.com/office/officeart/2005/8/layout/orgChart1"/>
    <dgm:cxn modelId="{E85FF448-EC16-4F5F-9E9B-BF499DBB205A}" type="presParOf" srcId="{46BC8B51-E81F-4CC4-A101-72723838001D}" destId="{FA180475-1CBB-4B43-9039-3B1EF6355764}" srcOrd="1" destOrd="0" presId="urn:microsoft.com/office/officeart/2005/8/layout/orgChart1"/>
    <dgm:cxn modelId="{035F9049-B80D-46AE-B8F0-16685E5AA8BC}" type="presParOf" srcId="{46BC8B51-E81F-4CC4-A101-72723838001D}" destId="{DAD804F2-9362-4F03-81EF-2A1198A8C3AD}" srcOrd="2" destOrd="0" presId="urn:microsoft.com/office/officeart/2005/8/layout/orgChart1"/>
    <dgm:cxn modelId="{F1099477-F194-4498-99FA-8356AA6B6933}" type="presParOf" srcId="{0062FB6B-7E1E-4423-9437-E53895196C2F}" destId="{0FB4DBBA-28A3-4B73-B2C9-45F125E3670F}" srcOrd="6" destOrd="0" presId="urn:microsoft.com/office/officeart/2005/8/layout/orgChart1"/>
    <dgm:cxn modelId="{FBAB917B-685E-4264-B508-18C1DFE94AFB}" type="presParOf" srcId="{0062FB6B-7E1E-4423-9437-E53895196C2F}" destId="{B50C4B71-8892-47A2-90AC-09A52B503CDD}" srcOrd="7" destOrd="0" presId="urn:microsoft.com/office/officeart/2005/8/layout/orgChart1"/>
    <dgm:cxn modelId="{CB3104BF-3C10-43E7-A91B-5ABEE1A51663}" type="presParOf" srcId="{B50C4B71-8892-47A2-90AC-09A52B503CDD}" destId="{9EFAAFDA-D504-4641-911B-251DAE6E89EF}" srcOrd="0" destOrd="0" presId="urn:microsoft.com/office/officeart/2005/8/layout/orgChart1"/>
    <dgm:cxn modelId="{25F6191C-452C-46FD-A099-891139F5CD14}" type="presParOf" srcId="{9EFAAFDA-D504-4641-911B-251DAE6E89EF}" destId="{F70F3E98-C151-4CF0-A9AC-801120BA37AF}" srcOrd="0" destOrd="0" presId="urn:microsoft.com/office/officeart/2005/8/layout/orgChart1"/>
    <dgm:cxn modelId="{994585B2-97E2-4752-8BB8-854A7A40BDCE}" type="presParOf" srcId="{9EFAAFDA-D504-4641-911B-251DAE6E89EF}" destId="{AF82B80A-48FC-48F6-A9A4-B5C987A697FB}" srcOrd="1" destOrd="0" presId="urn:microsoft.com/office/officeart/2005/8/layout/orgChart1"/>
    <dgm:cxn modelId="{EA1CD5AE-F615-43ED-B103-31BA922E30C0}" type="presParOf" srcId="{B50C4B71-8892-47A2-90AC-09A52B503CDD}" destId="{4BD29A28-61C5-4615-B182-C3FD079C69C8}" srcOrd="1" destOrd="0" presId="urn:microsoft.com/office/officeart/2005/8/layout/orgChart1"/>
    <dgm:cxn modelId="{9CBB7867-DDDB-486D-8624-F0489E835CAC}" type="presParOf" srcId="{B50C4B71-8892-47A2-90AC-09A52B503CDD}" destId="{07634FB2-4332-45EF-A6CF-E171F2BE1357}" srcOrd="2" destOrd="0" presId="urn:microsoft.com/office/officeart/2005/8/layout/orgChart1"/>
    <dgm:cxn modelId="{D3FA0DFD-980E-4780-806A-08DC0FA14195}" type="presParOf" srcId="{0062FB6B-7E1E-4423-9437-E53895196C2F}" destId="{A650E2D9-C690-4F4A-B378-1AAC0AF43023}" srcOrd="8" destOrd="0" presId="urn:microsoft.com/office/officeart/2005/8/layout/orgChart1"/>
    <dgm:cxn modelId="{3FE6B275-4C06-4D46-9211-E9A287DD492F}" type="presParOf" srcId="{0062FB6B-7E1E-4423-9437-E53895196C2F}" destId="{FB00D7B8-C540-4437-88B3-D28ADA135C08}" srcOrd="9" destOrd="0" presId="urn:microsoft.com/office/officeart/2005/8/layout/orgChart1"/>
    <dgm:cxn modelId="{3D8280FB-FEFC-43DC-B768-3284301F8DD8}" type="presParOf" srcId="{FB00D7B8-C540-4437-88B3-D28ADA135C08}" destId="{C335B0F5-327C-4BA6-BEA3-8912E4F26864}" srcOrd="0" destOrd="0" presId="urn:microsoft.com/office/officeart/2005/8/layout/orgChart1"/>
    <dgm:cxn modelId="{2C6257F8-D34D-48D2-9281-6CC2E8329E1A}" type="presParOf" srcId="{C335B0F5-327C-4BA6-BEA3-8912E4F26864}" destId="{479999A5-6392-4D17-B9E8-062A26680D39}" srcOrd="0" destOrd="0" presId="urn:microsoft.com/office/officeart/2005/8/layout/orgChart1"/>
    <dgm:cxn modelId="{0DF608D5-7FC4-42E2-95F1-D77E2CA611B2}" type="presParOf" srcId="{C335B0F5-327C-4BA6-BEA3-8912E4F26864}" destId="{19DA42B2-5D97-4666-82BA-4C42C6FA212B}" srcOrd="1" destOrd="0" presId="urn:microsoft.com/office/officeart/2005/8/layout/orgChart1"/>
    <dgm:cxn modelId="{0B259615-8F25-45BD-B408-A7C9099A0B7F}" type="presParOf" srcId="{FB00D7B8-C540-4437-88B3-D28ADA135C08}" destId="{C0BAFDCE-DCF5-4462-A5E4-04AEE5BBF121}" srcOrd="1" destOrd="0" presId="urn:microsoft.com/office/officeart/2005/8/layout/orgChart1"/>
    <dgm:cxn modelId="{363B0056-DAA5-4F5C-A336-7B0C965DFB47}" type="presParOf" srcId="{FB00D7B8-C540-4437-88B3-D28ADA135C08}" destId="{3BF196E8-2EEF-4422-9A2A-7F18F6E5E740}" srcOrd="2" destOrd="0" presId="urn:microsoft.com/office/officeart/2005/8/layout/orgChart1"/>
    <dgm:cxn modelId="{9B3C97FA-3627-4A7D-94D7-EF00929ACE61}" type="presParOf" srcId="{E403612B-B2FD-4671-91AC-091BDCC75F94}" destId="{8ADC2C65-B63C-4145-9C0B-4D013AA9329B}" srcOrd="2" destOrd="0" presId="urn:microsoft.com/office/officeart/2005/8/layout/orgChart1"/>
    <dgm:cxn modelId="{F2CCC501-7A56-424E-B392-B62EFE1899F3}" type="presParOf" srcId="{6EC8B9B7-4C1F-4609-8246-5315508965A0}" destId="{D3C6B627-0FC5-463F-AFED-69A08A7F0FC6}" srcOrd="2" destOrd="0" presId="urn:microsoft.com/office/officeart/2005/8/layout/orgChart1"/>
    <dgm:cxn modelId="{FE2A2FBE-6F71-4F69-9B69-2AB7029AD0A3}" type="presParOf" srcId="{2A560160-451D-44DE-90BB-538F481D1522}" destId="{D4D27CC9-C1F3-4C96-A176-65A096F21A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236E89-1BA1-4165-A05E-F8D6A0B93350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747D25-8C7D-414E-8DFB-982BE22F32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7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4ACB0-F2DE-4585-9A62-42101348FC63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33FC9-6550-432A-B3E8-E4F2726FE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9FCE5-E0D6-4F5B-8BDB-B33774CA3C2B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909D-E65E-4ED5-A532-C83FE89C3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141B1-E43B-4E50-A8F2-9A1399D15282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4D263-D1BB-4855-8351-93DF2BA6A9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6C38C-D6C7-4D0B-9727-130A189D885A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98555-E8D2-4267-8CB2-48751B2D5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AB2A4-5312-4235-8B68-B5D27E110EA3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9C4B5-2325-41D6-9EC5-E267A8C2C9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5A6A6-4064-474B-A74A-CD41E6B0B456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60E71-E123-4EA6-8EDA-A832EA7D6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A1F29-14E7-4A39-84D8-DF362F2FB52B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53C7C-F7C1-432D-B424-A0BAAE2D78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0D4A1-2CD1-4BAE-9C7B-CC9FDE417AB6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13CC-572B-4B88-8101-5A8914408B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E626F-0068-400B-A059-734862F805BE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8962-9F8E-41FC-BEC0-52D4AF391E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C3C5B-800F-442E-8A96-BB5C1C14AC96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74B88-F59E-421C-8A72-87B64BF790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8577B-A2E4-4393-A892-221335933866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AFBEC-C823-415B-8080-554D74AFA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1FAE6B-4750-49EF-A2C4-4255398F6629}" type="datetimeFigureOut">
              <a:rPr lang="zh-CN" altLang="en-US"/>
              <a:pPr>
                <a:defRPr/>
              </a:pPr>
              <a:t>2019/8/8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33E923-4D46-4F5F-901B-089C591D37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spd="slow" advTm="1000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3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41.png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emf"/><Relationship Id="rId7" Type="http://schemas.openxmlformats.org/officeDocument/2006/relationships/image" Target="../media/image1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grayscl/>
          </a:blip>
          <a:srcRect l="10634" b="29966"/>
          <a:stretch>
            <a:fillRect/>
          </a:stretch>
        </p:blipFill>
        <p:spPr>
          <a:xfrm rot="9709526" flipH="1">
            <a:off x="-1065917" y="-450396"/>
            <a:ext cx="5820008" cy="5903817"/>
          </a:xfrm>
          <a:custGeom>
            <a:avLst/>
            <a:gdLst>
              <a:gd name="connsiteX0" fmla="*/ 1938173 w 5820008"/>
              <a:gd name="connsiteY0" fmla="*/ 5903817 h 5903817"/>
              <a:gd name="connsiteX1" fmla="*/ 5820008 w 5820008"/>
              <a:gd name="connsiteY1" fmla="*/ 4629444 h 5903817"/>
              <a:gd name="connsiteX2" fmla="*/ 5820008 w 5820008"/>
              <a:gd name="connsiteY2" fmla="*/ 0 h 5903817"/>
              <a:gd name="connsiteX3" fmla="*/ 0 w 5820008"/>
              <a:gd name="connsiteY3" fmla="*/ 0 h 590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008" h="5903817">
                <a:moveTo>
                  <a:pt x="1938173" y="5903817"/>
                </a:moveTo>
                <a:lnTo>
                  <a:pt x="5820008" y="4629444"/>
                </a:lnTo>
                <a:lnTo>
                  <a:pt x="5820008" y="0"/>
                </a:lnTo>
                <a:lnTo>
                  <a:pt x="0" y="0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14339" name="图片 596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10031413" y="0"/>
            <a:ext cx="2160587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图片 596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70313"/>
            <a:ext cx="2079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596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9525" y="2271713"/>
            <a:ext cx="449421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图片 595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10758488" y="1031875"/>
            <a:ext cx="10636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图片 596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5500" y="4406900"/>
            <a:ext cx="1189038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68" name="椭圆 5967"/>
          <p:cNvSpPr/>
          <p:nvPr/>
        </p:nvSpPr>
        <p:spPr>
          <a:xfrm>
            <a:off x="7939088" y="2344738"/>
            <a:ext cx="312737" cy="269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69" name="椭圆 5968"/>
          <p:cNvSpPr/>
          <p:nvPr/>
        </p:nvSpPr>
        <p:spPr>
          <a:xfrm>
            <a:off x="9348788" y="2360613"/>
            <a:ext cx="225425" cy="177800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" fmla="*/ 44 w 225374"/>
              <a:gd name="connsiteY0" fmla="*/ 110582 h 178133"/>
              <a:gd name="connsiteX1" fmla="*/ 123466 w 225374"/>
              <a:gd name="connsiteY1" fmla="*/ 0 h 178133"/>
              <a:gd name="connsiteX2" fmla="*/ 225374 w 225374"/>
              <a:gd name="connsiteY2" fmla="*/ 110582 h 178133"/>
              <a:gd name="connsiteX3" fmla="*/ 112709 w 225374"/>
              <a:gd name="connsiteY3" fmla="*/ 178133 h 178133"/>
              <a:gd name="connsiteX4" fmla="*/ 44 w 225374"/>
              <a:gd name="connsiteY4" fmla="*/ 110582 h 1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0" name="椭圆 5969"/>
          <p:cNvSpPr/>
          <p:nvPr/>
        </p:nvSpPr>
        <p:spPr>
          <a:xfrm>
            <a:off x="7551738" y="3317875"/>
            <a:ext cx="65087" cy="158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1" name="椭圆 5970"/>
          <p:cNvSpPr/>
          <p:nvPr/>
        </p:nvSpPr>
        <p:spPr>
          <a:xfrm>
            <a:off x="9659938" y="4962525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2" name="椭圆 5971"/>
          <p:cNvSpPr/>
          <p:nvPr/>
        </p:nvSpPr>
        <p:spPr>
          <a:xfrm>
            <a:off x="5475288" y="4832350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3" name="椭圆 5972"/>
          <p:cNvSpPr/>
          <p:nvPr/>
        </p:nvSpPr>
        <p:spPr>
          <a:xfrm>
            <a:off x="5788025" y="2282825"/>
            <a:ext cx="160338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4" name="椭圆 5973"/>
          <p:cNvSpPr/>
          <p:nvPr/>
        </p:nvSpPr>
        <p:spPr>
          <a:xfrm>
            <a:off x="8497888" y="1520825"/>
            <a:ext cx="112712" cy="193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5" name="椭圆 5974"/>
          <p:cNvSpPr/>
          <p:nvPr/>
        </p:nvSpPr>
        <p:spPr>
          <a:xfrm>
            <a:off x="8810625" y="3746500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6" name="椭圆 5975"/>
          <p:cNvSpPr/>
          <p:nvPr/>
        </p:nvSpPr>
        <p:spPr>
          <a:xfrm>
            <a:off x="11360150" y="4843463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7" name="椭圆 5976"/>
          <p:cNvSpPr/>
          <p:nvPr/>
        </p:nvSpPr>
        <p:spPr>
          <a:xfrm>
            <a:off x="9821863" y="6026150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8" name="椭圆 5977"/>
          <p:cNvSpPr/>
          <p:nvPr/>
        </p:nvSpPr>
        <p:spPr>
          <a:xfrm>
            <a:off x="10144125" y="3476625"/>
            <a:ext cx="150813" cy="144463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1148 w 165968"/>
              <a:gd name="connsiteY0" fmla="*/ 60242 h 141999"/>
              <a:gd name="connsiteX1" fmla="*/ 81831 w 165968"/>
              <a:gd name="connsiteY1" fmla="*/ 0 h 141999"/>
              <a:gd name="connsiteX2" fmla="*/ 162514 w 165968"/>
              <a:gd name="connsiteY2" fmla="*/ 60242 h 141999"/>
              <a:gd name="connsiteX3" fmla="*/ 135619 w 165968"/>
              <a:gd name="connsiteY3" fmla="*/ 141999 h 141999"/>
              <a:gd name="connsiteX4" fmla="*/ 1148 w 165968"/>
              <a:gd name="connsiteY4" fmla="*/ 60242 h 141999"/>
              <a:gd name="connsiteX0" fmla="*/ 997 w 151606"/>
              <a:gd name="connsiteY0" fmla="*/ 104235 h 144329"/>
              <a:gd name="connsiteX1" fmla="*/ 70923 w 151606"/>
              <a:gd name="connsiteY1" fmla="*/ 963 h 144329"/>
              <a:gd name="connsiteX2" fmla="*/ 151606 w 151606"/>
              <a:gd name="connsiteY2" fmla="*/ 61205 h 144329"/>
              <a:gd name="connsiteX3" fmla="*/ 124711 w 151606"/>
              <a:gd name="connsiteY3" fmla="*/ 142962 h 144329"/>
              <a:gd name="connsiteX4" fmla="*/ 997 w 151606"/>
              <a:gd name="connsiteY4" fmla="*/ 104235 h 1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9" name="椭圆 5978"/>
          <p:cNvSpPr/>
          <p:nvPr/>
        </p:nvSpPr>
        <p:spPr>
          <a:xfrm>
            <a:off x="5067300" y="1928813"/>
            <a:ext cx="160338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0" name="椭圆 5979"/>
          <p:cNvSpPr/>
          <p:nvPr/>
        </p:nvSpPr>
        <p:spPr>
          <a:xfrm>
            <a:off x="3529013" y="3111500"/>
            <a:ext cx="160337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1" name="椭圆 5980"/>
          <p:cNvSpPr/>
          <p:nvPr/>
        </p:nvSpPr>
        <p:spPr>
          <a:xfrm>
            <a:off x="3840163" y="561975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2" name="椭圆 5981"/>
          <p:cNvSpPr/>
          <p:nvPr/>
        </p:nvSpPr>
        <p:spPr>
          <a:xfrm>
            <a:off x="2646363" y="2767013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3" name="椭圆 5982"/>
          <p:cNvSpPr/>
          <p:nvPr/>
        </p:nvSpPr>
        <p:spPr>
          <a:xfrm>
            <a:off x="1108075" y="3951288"/>
            <a:ext cx="161925" cy="119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4" name="椭圆 5983"/>
          <p:cNvSpPr/>
          <p:nvPr/>
        </p:nvSpPr>
        <p:spPr>
          <a:xfrm>
            <a:off x="1419225" y="1401763"/>
            <a:ext cx="161925" cy="119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5" name="椭圆 5984"/>
          <p:cNvSpPr/>
          <p:nvPr/>
        </p:nvSpPr>
        <p:spPr>
          <a:xfrm>
            <a:off x="7864475" y="5413375"/>
            <a:ext cx="160338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6" name="椭圆 5985"/>
          <p:cNvSpPr/>
          <p:nvPr/>
        </p:nvSpPr>
        <p:spPr>
          <a:xfrm>
            <a:off x="6326188" y="6597650"/>
            <a:ext cx="160337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7" name="椭圆 5986"/>
          <p:cNvSpPr/>
          <p:nvPr/>
        </p:nvSpPr>
        <p:spPr>
          <a:xfrm>
            <a:off x="6637338" y="4048125"/>
            <a:ext cx="161925" cy="11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8" name="椭圆 5987"/>
          <p:cNvSpPr/>
          <p:nvPr/>
        </p:nvSpPr>
        <p:spPr>
          <a:xfrm>
            <a:off x="6992938" y="1971675"/>
            <a:ext cx="160337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9" name="椭圆 5988"/>
          <p:cNvSpPr/>
          <p:nvPr/>
        </p:nvSpPr>
        <p:spPr>
          <a:xfrm>
            <a:off x="5454650" y="3154363"/>
            <a:ext cx="182563" cy="163512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0 w 182881"/>
              <a:gd name="connsiteY0" fmla="*/ 60321 h 120685"/>
              <a:gd name="connsiteX1" fmla="*/ 80683 w 182881"/>
              <a:gd name="connsiteY1" fmla="*/ 79 h 120685"/>
              <a:gd name="connsiteX2" fmla="*/ 182881 w 182881"/>
              <a:gd name="connsiteY2" fmla="*/ 71079 h 120685"/>
              <a:gd name="connsiteX3" fmla="*/ 80683 w 182881"/>
              <a:gd name="connsiteY3" fmla="*/ 120563 h 120685"/>
              <a:gd name="connsiteX4" fmla="*/ 0 w 182881"/>
              <a:gd name="connsiteY4" fmla="*/ 60321 h 120685"/>
              <a:gd name="connsiteX0" fmla="*/ 45 w 182926"/>
              <a:gd name="connsiteY0" fmla="*/ 60309 h 163620"/>
              <a:gd name="connsiteX1" fmla="*/ 80728 w 182926"/>
              <a:gd name="connsiteY1" fmla="*/ 67 h 163620"/>
              <a:gd name="connsiteX2" fmla="*/ 182926 w 182926"/>
              <a:gd name="connsiteY2" fmla="*/ 71067 h 163620"/>
              <a:gd name="connsiteX3" fmla="*/ 91485 w 182926"/>
              <a:gd name="connsiteY3" fmla="*/ 163582 h 163620"/>
              <a:gd name="connsiteX4" fmla="*/ 45 w 182926"/>
              <a:gd name="connsiteY4" fmla="*/ 60309 h 16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90" name="椭圆 5989"/>
          <p:cNvSpPr/>
          <p:nvPr/>
        </p:nvSpPr>
        <p:spPr>
          <a:xfrm>
            <a:off x="5765800" y="604838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06" name="椭圆 6005"/>
          <p:cNvSpPr/>
          <p:nvPr/>
        </p:nvSpPr>
        <p:spPr>
          <a:xfrm>
            <a:off x="6992938" y="4081463"/>
            <a:ext cx="160337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765800" y="925513"/>
            <a:ext cx="2354263" cy="5208587"/>
            <a:chOff x="5768048" y="937846"/>
            <a:chExt cx="2353976" cy="5209517"/>
          </a:xfrm>
        </p:grpSpPr>
        <p:grpSp>
          <p:nvGrpSpPr>
            <p:cNvPr id="14376" name="组合 6019"/>
            <p:cNvGrpSpPr>
              <a:grpSpLocks/>
            </p:cNvGrpSpPr>
            <p:nvPr/>
          </p:nvGrpSpPr>
          <p:grpSpPr bwMode="auto">
            <a:xfrm>
              <a:off x="5768048" y="937846"/>
              <a:ext cx="2353976" cy="5209517"/>
              <a:chOff x="7210222" y="3140035"/>
              <a:chExt cx="1770664" cy="3272488"/>
            </a:xfrm>
          </p:grpSpPr>
          <p:sp>
            <p:nvSpPr>
              <p:cNvPr id="6021" name="矩形 6020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022" name="矩形 6021"/>
              <p:cNvSpPr/>
              <p:nvPr/>
            </p:nvSpPr>
            <p:spPr>
              <a:xfrm>
                <a:off x="7210222" y="3140035"/>
                <a:ext cx="1770664" cy="3272488"/>
              </a:xfrm>
              <a:prstGeom prst="rect">
                <a:avLst/>
              </a:prstGeom>
              <a:blipFill>
                <a:blip r:embed="rId8">
                  <a:alphaModFix amt="26000"/>
                  <a:extLst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4377" name="组合 6011"/>
            <p:cNvGrpSpPr>
              <a:grpSpLocks/>
            </p:cNvGrpSpPr>
            <p:nvPr/>
          </p:nvGrpSpPr>
          <p:grpSpPr bwMode="auto">
            <a:xfrm>
              <a:off x="6022860" y="1763607"/>
              <a:ext cx="1520414" cy="1520414"/>
              <a:chOff x="6289903" y="1763607"/>
              <a:chExt cx="1520414" cy="1520414"/>
            </a:xfrm>
          </p:grpSpPr>
          <p:sp>
            <p:nvSpPr>
              <p:cNvPr id="5992" name="矩形 5991"/>
              <p:cNvSpPr/>
              <p:nvPr/>
            </p:nvSpPr>
            <p:spPr>
              <a:xfrm>
                <a:off x="6290648" y="1763493"/>
                <a:ext cx="1519052" cy="1521096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5994" name="直接连接符 5993"/>
              <p:cNvCxnSpPr/>
              <p:nvPr/>
            </p:nvCxnSpPr>
            <p:spPr>
              <a:xfrm>
                <a:off x="6290648" y="1763493"/>
                <a:ext cx="1519052" cy="15210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5" name="直接连接符 5994"/>
              <p:cNvCxnSpPr/>
              <p:nvPr/>
            </p:nvCxnSpPr>
            <p:spPr>
              <a:xfrm flipH="1">
                <a:off x="6290648" y="1763493"/>
                <a:ext cx="1519052" cy="15210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9" name="直接连接符 5998"/>
              <p:cNvCxnSpPr>
                <a:stCxn id="5992" idx="3"/>
                <a:endCxn id="5992" idx="1"/>
              </p:cNvCxnSpPr>
              <p:nvPr/>
            </p:nvCxnSpPr>
            <p:spPr>
              <a:xfrm flipH="1">
                <a:off x="6290648" y="2524041"/>
                <a:ext cx="1519052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2" name="直接连接符 6001"/>
              <p:cNvCxnSpPr>
                <a:stCxn id="5992" idx="0"/>
                <a:endCxn id="5992" idx="2"/>
              </p:cNvCxnSpPr>
              <p:nvPr/>
            </p:nvCxnSpPr>
            <p:spPr>
              <a:xfrm>
                <a:off x="7050967" y="1763493"/>
                <a:ext cx="0" cy="152109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4378" name="组合 6012"/>
            <p:cNvGrpSpPr>
              <a:grpSpLocks/>
            </p:cNvGrpSpPr>
            <p:nvPr/>
          </p:nvGrpSpPr>
          <p:grpSpPr bwMode="auto">
            <a:xfrm>
              <a:off x="6022860" y="3511246"/>
              <a:ext cx="1520414" cy="1520414"/>
              <a:chOff x="6289903" y="3511246"/>
              <a:chExt cx="1520414" cy="1520414"/>
            </a:xfrm>
          </p:grpSpPr>
          <p:sp>
            <p:nvSpPr>
              <p:cNvPr id="6007" name="矩形 6006"/>
              <p:cNvSpPr/>
              <p:nvPr/>
            </p:nvSpPr>
            <p:spPr>
              <a:xfrm>
                <a:off x="6290648" y="3511642"/>
                <a:ext cx="1519052" cy="151950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6008" name="直接连接符 6007"/>
              <p:cNvCxnSpPr/>
              <p:nvPr/>
            </p:nvCxnSpPr>
            <p:spPr>
              <a:xfrm>
                <a:off x="6290648" y="3511642"/>
                <a:ext cx="1519052" cy="15195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9" name="直接连接符 6008"/>
              <p:cNvCxnSpPr/>
              <p:nvPr/>
            </p:nvCxnSpPr>
            <p:spPr>
              <a:xfrm flipH="1">
                <a:off x="6290648" y="3511642"/>
                <a:ext cx="1519052" cy="15195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0" name="直接连接符 6009"/>
              <p:cNvCxnSpPr>
                <a:stCxn id="6007" idx="3"/>
                <a:endCxn id="6007" idx="1"/>
              </p:cNvCxnSpPr>
              <p:nvPr/>
            </p:nvCxnSpPr>
            <p:spPr>
              <a:xfrm flipH="1">
                <a:off x="6290648" y="4272191"/>
                <a:ext cx="1519052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1" name="直接连接符 6010"/>
              <p:cNvCxnSpPr>
                <a:stCxn id="6007" idx="0"/>
                <a:endCxn id="6007" idx="2"/>
              </p:cNvCxnSpPr>
              <p:nvPr/>
            </p:nvCxnSpPr>
            <p:spPr>
              <a:xfrm>
                <a:off x="7050967" y="3511642"/>
                <a:ext cx="0" cy="1519509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6014" name="文本框 6013"/>
          <p:cNvSpPr txBox="1">
            <a:spLocks noChangeArrowheads="1"/>
          </p:cNvSpPr>
          <p:nvPr/>
        </p:nvSpPr>
        <p:spPr bwMode="auto">
          <a:xfrm>
            <a:off x="5891213" y="1839913"/>
            <a:ext cx="1660525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9600">
                <a:latin typeface="方正行楷繁体"/>
                <a:ea typeface="等线" pitchFamily="2" charset="-122"/>
              </a:rPr>
              <a:t>鸣</a:t>
            </a:r>
          </a:p>
        </p:txBody>
      </p:sp>
      <p:sp>
        <p:nvSpPr>
          <p:cNvPr id="6015" name="文本框 6014"/>
          <p:cNvSpPr txBox="1">
            <a:spLocks noChangeArrowheads="1"/>
          </p:cNvSpPr>
          <p:nvPr/>
        </p:nvSpPr>
        <p:spPr bwMode="auto">
          <a:xfrm>
            <a:off x="5956300" y="3621088"/>
            <a:ext cx="1662113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9600">
                <a:latin typeface="方正行楷繁体"/>
                <a:ea typeface="等线" pitchFamily="2" charset="-122"/>
              </a:rPr>
              <a:t>雪</a:t>
            </a:r>
          </a:p>
        </p:txBody>
      </p:sp>
      <p:pic>
        <p:nvPicPr>
          <p:cNvPr id="14371" name="图片 60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0150986" flipH="1" flipV="1">
            <a:off x="3824288" y="1049338"/>
            <a:ext cx="21701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493000" y="2063750"/>
            <a:ext cx="671513" cy="3624263"/>
            <a:chOff x="7605405" y="2447373"/>
            <a:chExt cx="471412" cy="3268053"/>
          </a:xfrm>
        </p:grpSpPr>
        <p:sp>
          <p:nvSpPr>
            <p:cNvPr id="14374" name="文本框 6015"/>
            <p:cNvSpPr txBox="1">
              <a:spLocks noChangeArrowheads="1"/>
            </p:cNvSpPr>
            <p:nvPr/>
          </p:nvSpPr>
          <p:spPr bwMode="auto">
            <a:xfrm>
              <a:off x="7605405" y="2447373"/>
              <a:ext cx="471412" cy="3268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r"/>
              <a:r>
                <a:rPr lang="zh-CN" altLang="en-US" sz="3200">
                  <a:latin typeface="方正行楷繁体"/>
                  <a:ea typeface="等线" pitchFamily="2" charset="-122"/>
                </a:rPr>
                <a:t>权限管理系统</a:t>
              </a:r>
              <a:endParaRPr lang="zh-CN" altLang="en-US" sz="3200">
                <a:solidFill>
                  <a:srgbClr val="AF5558"/>
                </a:solidFill>
                <a:latin typeface="方正行楷繁体"/>
                <a:ea typeface="等线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7830524" y="2975587"/>
              <a:ext cx="0" cy="3421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73" name="Text Box 54"/>
          <p:cNvSpPr txBox="1">
            <a:spLocks noChangeArrowheads="1"/>
          </p:cNvSpPr>
          <p:nvPr/>
        </p:nvSpPr>
        <p:spPr bwMode="auto">
          <a:xfrm>
            <a:off x="8869363" y="4795838"/>
            <a:ext cx="2643187" cy="11064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lnSpc>
                <a:spcPct val="50000"/>
              </a:lnSpc>
              <a:spcBef>
                <a:spcPct val="50000"/>
              </a:spcBef>
            </a:pPr>
            <a:r>
              <a:rPr lang="zh-CN" altLang="en-US" sz="4400" b="1">
                <a:solidFill>
                  <a:srgbClr val="4D4D4D"/>
                </a:solidFill>
                <a:ea typeface="黑体" pitchFamily="49" charset="-122"/>
              </a:rPr>
              <a:t>红星科技</a:t>
            </a:r>
          </a:p>
          <a:p>
            <a:pPr algn="dist">
              <a:lnSpc>
                <a:spcPct val="50000"/>
              </a:lnSpc>
              <a:spcBef>
                <a:spcPct val="50000"/>
              </a:spcBef>
            </a:pPr>
            <a:r>
              <a:rPr lang="zh-CN" altLang="en-US" sz="4400" b="1" i="1">
                <a:solidFill>
                  <a:srgbClr val="4D4D4D"/>
                </a:solidFill>
                <a:ea typeface="楷体" pitchFamily="49" charset="-122"/>
              </a:rPr>
              <a:t>杨雷刚</a:t>
            </a:r>
          </a:p>
        </p:txBody>
      </p: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4" grpId="0"/>
      <p:bldP spid="60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6" descr="a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200" y="192088"/>
            <a:ext cx="5632450" cy="649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7" descr="u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6200" y="233363"/>
            <a:ext cx="5543550" cy="644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图片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938" y="161925"/>
            <a:ext cx="55975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图片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2838" y="228600"/>
            <a:ext cx="5788025" cy="637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126538" y="4179888"/>
            <a:ext cx="2522537" cy="1016000"/>
          </a:xfrm>
          <a:prstGeom prst="rect">
            <a:avLst/>
          </a:prstGeom>
          <a:noFill/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修改权限</a:t>
            </a:r>
            <a:r>
              <a:rPr lang="zh-CN" altLang="en-US" sz="6000" b="1" u="sng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   </a:t>
            </a:r>
          </a:p>
        </p:txBody>
      </p: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5" descr="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38" y="268288"/>
            <a:ext cx="114839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图片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4963" y="3805238"/>
            <a:ext cx="1156652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图片 5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25" y="255588"/>
            <a:ext cx="11841163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图片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863" y="255588"/>
            <a:ext cx="5495925" cy="63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图片 5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8225" y="201613"/>
            <a:ext cx="5802313" cy="641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图片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" y="188913"/>
            <a:ext cx="117094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图片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5" y="188913"/>
            <a:ext cx="117094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961188" y="2082800"/>
            <a:ext cx="2522537" cy="1016000"/>
          </a:xfrm>
          <a:prstGeom prst="rect">
            <a:avLst/>
          </a:prstGeom>
          <a:noFill/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权限树</a:t>
            </a:r>
            <a:r>
              <a:rPr lang="zh-CN" altLang="en-US" sz="6000" b="1" u="sng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   </a:t>
            </a:r>
          </a:p>
        </p:txBody>
      </p: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5" descr="a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5" y="2952750"/>
            <a:ext cx="5786438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6" descr="u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300" y="165100"/>
            <a:ext cx="57927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7" descr="aa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99188" y="1528763"/>
            <a:ext cx="5524500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8" descr="aa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19838" y="3690938"/>
            <a:ext cx="5524500" cy="281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715250" y="320675"/>
            <a:ext cx="2522538" cy="1320800"/>
          </a:xfrm>
          <a:prstGeom prst="rect">
            <a:avLst/>
          </a:prstGeom>
          <a:noFill/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修改</a:t>
            </a:r>
            <a:r>
              <a:rPr lang="en-US" altLang="zh-CN" sz="4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/</a:t>
            </a:r>
            <a:r>
              <a:rPr lang="zh-CN" altLang="en-US" sz="4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添加权限</a:t>
            </a:r>
            <a:endParaRPr lang="zh-CN" altLang="en-US" sz="6000" b="1" u="sng">
              <a:solidFill>
                <a:srgbClr val="595959"/>
              </a:solidFill>
              <a:latin typeface="方正行楷繁体"/>
              <a:ea typeface="等线" pitchFamily="2" charset="-122"/>
            </a:endParaRPr>
          </a:p>
        </p:txBody>
      </p: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4" descr="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" y="185738"/>
            <a:ext cx="11830050" cy="640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4" descr="a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200" y="188913"/>
            <a:ext cx="5811838" cy="644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5" descr="u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2825" y="223838"/>
            <a:ext cx="5811838" cy="639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948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8356" y="-818356"/>
            <a:ext cx="4414838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0" name="图片 949"/>
          <p:cNvPicPr>
            <a:picLocks noChangeAspect="1"/>
          </p:cNvPicPr>
          <p:nvPr/>
        </p:nvPicPr>
        <p:blipFill rotWithShape="1">
          <a:blip r:embed="rId3">
            <a:extLst/>
          </a:blip>
          <a:srcRect l="11473" t="9439" r="57200" b="61367"/>
          <a:stretch/>
        </p:blipFill>
        <p:spPr>
          <a:xfrm>
            <a:off x="949570" y="1531513"/>
            <a:ext cx="2782888" cy="2731477"/>
          </a:xfrm>
          <a:prstGeom prst="ellipse">
            <a:avLst/>
          </a:prstGeom>
        </p:spPr>
      </p:pic>
      <p:pic>
        <p:nvPicPr>
          <p:cNvPr id="951" name="图片 950"/>
          <p:cNvPicPr>
            <a:picLocks noChangeAspect="1"/>
          </p:cNvPicPr>
          <p:nvPr/>
        </p:nvPicPr>
        <p:blipFill rotWithShape="1">
          <a:blip r:embed="rId3">
            <a:extLst/>
          </a:blip>
          <a:srcRect l="59369" t="9679" r="9750" b="61368"/>
          <a:stretch/>
        </p:blipFill>
        <p:spPr>
          <a:xfrm>
            <a:off x="4466492" y="1542779"/>
            <a:ext cx="2743200" cy="2708946"/>
          </a:xfrm>
          <a:prstGeom prst="ellipse">
            <a:avLst/>
          </a:prstGeom>
        </p:spPr>
      </p:pic>
      <p:pic>
        <p:nvPicPr>
          <p:cNvPr id="952" name="图片 951"/>
          <p:cNvPicPr>
            <a:picLocks noChangeAspect="1"/>
          </p:cNvPicPr>
          <p:nvPr/>
        </p:nvPicPr>
        <p:blipFill rotWithShape="1">
          <a:blip r:embed="rId3">
            <a:extLst/>
          </a:blip>
          <a:srcRect l="11601" t="59421" r="57518" b="11626"/>
          <a:stretch/>
        </p:blipFill>
        <p:spPr>
          <a:xfrm>
            <a:off x="8100646" y="1542779"/>
            <a:ext cx="2743200" cy="2708946"/>
          </a:xfrm>
          <a:prstGeom prst="ellipse">
            <a:avLst/>
          </a:prstGeom>
        </p:spPr>
      </p:pic>
      <p:sp>
        <p:nvSpPr>
          <p:cNvPr id="953" name="文本框 952"/>
          <p:cNvSpPr txBox="1">
            <a:spLocks noChangeArrowheads="1"/>
          </p:cNvSpPr>
          <p:nvPr/>
        </p:nvSpPr>
        <p:spPr bwMode="auto">
          <a:xfrm>
            <a:off x="4191000" y="4337050"/>
            <a:ext cx="3424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心  得</a:t>
            </a:r>
          </a:p>
        </p:txBody>
      </p:sp>
      <p:sp>
        <p:nvSpPr>
          <p:cNvPr id="954" name="文本框 953"/>
          <p:cNvSpPr txBox="1">
            <a:spLocks noChangeArrowheads="1"/>
          </p:cNvSpPr>
          <p:nvPr/>
        </p:nvSpPr>
        <p:spPr bwMode="auto">
          <a:xfrm>
            <a:off x="3814763" y="5219700"/>
            <a:ext cx="46609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同异步请求</a:t>
            </a:r>
          </a:p>
          <a:p>
            <a:pPr algn="ctr"/>
            <a:r>
              <a:rPr lang="zh-CN" altLang="en-US" sz="2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逻辑性</a:t>
            </a:r>
            <a:r>
              <a:rPr lang="en-US" altLang="zh-CN" sz="2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,</a:t>
            </a:r>
            <a:r>
              <a:rPr lang="zh-CN" altLang="en-US" sz="2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条理化</a:t>
            </a:r>
          </a:p>
          <a:p>
            <a:pPr algn="ctr"/>
            <a:r>
              <a:rPr lang="zh-CN" altLang="en-US" sz="2400">
                <a:solidFill>
                  <a:srgbClr val="595959"/>
                </a:solidFill>
                <a:latin typeface="等线" pitchFamily="2" charset="-122"/>
                <a:ea typeface="等线" pitchFamily="2" charset="-122"/>
              </a:rPr>
              <a:t>命名规范</a:t>
            </a:r>
            <a:r>
              <a:rPr lang="en-US" altLang="zh-CN" sz="2400">
                <a:solidFill>
                  <a:srgbClr val="595959"/>
                </a:solidFill>
                <a:latin typeface="等线" pitchFamily="2" charset="-122"/>
                <a:ea typeface="等线" pitchFamily="2" charset="-122"/>
              </a:rPr>
              <a:t>(</a:t>
            </a:r>
            <a:r>
              <a:rPr lang="zh-CN" altLang="en-US" sz="2400">
                <a:solidFill>
                  <a:srgbClr val="4D4D4D"/>
                </a:solidFill>
                <a:latin typeface="等线" pitchFamily="2" charset="-122"/>
                <a:ea typeface="等线" pitchFamily="2" charset="-122"/>
              </a:rPr>
              <a:t>见名知意</a:t>
            </a:r>
            <a:r>
              <a:rPr lang="en-US" altLang="zh-CN" sz="2400">
                <a:solidFill>
                  <a:srgbClr val="4D4D4D"/>
                </a:solidFill>
                <a:latin typeface="等线" pitchFamily="2" charset="-122"/>
                <a:ea typeface="等线" pitchFamily="2" charset="-122"/>
              </a:rPr>
              <a:t>,</a:t>
            </a:r>
            <a:r>
              <a:rPr lang="zh-CN" altLang="en-US" sz="2400">
                <a:solidFill>
                  <a:srgbClr val="4D4D4D"/>
                </a:solidFill>
                <a:latin typeface="等线" pitchFamily="2" charset="-122"/>
                <a:ea typeface="等线" pitchFamily="2" charset="-122"/>
              </a:rPr>
              <a:t>驼峰写法</a:t>
            </a:r>
            <a:r>
              <a:rPr lang="en-US" altLang="zh-CN" sz="2400">
                <a:solidFill>
                  <a:srgbClr val="4D4D4D"/>
                </a:solidFill>
                <a:latin typeface="等线" pitchFamily="2" charset="-122"/>
                <a:ea typeface="等线" pitchFamily="2" charset="-122"/>
              </a:rPr>
              <a:t>)</a:t>
            </a:r>
            <a:endParaRPr lang="en-US" altLang="zh-CN" sz="2400">
              <a:solidFill>
                <a:srgbClr val="595959"/>
              </a:solidFill>
              <a:latin typeface="等线" pitchFamily="2" charset="-122"/>
              <a:ea typeface="等线" pitchFamily="2" charset="-122"/>
            </a:endParaRPr>
          </a:p>
          <a:p>
            <a:pPr algn="ctr"/>
            <a:endParaRPr lang="zh-CN" altLang="en-US" sz="2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</p:txBody>
      </p:sp>
      <p:cxnSp>
        <p:nvCxnSpPr>
          <p:cNvPr id="955" name="直接连接符 954"/>
          <p:cNvCxnSpPr/>
          <p:nvPr/>
        </p:nvCxnSpPr>
        <p:spPr>
          <a:xfrm flipH="1">
            <a:off x="3778250" y="5195888"/>
            <a:ext cx="4365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" grpId="0"/>
      <p:bldP spid="95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0125" y="914400"/>
            <a:ext cx="2079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3" name="组合 5"/>
          <p:cNvGrpSpPr>
            <a:grpSpLocks/>
          </p:cNvGrpSpPr>
          <p:nvPr/>
        </p:nvGrpSpPr>
        <p:grpSpPr bwMode="auto">
          <a:xfrm>
            <a:off x="4778375" y="584200"/>
            <a:ext cx="1165225" cy="1165225"/>
            <a:chOff x="6289903" y="1763607"/>
            <a:chExt cx="1520414" cy="1520414"/>
          </a:xfrm>
        </p:grpSpPr>
        <p:sp>
          <p:nvSpPr>
            <p:cNvPr id="7" name="矩形 6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3"/>
              <a:endCxn id="7" idx="1"/>
            </p:cNvCxnSpPr>
            <p:nvPr/>
          </p:nvCxnSpPr>
          <p:spPr>
            <a:xfrm flipH="1">
              <a:off x="6289903" y="2523815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7" idx="0"/>
              <a:endCxn id="7" idx="2"/>
            </p:cNvCxnSpPr>
            <p:nvPr/>
          </p:nvCxnSpPr>
          <p:spPr>
            <a:xfrm>
              <a:off x="7050111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5364" name="组合 11"/>
          <p:cNvGrpSpPr>
            <a:grpSpLocks/>
          </p:cNvGrpSpPr>
          <p:nvPr/>
        </p:nvGrpSpPr>
        <p:grpSpPr bwMode="auto">
          <a:xfrm>
            <a:off x="6184900" y="584200"/>
            <a:ext cx="1165225" cy="1165225"/>
            <a:chOff x="6289903" y="1763607"/>
            <a:chExt cx="1520414" cy="1520414"/>
          </a:xfrm>
        </p:grpSpPr>
        <p:sp>
          <p:nvSpPr>
            <p:cNvPr id="13" name="矩形 12"/>
            <p:cNvSpPr/>
            <p:nvPr/>
          </p:nvSpPr>
          <p:spPr>
            <a:xfrm>
              <a:off x="6289903" y="1763607"/>
              <a:ext cx="1520414" cy="152041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289903" y="1763607"/>
              <a:ext cx="1520414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3"/>
              <a:endCxn id="13" idx="1"/>
            </p:cNvCxnSpPr>
            <p:nvPr/>
          </p:nvCxnSpPr>
          <p:spPr>
            <a:xfrm flipH="1">
              <a:off x="6289903" y="2523815"/>
              <a:ext cx="152041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0"/>
              <a:endCxn id="13" idx="2"/>
            </p:cNvCxnSpPr>
            <p:nvPr/>
          </p:nvCxnSpPr>
          <p:spPr>
            <a:xfrm>
              <a:off x="7050111" y="1763607"/>
              <a:ext cx="0" cy="152041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733925" y="514350"/>
            <a:ext cx="130175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800">
                <a:latin typeface="方正行楷繁体"/>
                <a:ea typeface="等线" pitchFamily="2" charset="-122"/>
              </a:rPr>
              <a:t>目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140450" y="514350"/>
            <a:ext cx="130175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800">
                <a:latin typeface="方正行楷繁体"/>
                <a:ea typeface="等线" pitchFamily="2" charset="-122"/>
              </a:rPr>
              <a:t>录</a:t>
            </a:r>
          </a:p>
        </p:txBody>
      </p:sp>
      <p:pic>
        <p:nvPicPr>
          <p:cNvPr id="15367" name="图片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572000" y="914400"/>
            <a:ext cx="2079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>
            <a:grayscl/>
          </a:blip>
          <a:srcRect l="756"/>
          <a:stretch>
            <a:fillRect/>
          </a:stretch>
        </p:blipFill>
        <p:spPr>
          <a:xfrm rot="11600511" flipH="1" flipV="1">
            <a:off x="-674241" y="-52751"/>
            <a:ext cx="4933559" cy="6434701"/>
          </a:xfrm>
          <a:custGeom>
            <a:avLst/>
            <a:gdLst>
              <a:gd name="connsiteX0" fmla="*/ 0 w 4933559"/>
              <a:gd name="connsiteY0" fmla="*/ 556523 h 6434701"/>
              <a:gd name="connsiteX1" fmla="*/ 2346599 w 4933559"/>
              <a:gd name="connsiteY1" fmla="*/ 0 h 6434701"/>
              <a:gd name="connsiteX2" fmla="*/ 4779454 w 4933559"/>
              <a:gd name="connsiteY2" fmla="*/ 0 h 6434701"/>
              <a:gd name="connsiteX3" fmla="*/ 4933559 w 4933559"/>
              <a:gd name="connsiteY3" fmla="*/ 649788 h 6434701"/>
              <a:gd name="connsiteX4" fmla="*/ 4933559 w 4933559"/>
              <a:gd name="connsiteY4" fmla="*/ 6434701 h 6434701"/>
              <a:gd name="connsiteX5" fmla="*/ 1394077 w 4933559"/>
              <a:gd name="connsiteY5" fmla="*/ 6434701 h 64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3559" h="6434701">
                <a:moveTo>
                  <a:pt x="0" y="556523"/>
                </a:moveTo>
                <a:lnTo>
                  <a:pt x="2346599" y="0"/>
                </a:lnTo>
                <a:lnTo>
                  <a:pt x="4779454" y="0"/>
                </a:lnTo>
                <a:lnTo>
                  <a:pt x="4933559" y="649788"/>
                </a:lnTo>
                <a:lnTo>
                  <a:pt x="4933559" y="6434701"/>
                </a:lnTo>
                <a:lnTo>
                  <a:pt x="1394077" y="6434701"/>
                </a:ln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477963" y="2195513"/>
            <a:ext cx="811212" cy="4157662"/>
            <a:chOff x="7210222" y="3140035"/>
            <a:chExt cx="1770664" cy="3272488"/>
          </a:xfrm>
        </p:grpSpPr>
        <p:sp>
          <p:nvSpPr>
            <p:cNvPr id="22" name="矩形 2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3584575" y="2195513"/>
            <a:ext cx="812800" cy="4157662"/>
            <a:chOff x="7210222" y="3140035"/>
            <a:chExt cx="1770664" cy="3272488"/>
          </a:xfrm>
        </p:grpSpPr>
        <p:sp>
          <p:nvSpPr>
            <p:cNvPr id="39" name="矩形 3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5654675" y="2166938"/>
            <a:ext cx="812800" cy="4159250"/>
            <a:chOff x="7210222" y="3140035"/>
            <a:chExt cx="1770664" cy="3272488"/>
          </a:xfrm>
        </p:grpSpPr>
        <p:sp>
          <p:nvSpPr>
            <p:cNvPr id="42" name="矩形 4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799388" y="2195513"/>
            <a:ext cx="811212" cy="4157662"/>
            <a:chOff x="7210222" y="3140035"/>
            <a:chExt cx="1770664" cy="3272488"/>
          </a:xfrm>
        </p:grpSpPr>
        <p:sp>
          <p:nvSpPr>
            <p:cNvPr id="45" name="矩形 44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9961563" y="2195513"/>
            <a:ext cx="811212" cy="4157662"/>
            <a:chOff x="7210222" y="3140035"/>
            <a:chExt cx="1770664" cy="3272488"/>
          </a:xfrm>
        </p:grpSpPr>
        <p:sp>
          <p:nvSpPr>
            <p:cNvPr id="48" name="矩形 4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5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0" name="文本框 49"/>
          <p:cNvSpPr txBox="1">
            <a:spLocks noChangeArrowheads="1"/>
          </p:cNvSpPr>
          <p:nvPr/>
        </p:nvSpPr>
        <p:spPr bwMode="auto">
          <a:xfrm>
            <a:off x="1382713" y="2565400"/>
            <a:ext cx="1098550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zh-CN" altLang="en-US" sz="6000" b="1" i="1">
                <a:solidFill>
                  <a:srgbClr val="595959"/>
                </a:solidFill>
                <a:latin typeface="楷体" pitchFamily="49" charset="-122"/>
                <a:ea typeface="楷体" pitchFamily="49" charset="-122"/>
              </a:rPr>
              <a:t>背  景</a:t>
            </a:r>
          </a:p>
        </p:txBody>
      </p: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3503613" y="2714625"/>
            <a:ext cx="1098550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zh-CN" altLang="en-US" sz="6000" b="1" i="1">
                <a:solidFill>
                  <a:srgbClr val="595959"/>
                </a:solidFill>
                <a:latin typeface="楷体" pitchFamily="49" charset="-122"/>
                <a:ea typeface="楷体" pitchFamily="49" charset="-122"/>
              </a:rPr>
              <a:t>环  境</a:t>
            </a:r>
          </a:p>
        </p:txBody>
      </p: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5567363" y="2700338"/>
            <a:ext cx="1098550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zh-CN" altLang="en-US" sz="6000" b="1" i="1">
                <a:solidFill>
                  <a:srgbClr val="595959"/>
                </a:solidFill>
                <a:latin typeface="方正行楷繁体"/>
                <a:ea typeface="楷体" pitchFamily="49" charset="-122"/>
              </a:rPr>
              <a:t>技  术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7715250" y="2565400"/>
            <a:ext cx="1098550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zh-CN" altLang="en-US" sz="6000" b="1" i="1">
                <a:solidFill>
                  <a:srgbClr val="595959"/>
                </a:solidFill>
                <a:latin typeface="楷体" pitchFamily="49" charset="-122"/>
                <a:ea typeface="楷体" pitchFamily="49" charset="-122"/>
              </a:rPr>
              <a:t>模  块</a:t>
            </a:r>
          </a:p>
        </p:txBody>
      </p:sp>
      <p:sp>
        <p:nvSpPr>
          <p:cNvPr id="54" name="文本框 53"/>
          <p:cNvSpPr txBox="1">
            <a:spLocks noChangeArrowheads="1"/>
          </p:cNvSpPr>
          <p:nvPr/>
        </p:nvSpPr>
        <p:spPr bwMode="auto">
          <a:xfrm>
            <a:off x="9856788" y="2578100"/>
            <a:ext cx="1098550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zh-CN" altLang="en-US" sz="6000" b="1" i="1">
                <a:solidFill>
                  <a:srgbClr val="595959"/>
                </a:solidFill>
                <a:latin typeface="方正行楷繁体"/>
                <a:ea typeface="楷体" pitchFamily="49" charset="-122"/>
              </a:rPr>
              <a:t>心   得</a:t>
            </a:r>
          </a:p>
        </p:txBody>
      </p:sp>
      <p:pic>
        <p:nvPicPr>
          <p:cNvPr id="15379" name="图片 5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 flipV="1">
            <a:off x="10299700" y="4408488"/>
            <a:ext cx="1892300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0" grpId="0"/>
      <p:bldP spid="51" grpId="0"/>
      <p:bldP spid="52" grpId="0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>
          <a:blip r:embed="rId2">
            <a:grayscl/>
          </a:blip>
          <a:srcRect l="12765" b="22482"/>
          <a:stretch>
            <a:fillRect/>
          </a:stretch>
        </p:blipFill>
        <p:spPr>
          <a:xfrm rot="420837" flipH="1">
            <a:off x="6839308" y="688294"/>
            <a:ext cx="5681227" cy="6534677"/>
          </a:xfrm>
          <a:custGeom>
            <a:avLst/>
            <a:gdLst>
              <a:gd name="connsiteX0" fmla="*/ 5681227 w 5681227"/>
              <a:gd name="connsiteY0" fmla="*/ 0 h 6534677"/>
              <a:gd name="connsiteX1" fmla="*/ 717977 w 5681227"/>
              <a:gd name="connsiteY1" fmla="*/ 0 h 6534677"/>
              <a:gd name="connsiteX2" fmla="*/ 0 w 5681227"/>
              <a:gd name="connsiteY2" fmla="*/ 5835706 h 6534677"/>
              <a:gd name="connsiteX3" fmla="*/ 5681226 w 5681227"/>
              <a:gd name="connsiteY3" fmla="*/ 6534677 h 653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1227" h="6534677">
                <a:moveTo>
                  <a:pt x="5681227" y="0"/>
                </a:moveTo>
                <a:lnTo>
                  <a:pt x="717977" y="0"/>
                </a:lnTo>
                <a:lnTo>
                  <a:pt x="0" y="5835706"/>
                </a:lnTo>
                <a:lnTo>
                  <a:pt x="5681226" y="6534677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52226" name="图片 596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1652171" flipV="1">
            <a:off x="9032875" y="2767013"/>
            <a:ext cx="3159125" cy="409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图片 59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70313"/>
            <a:ext cx="2079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图片 596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24606" y="-45244"/>
            <a:ext cx="3562350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68" name="椭圆 5967"/>
          <p:cNvSpPr/>
          <p:nvPr/>
        </p:nvSpPr>
        <p:spPr>
          <a:xfrm>
            <a:off x="7939088" y="2344738"/>
            <a:ext cx="312737" cy="269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69" name="椭圆 5968"/>
          <p:cNvSpPr/>
          <p:nvPr/>
        </p:nvSpPr>
        <p:spPr>
          <a:xfrm>
            <a:off x="9348788" y="2360613"/>
            <a:ext cx="225425" cy="177800"/>
          </a:xfrm>
          <a:custGeom>
            <a:avLst/>
            <a:gdLst>
              <a:gd name="connsiteX0" fmla="*/ 0 w 225329"/>
              <a:gd name="connsiteY0" fmla="*/ 67551 h 135102"/>
              <a:gd name="connsiteX1" fmla="*/ 112665 w 225329"/>
              <a:gd name="connsiteY1" fmla="*/ 0 h 135102"/>
              <a:gd name="connsiteX2" fmla="*/ 225330 w 225329"/>
              <a:gd name="connsiteY2" fmla="*/ 67551 h 135102"/>
              <a:gd name="connsiteX3" fmla="*/ 112665 w 225329"/>
              <a:gd name="connsiteY3" fmla="*/ 135102 h 135102"/>
              <a:gd name="connsiteX4" fmla="*/ 0 w 225329"/>
              <a:gd name="connsiteY4" fmla="*/ 67551 h 135102"/>
              <a:gd name="connsiteX0" fmla="*/ 44 w 225374"/>
              <a:gd name="connsiteY0" fmla="*/ 110582 h 178133"/>
              <a:gd name="connsiteX1" fmla="*/ 123466 w 225374"/>
              <a:gd name="connsiteY1" fmla="*/ 0 h 178133"/>
              <a:gd name="connsiteX2" fmla="*/ 225374 w 225374"/>
              <a:gd name="connsiteY2" fmla="*/ 110582 h 178133"/>
              <a:gd name="connsiteX3" fmla="*/ 112709 w 225374"/>
              <a:gd name="connsiteY3" fmla="*/ 178133 h 178133"/>
              <a:gd name="connsiteX4" fmla="*/ 44 w 225374"/>
              <a:gd name="connsiteY4" fmla="*/ 110582 h 17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4" h="178133">
                <a:moveTo>
                  <a:pt x="44" y="110582"/>
                </a:moveTo>
                <a:cubicBezTo>
                  <a:pt x="1837" y="80893"/>
                  <a:pt x="61243" y="0"/>
                  <a:pt x="123466" y="0"/>
                </a:cubicBezTo>
                <a:cubicBezTo>
                  <a:pt x="185689" y="0"/>
                  <a:pt x="225374" y="73275"/>
                  <a:pt x="225374" y="110582"/>
                </a:cubicBezTo>
                <a:cubicBezTo>
                  <a:pt x="225374" y="147889"/>
                  <a:pt x="174932" y="178133"/>
                  <a:pt x="112709" y="178133"/>
                </a:cubicBezTo>
                <a:cubicBezTo>
                  <a:pt x="50486" y="178133"/>
                  <a:pt x="-1749" y="140271"/>
                  <a:pt x="44" y="110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0" name="椭圆 5969"/>
          <p:cNvSpPr/>
          <p:nvPr/>
        </p:nvSpPr>
        <p:spPr>
          <a:xfrm>
            <a:off x="7551738" y="3317875"/>
            <a:ext cx="65087" cy="158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1" name="椭圆 5970"/>
          <p:cNvSpPr/>
          <p:nvPr/>
        </p:nvSpPr>
        <p:spPr>
          <a:xfrm>
            <a:off x="9659938" y="4962525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2" name="椭圆 5971"/>
          <p:cNvSpPr/>
          <p:nvPr/>
        </p:nvSpPr>
        <p:spPr>
          <a:xfrm>
            <a:off x="5475288" y="4832350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3" name="椭圆 5972"/>
          <p:cNvSpPr/>
          <p:nvPr/>
        </p:nvSpPr>
        <p:spPr>
          <a:xfrm>
            <a:off x="5788025" y="2282825"/>
            <a:ext cx="160338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4" name="椭圆 5973"/>
          <p:cNvSpPr/>
          <p:nvPr/>
        </p:nvSpPr>
        <p:spPr>
          <a:xfrm>
            <a:off x="8497888" y="1520825"/>
            <a:ext cx="112712" cy="193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5" name="椭圆 5974"/>
          <p:cNvSpPr/>
          <p:nvPr/>
        </p:nvSpPr>
        <p:spPr>
          <a:xfrm>
            <a:off x="8810625" y="3746500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6" name="椭圆 5975"/>
          <p:cNvSpPr/>
          <p:nvPr/>
        </p:nvSpPr>
        <p:spPr>
          <a:xfrm>
            <a:off x="11360150" y="4843463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7" name="椭圆 5976"/>
          <p:cNvSpPr/>
          <p:nvPr/>
        </p:nvSpPr>
        <p:spPr>
          <a:xfrm>
            <a:off x="9821863" y="6026150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8" name="椭圆 5977"/>
          <p:cNvSpPr/>
          <p:nvPr/>
        </p:nvSpPr>
        <p:spPr>
          <a:xfrm>
            <a:off x="10144125" y="3476625"/>
            <a:ext cx="150813" cy="144463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1148 w 165968"/>
              <a:gd name="connsiteY0" fmla="*/ 60242 h 141999"/>
              <a:gd name="connsiteX1" fmla="*/ 81831 w 165968"/>
              <a:gd name="connsiteY1" fmla="*/ 0 h 141999"/>
              <a:gd name="connsiteX2" fmla="*/ 162514 w 165968"/>
              <a:gd name="connsiteY2" fmla="*/ 60242 h 141999"/>
              <a:gd name="connsiteX3" fmla="*/ 135619 w 165968"/>
              <a:gd name="connsiteY3" fmla="*/ 141999 h 141999"/>
              <a:gd name="connsiteX4" fmla="*/ 1148 w 165968"/>
              <a:gd name="connsiteY4" fmla="*/ 60242 h 141999"/>
              <a:gd name="connsiteX0" fmla="*/ 997 w 151606"/>
              <a:gd name="connsiteY0" fmla="*/ 104235 h 144329"/>
              <a:gd name="connsiteX1" fmla="*/ 70923 w 151606"/>
              <a:gd name="connsiteY1" fmla="*/ 963 h 144329"/>
              <a:gd name="connsiteX2" fmla="*/ 151606 w 151606"/>
              <a:gd name="connsiteY2" fmla="*/ 61205 h 144329"/>
              <a:gd name="connsiteX3" fmla="*/ 124711 w 151606"/>
              <a:gd name="connsiteY3" fmla="*/ 142962 h 144329"/>
              <a:gd name="connsiteX4" fmla="*/ 997 w 151606"/>
              <a:gd name="connsiteY4" fmla="*/ 104235 h 1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06" h="144329">
                <a:moveTo>
                  <a:pt x="997" y="104235"/>
                </a:moveTo>
                <a:cubicBezTo>
                  <a:pt x="-7968" y="80569"/>
                  <a:pt x="45822" y="8135"/>
                  <a:pt x="70923" y="963"/>
                </a:cubicBezTo>
                <a:cubicBezTo>
                  <a:pt x="96024" y="-6209"/>
                  <a:pt x="151606" y="27934"/>
                  <a:pt x="151606" y="61205"/>
                </a:cubicBezTo>
                <a:cubicBezTo>
                  <a:pt x="151606" y="94476"/>
                  <a:pt x="149812" y="135790"/>
                  <a:pt x="124711" y="142962"/>
                </a:cubicBezTo>
                <a:cubicBezTo>
                  <a:pt x="99610" y="150134"/>
                  <a:pt x="9962" y="127901"/>
                  <a:pt x="997" y="104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79" name="椭圆 5978"/>
          <p:cNvSpPr/>
          <p:nvPr/>
        </p:nvSpPr>
        <p:spPr>
          <a:xfrm>
            <a:off x="5067300" y="1928813"/>
            <a:ext cx="160338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0" name="椭圆 5979"/>
          <p:cNvSpPr/>
          <p:nvPr/>
        </p:nvSpPr>
        <p:spPr>
          <a:xfrm>
            <a:off x="3529013" y="3111500"/>
            <a:ext cx="160337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1" name="椭圆 5980"/>
          <p:cNvSpPr/>
          <p:nvPr/>
        </p:nvSpPr>
        <p:spPr>
          <a:xfrm>
            <a:off x="3840163" y="561975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2" name="椭圆 5981"/>
          <p:cNvSpPr/>
          <p:nvPr/>
        </p:nvSpPr>
        <p:spPr>
          <a:xfrm>
            <a:off x="2646363" y="2767013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3" name="椭圆 5982"/>
          <p:cNvSpPr/>
          <p:nvPr/>
        </p:nvSpPr>
        <p:spPr>
          <a:xfrm>
            <a:off x="1108075" y="3951288"/>
            <a:ext cx="161925" cy="119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4" name="椭圆 5983"/>
          <p:cNvSpPr/>
          <p:nvPr/>
        </p:nvSpPr>
        <p:spPr>
          <a:xfrm>
            <a:off x="1419225" y="1401763"/>
            <a:ext cx="161925" cy="119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5" name="椭圆 5984"/>
          <p:cNvSpPr/>
          <p:nvPr/>
        </p:nvSpPr>
        <p:spPr>
          <a:xfrm>
            <a:off x="7864475" y="5413375"/>
            <a:ext cx="160338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6" name="椭圆 5985"/>
          <p:cNvSpPr/>
          <p:nvPr/>
        </p:nvSpPr>
        <p:spPr>
          <a:xfrm>
            <a:off x="6326188" y="6597650"/>
            <a:ext cx="160337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7" name="椭圆 5986"/>
          <p:cNvSpPr/>
          <p:nvPr/>
        </p:nvSpPr>
        <p:spPr>
          <a:xfrm>
            <a:off x="6637338" y="4048125"/>
            <a:ext cx="161925" cy="11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8" name="椭圆 5987"/>
          <p:cNvSpPr/>
          <p:nvPr/>
        </p:nvSpPr>
        <p:spPr>
          <a:xfrm>
            <a:off x="6992938" y="1971675"/>
            <a:ext cx="160337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89" name="椭圆 5988"/>
          <p:cNvSpPr/>
          <p:nvPr/>
        </p:nvSpPr>
        <p:spPr>
          <a:xfrm>
            <a:off x="5454650" y="3154363"/>
            <a:ext cx="182563" cy="163512"/>
          </a:xfrm>
          <a:custGeom>
            <a:avLst/>
            <a:gdLst>
              <a:gd name="connsiteX0" fmla="*/ 0 w 161365"/>
              <a:gd name="connsiteY0" fmla="*/ 60242 h 120484"/>
              <a:gd name="connsiteX1" fmla="*/ 80683 w 161365"/>
              <a:gd name="connsiteY1" fmla="*/ 0 h 120484"/>
              <a:gd name="connsiteX2" fmla="*/ 161366 w 161365"/>
              <a:gd name="connsiteY2" fmla="*/ 60242 h 120484"/>
              <a:gd name="connsiteX3" fmla="*/ 80683 w 161365"/>
              <a:gd name="connsiteY3" fmla="*/ 120484 h 120484"/>
              <a:gd name="connsiteX4" fmla="*/ 0 w 161365"/>
              <a:gd name="connsiteY4" fmla="*/ 60242 h 120484"/>
              <a:gd name="connsiteX0" fmla="*/ 0 w 182881"/>
              <a:gd name="connsiteY0" fmla="*/ 60321 h 120685"/>
              <a:gd name="connsiteX1" fmla="*/ 80683 w 182881"/>
              <a:gd name="connsiteY1" fmla="*/ 79 h 120685"/>
              <a:gd name="connsiteX2" fmla="*/ 182881 w 182881"/>
              <a:gd name="connsiteY2" fmla="*/ 71079 h 120685"/>
              <a:gd name="connsiteX3" fmla="*/ 80683 w 182881"/>
              <a:gd name="connsiteY3" fmla="*/ 120563 h 120685"/>
              <a:gd name="connsiteX4" fmla="*/ 0 w 182881"/>
              <a:gd name="connsiteY4" fmla="*/ 60321 h 120685"/>
              <a:gd name="connsiteX0" fmla="*/ 45 w 182926"/>
              <a:gd name="connsiteY0" fmla="*/ 60309 h 163620"/>
              <a:gd name="connsiteX1" fmla="*/ 80728 w 182926"/>
              <a:gd name="connsiteY1" fmla="*/ 67 h 163620"/>
              <a:gd name="connsiteX2" fmla="*/ 182926 w 182926"/>
              <a:gd name="connsiteY2" fmla="*/ 71067 h 163620"/>
              <a:gd name="connsiteX3" fmla="*/ 91485 w 182926"/>
              <a:gd name="connsiteY3" fmla="*/ 163582 h 163620"/>
              <a:gd name="connsiteX4" fmla="*/ 45 w 182926"/>
              <a:gd name="connsiteY4" fmla="*/ 60309 h 16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26" h="163620">
                <a:moveTo>
                  <a:pt x="45" y="60309"/>
                </a:moveTo>
                <a:cubicBezTo>
                  <a:pt x="-1748" y="33057"/>
                  <a:pt x="50248" y="-1726"/>
                  <a:pt x="80728" y="67"/>
                </a:cubicBezTo>
                <a:cubicBezTo>
                  <a:pt x="111208" y="1860"/>
                  <a:pt x="182926" y="37796"/>
                  <a:pt x="182926" y="71067"/>
                </a:cubicBezTo>
                <a:cubicBezTo>
                  <a:pt x="182926" y="104338"/>
                  <a:pt x="121965" y="165375"/>
                  <a:pt x="91485" y="163582"/>
                </a:cubicBezTo>
                <a:cubicBezTo>
                  <a:pt x="61005" y="161789"/>
                  <a:pt x="1838" y="87562"/>
                  <a:pt x="45" y="60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90" name="椭圆 5989"/>
          <p:cNvSpPr/>
          <p:nvPr/>
        </p:nvSpPr>
        <p:spPr>
          <a:xfrm>
            <a:off x="5765800" y="604838"/>
            <a:ext cx="161925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06" name="椭圆 6005"/>
          <p:cNvSpPr/>
          <p:nvPr/>
        </p:nvSpPr>
        <p:spPr>
          <a:xfrm>
            <a:off x="6992938" y="4081463"/>
            <a:ext cx="160337" cy="120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2253" name="图片 60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3600000" flipH="1" flipV="1">
            <a:off x="1901826" y="2792412"/>
            <a:ext cx="17208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646363" y="1884363"/>
            <a:ext cx="7413625" cy="3351212"/>
            <a:chOff x="2756314" y="1948458"/>
            <a:chExt cx="7413367" cy="3349809"/>
          </a:xfrm>
        </p:grpSpPr>
        <p:grpSp>
          <p:nvGrpSpPr>
            <p:cNvPr id="52262" name="组合 6019"/>
            <p:cNvGrpSpPr>
              <a:grpSpLocks/>
            </p:cNvGrpSpPr>
            <p:nvPr/>
          </p:nvGrpSpPr>
          <p:grpSpPr bwMode="auto">
            <a:xfrm rot="-5400000">
              <a:off x="4788093" y="-83321"/>
              <a:ext cx="3349809" cy="7413367"/>
              <a:chOff x="7210222" y="3140035"/>
              <a:chExt cx="1770664" cy="3272488"/>
            </a:xfrm>
          </p:grpSpPr>
          <p:sp>
            <p:nvSpPr>
              <p:cNvPr id="6021" name="矩形 6020"/>
              <p:cNvSpPr/>
              <p:nvPr/>
            </p:nvSpPr>
            <p:spPr>
              <a:xfrm>
                <a:off x="7210223" y="3140035"/>
                <a:ext cx="1770664" cy="32724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022" name="矩形 6021"/>
              <p:cNvSpPr/>
              <p:nvPr/>
            </p:nvSpPr>
            <p:spPr>
              <a:xfrm>
                <a:off x="7210223" y="3140035"/>
                <a:ext cx="1770664" cy="3272488"/>
              </a:xfrm>
              <a:prstGeom prst="rect">
                <a:avLst/>
              </a:prstGeom>
              <a:blipFill>
                <a:blip r:embed="rId5">
                  <a:alphaModFix amt="26000"/>
                  <a:extLst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52263" name="组合 6011"/>
            <p:cNvGrpSpPr>
              <a:grpSpLocks/>
            </p:cNvGrpSpPr>
            <p:nvPr/>
          </p:nvGrpSpPr>
          <p:grpSpPr bwMode="auto">
            <a:xfrm>
              <a:off x="3134359" y="2827554"/>
              <a:ext cx="1520414" cy="1520414"/>
              <a:chOff x="6289903" y="1763607"/>
              <a:chExt cx="1520414" cy="1520414"/>
            </a:xfrm>
          </p:grpSpPr>
          <p:sp>
            <p:nvSpPr>
              <p:cNvPr id="5992" name="矩形 5991"/>
              <p:cNvSpPr/>
              <p:nvPr/>
            </p:nvSpPr>
            <p:spPr>
              <a:xfrm>
                <a:off x="6289670" y="1763618"/>
                <a:ext cx="1520772" cy="1520188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5994" name="直接连接符 5993"/>
              <p:cNvCxnSpPr/>
              <p:nvPr/>
            </p:nvCxnSpPr>
            <p:spPr>
              <a:xfrm>
                <a:off x="6289670" y="1763618"/>
                <a:ext cx="1520772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5" name="直接连接符 5994"/>
              <p:cNvCxnSpPr/>
              <p:nvPr/>
            </p:nvCxnSpPr>
            <p:spPr>
              <a:xfrm flipH="1">
                <a:off x="6289670" y="1763618"/>
                <a:ext cx="1520772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99" name="直接连接符 5998"/>
              <p:cNvCxnSpPr>
                <a:stCxn id="5992" idx="3"/>
                <a:endCxn id="5992" idx="1"/>
              </p:cNvCxnSpPr>
              <p:nvPr/>
            </p:nvCxnSpPr>
            <p:spPr>
              <a:xfrm flipH="1">
                <a:off x="6289670" y="2523712"/>
                <a:ext cx="1520772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2" name="直接连接符 6001"/>
              <p:cNvCxnSpPr>
                <a:stCxn id="5992" idx="0"/>
                <a:endCxn id="5992" idx="2"/>
              </p:cNvCxnSpPr>
              <p:nvPr/>
            </p:nvCxnSpPr>
            <p:spPr>
              <a:xfrm>
                <a:off x="7050056" y="1763618"/>
                <a:ext cx="0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2264" name="组合 6012"/>
            <p:cNvGrpSpPr>
              <a:grpSpLocks/>
            </p:cNvGrpSpPr>
            <p:nvPr/>
          </p:nvGrpSpPr>
          <p:grpSpPr bwMode="auto">
            <a:xfrm>
              <a:off x="4770967" y="2827554"/>
              <a:ext cx="1520414" cy="1520414"/>
              <a:chOff x="6289903" y="3511246"/>
              <a:chExt cx="1520414" cy="1520414"/>
            </a:xfrm>
          </p:grpSpPr>
          <p:sp>
            <p:nvSpPr>
              <p:cNvPr id="6007" name="矩形 6006"/>
              <p:cNvSpPr/>
              <p:nvPr/>
            </p:nvSpPr>
            <p:spPr>
              <a:xfrm>
                <a:off x="6289717" y="3511257"/>
                <a:ext cx="1520772" cy="1520188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6008" name="直接连接符 6007"/>
              <p:cNvCxnSpPr/>
              <p:nvPr/>
            </p:nvCxnSpPr>
            <p:spPr>
              <a:xfrm>
                <a:off x="6289717" y="3511257"/>
                <a:ext cx="1520772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09" name="直接连接符 6008"/>
              <p:cNvCxnSpPr/>
              <p:nvPr/>
            </p:nvCxnSpPr>
            <p:spPr>
              <a:xfrm flipH="1">
                <a:off x="6289717" y="3511257"/>
                <a:ext cx="1520772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0" name="直接连接符 6009"/>
              <p:cNvCxnSpPr>
                <a:stCxn id="6007" idx="3"/>
                <a:endCxn id="6007" idx="1"/>
              </p:cNvCxnSpPr>
              <p:nvPr/>
            </p:nvCxnSpPr>
            <p:spPr>
              <a:xfrm flipH="1">
                <a:off x="6289717" y="4271351"/>
                <a:ext cx="1520772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11" name="直接连接符 6010"/>
              <p:cNvCxnSpPr>
                <a:stCxn id="6007" idx="0"/>
                <a:endCxn id="6007" idx="2"/>
              </p:cNvCxnSpPr>
              <p:nvPr/>
            </p:nvCxnSpPr>
            <p:spPr>
              <a:xfrm>
                <a:off x="7050104" y="3511257"/>
                <a:ext cx="0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2265" name="组合 68"/>
            <p:cNvGrpSpPr>
              <a:grpSpLocks/>
            </p:cNvGrpSpPr>
            <p:nvPr/>
          </p:nvGrpSpPr>
          <p:grpSpPr bwMode="auto">
            <a:xfrm>
              <a:off x="6430433" y="2827554"/>
              <a:ext cx="1520414" cy="1520414"/>
              <a:chOff x="6289903" y="3511246"/>
              <a:chExt cx="1520414" cy="1520414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6289131" y="3511257"/>
                <a:ext cx="1520772" cy="1520188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6289131" y="3511257"/>
                <a:ext cx="1520772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6289131" y="3511257"/>
                <a:ext cx="1520772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70" idx="3"/>
                <a:endCxn id="70" idx="1"/>
              </p:cNvCxnSpPr>
              <p:nvPr/>
            </p:nvCxnSpPr>
            <p:spPr>
              <a:xfrm flipH="1">
                <a:off x="6289131" y="4271351"/>
                <a:ext cx="1520772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70" idx="0"/>
                <a:endCxn id="70" idx="2"/>
              </p:cNvCxnSpPr>
              <p:nvPr/>
            </p:nvCxnSpPr>
            <p:spPr>
              <a:xfrm>
                <a:off x="7049517" y="3511257"/>
                <a:ext cx="0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2266" name="组合 74"/>
            <p:cNvGrpSpPr>
              <a:grpSpLocks/>
            </p:cNvGrpSpPr>
            <p:nvPr/>
          </p:nvGrpSpPr>
          <p:grpSpPr bwMode="auto">
            <a:xfrm>
              <a:off x="8101188" y="2827554"/>
              <a:ext cx="1520414" cy="1520414"/>
              <a:chOff x="6289903" y="3511246"/>
              <a:chExt cx="1520414" cy="1520414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6289955" y="3511257"/>
                <a:ext cx="1520772" cy="1520188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7" name="直接连接符 76"/>
              <p:cNvCxnSpPr/>
              <p:nvPr/>
            </p:nvCxnSpPr>
            <p:spPr>
              <a:xfrm>
                <a:off x="6289955" y="3511257"/>
                <a:ext cx="1520772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289955" y="3511257"/>
                <a:ext cx="1520772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76" idx="3"/>
                <a:endCxn id="76" idx="1"/>
              </p:cNvCxnSpPr>
              <p:nvPr/>
            </p:nvCxnSpPr>
            <p:spPr>
              <a:xfrm flipH="1">
                <a:off x="6289955" y="4271351"/>
                <a:ext cx="1520772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6" idx="0"/>
                <a:endCxn id="76" idx="2"/>
              </p:cNvCxnSpPr>
              <p:nvPr/>
            </p:nvCxnSpPr>
            <p:spPr>
              <a:xfrm>
                <a:off x="7050341" y="3511257"/>
                <a:ext cx="0" cy="152018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6015" name="文本框 6014"/>
          <p:cNvSpPr txBox="1">
            <a:spLocks noChangeArrowheads="1"/>
          </p:cNvSpPr>
          <p:nvPr/>
        </p:nvSpPr>
        <p:spPr bwMode="auto">
          <a:xfrm>
            <a:off x="6384925" y="2941638"/>
            <a:ext cx="1662113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9600">
                <a:latin typeface="方正行楷繁体"/>
                <a:ea typeface="等线" pitchFamily="2" charset="-122"/>
              </a:rPr>
              <a:t>观</a:t>
            </a:r>
          </a:p>
        </p:txBody>
      </p:sp>
      <p:sp>
        <p:nvSpPr>
          <p:cNvPr id="81" name="文本框 80"/>
          <p:cNvSpPr txBox="1">
            <a:spLocks noChangeArrowheads="1"/>
          </p:cNvSpPr>
          <p:nvPr/>
        </p:nvSpPr>
        <p:spPr bwMode="auto">
          <a:xfrm>
            <a:off x="8010525" y="2941638"/>
            <a:ext cx="1662113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9600">
                <a:latin typeface="方正行楷繁体"/>
                <a:ea typeface="等线" pitchFamily="2" charset="-122"/>
              </a:rPr>
              <a:t>赏</a:t>
            </a:r>
          </a:p>
        </p:txBody>
      </p:sp>
      <p:sp>
        <p:nvSpPr>
          <p:cNvPr id="82" name="文本框 81"/>
          <p:cNvSpPr txBox="1">
            <a:spLocks noChangeArrowheads="1"/>
          </p:cNvSpPr>
          <p:nvPr/>
        </p:nvSpPr>
        <p:spPr bwMode="auto">
          <a:xfrm>
            <a:off x="4606925" y="2892425"/>
            <a:ext cx="1660525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9600">
                <a:latin typeface="方正行楷繁体"/>
                <a:ea typeface="等线" pitchFamily="2" charset="-122"/>
              </a:rPr>
              <a:t>谢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346950" y="4527550"/>
            <a:ext cx="2295525" cy="641350"/>
            <a:chOff x="7110468" y="4614231"/>
            <a:chExt cx="2814883" cy="331118"/>
          </a:xfrm>
        </p:grpSpPr>
        <p:sp>
          <p:nvSpPr>
            <p:cNvPr id="52260" name="文本框 6015"/>
            <p:cNvSpPr txBox="1">
              <a:spLocks noChangeArrowheads="1"/>
            </p:cNvSpPr>
            <p:nvPr/>
          </p:nvSpPr>
          <p:spPr bwMode="auto">
            <a:xfrm>
              <a:off x="7110468" y="4614231"/>
              <a:ext cx="2814883" cy="331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zh-CN" altLang="en-US" sz="3600" b="1" i="1">
                  <a:latin typeface="楷体" pitchFamily="49" charset="-122"/>
                  <a:ea typeface="楷体" pitchFamily="49" charset="-122"/>
                </a:rPr>
                <a:t>杨雷刚</a:t>
              </a:r>
              <a:endParaRPr lang="zh-CN" altLang="en-US" sz="3600" b="1" i="1">
                <a:solidFill>
                  <a:srgbClr val="AF5558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2261" name="直接连接符 82"/>
            <p:cNvCxnSpPr>
              <a:cxnSpLocks noChangeShapeType="1"/>
            </p:cNvCxnSpPr>
            <p:nvPr/>
          </p:nvCxnSpPr>
          <p:spPr bwMode="auto">
            <a:xfrm flipH="1">
              <a:off x="7670949" y="4798899"/>
              <a:ext cx="41895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6014" name="文本框 6013"/>
          <p:cNvSpPr txBox="1">
            <a:spLocks noChangeArrowheads="1"/>
          </p:cNvSpPr>
          <p:nvPr/>
        </p:nvSpPr>
        <p:spPr bwMode="auto">
          <a:xfrm>
            <a:off x="2963863" y="2892425"/>
            <a:ext cx="1662112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9600">
                <a:latin typeface="方正行楷繁体"/>
                <a:ea typeface="等线" pitchFamily="2" charset="-122"/>
              </a:rPr>
              <a:t>谢</a:t>
            </a:r>
          </a:p>
        </p:txBody>
      </p: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5" grpId="0"/>
      <p:bldP spid="81" grpId="0"/>
      <p:bldP spid="82" grpId="0"/>
      <p:bldP spid="60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810512">
            <a:off x="371475" y="-72390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 rot="11852788" flipH="1" flipV="1">
            <a:off x="3899268" y="-821296"/>
            <a:ext cx="6217748" cy="804834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74675" y="879475"/>
            <a:ext cx="3249613" cy="5357813"/>
            <a:chOff x="7210222" y="3140035"/>
            <a:chExt cx="1770664" cy="3272488"/>
          </a:xfrm>
        </p:grpSpPr>
        <p:sp>
          <p:nvSpPr>
            <p:cNvPr id="6" name="矩形 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4408488" y="879475"/>
            <a:ext cx="3249612" cy="5357813"/>
            <a:chOff x="7210222" y="3140035"/>
            <a:chExt cx="1770664" cy="3272488"/>
          </a:xfrm>
        </p:grpSpPr>
        <p:sp>
          <p:nvSpPr>
            <p:cNvPr id="9" name="矩形 8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8240713" y="879475"/>
            <a:ext cx="3251200" cy="5357813"/>
            <a:chOff x="7210222" y="3140035"/>
            <a:chExt cx="1770664" cy="3272488"/>
          </a:xfrm>
        </p:grpSpPr>
        <p:sp>
          <p:nvSpPr>
            <p:cNvPr id="12" name="矩形 11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 l="-856" t="45442" r="73283" b="11830"/>
          <a:stretch>
            <a:fillRect/>
          </a:stretch>
        </p:blipFill>
        <p:spPr bwMode="auto">
          <a:xfrm>
            <a:off x="1690688" y="1233488"/>
            <a:ext cx="1239837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 l="43742" t="13988" r="32523" b="39980"/>
          <a:stretch>
            <a:fillRect/>
          </a:stretch>
        </p:blipFill>
        <p:spPr bwMode="auto">
          <a:xfrm>
            <a:off x="5546725" y="1157288"/>
            <a:ext cx="1066800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rcRect l="43742" t="43053" r="-2121" b="32532"/>
          <a:stretch>
            <a:fillRect/>
          </a:stretch>
        </p:blipFill>
        <p:spPr bwMode="auto">
          <a:xfrm rot="-5400000">
            <a:off x="8602663" y="1906588"/>
            <a:ext cx="2624137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93750" y="3771900"/>
            <a:ext cx="2933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785813" y="4346575"/>
            <a:ext cx="28273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219200" y="4452938"/>
            <a:ext cx="203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新年都未有芳华，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二月初惊见草芽。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白雪却嫌春色晚，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故穿庭树作飞花。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016500" y="4452938"/>
            <a:ext cx="203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两个黄鹂鸣翠柳，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一行白鹭上青天。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窗含西岭千秋雪，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门泊东吴万里船。</a:t>
            </a: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8897938" y="4452938"/>
            <a:ext cx="203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北风吹雪四更初，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嘉瑞天教及岁除。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半盏屠苏犹未举，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灯前小草写桃符。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4545013" y="3771900"/>
            <a:ext cx="2935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4537075" y="4346575"/>
            <a:ext cx="2827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8389938" y="3771900"/>
            <a:ext cx="29352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8382000" y="4346575"/>
            <a:ext cx="2827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2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9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6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3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8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800"/>
                            </p:stCondLst>
                            <p:childTnLst>
                              <p:par>
                                <p:cTn id="4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8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800"/>
                            </p:stCondLst>
                            <p:childTnLst>
                              <p:par>
                                <p:cTn id="6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9200"/>
                            </p:stCondLst>
                            <p:childTnLst>
                              <p:par>
                                <p:cTn id="7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9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6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31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100"/>
                            </p:stCondLst>
                            <p:childTnLst>
                              <p:par>
                                <p:cTn id="8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100"/>
                            </p:stCondLst>
                            <p:childTnLst>
                              <p:par>
                                <p:cTn id="9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7100"/>
                            </p:stCondLst>
                            <p:childTnLst>
                              <p:par>
                                <p:cTn id="10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800"/>
                            </p:stCondLst>
                            <p:childTnLst>
                              <p:par>
                                <p:cTn id="10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2200"/>
                            </p:stCondLst>
                            <p:childTnLst>
                              <p:par>
                                <p:cTn id="1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10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uiExpand="1" build="p"/>
      <p:bldP spid="25" grpId="0" uiExpand="1" build="p"/>
      <p:bldP spid="26" grpId="0" uiExpand="1" build="p"/>
      <p:bldP spid="27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876425" y="-36513"/>
            <a:ext cx="8358188" cy="8013701"/>
            <a:chOff x="1875692" y="-36512"/>
            <a:chExt cx="8358555" cy="8013393"/>
          </a:xfrm>
        </p:grpSpPr>
        <p:grpSp>
          <p:nvGrpSpPr>
            <p:cNvPr id="55305" name="组合 5"/>
            <p:cNvGrpSpPr>
              <a:grpSpLocks/>
            </p:cNvGrpSpPr>
            <p:nvPr/>
          </p:nvGrpSpPr>
          <p:grpSpPr bwMode="auto">
            <a:xfrm>
              <a:off x="1875692" y="-36512"/>
              <a:ext cx="8358555" cy="6857999"/>
              <a:chOff x="7210222" y="3140035"/>
              <a:chExt cx="1770664" cy="327248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210222" y="3140035"/>
                <a:ext cx="1770664" cy="3272363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210222" y="3140035"/>
                <a:ext cx="1770664" cy="3272363"/>
              </a:xfrm>
              <a:prstGeom prst="rect">
                <a:avLst/>
              </a:prstGeom>
              <a:blipFill>
                <a:blip r:embed="rId3">
                  <a:alphaModFix amt="26000"/>
                  <a:extLst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5306" name="矩形 17"/>
            <p:cNvSpPr>
              <a:spLocks noChangeArrowheads="1"/>
            </p:cNvSpPr>
            <p:nvPr/>
          </p:nvSpPr>
          <p:spPr bwMode="auto">
            <a:xfrm>
              <a:off x="4157030" y="98421"/>
              <a:ext cx="431819" cy="7878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r>
                <a:rPr lang="zh-CN" altLang="en-US" sz="1600">
                  <a:solidFill>
                    <a:srgbClr val="7F7F7F"/>
                  </a:solidFill>
                  <a:latin typeface="方正古隶简体"/>
                  <a:ea typeface="等线" pitchFamily="2" charset="-122"/>
                </a:rPr>
                <a:t>两个黄鹂鸣翠柳，一行白鹭上青天。窗含西岭千秋雪，门泊东吴万里船。</a:t>
              </a:r>
            </a:p>
          </p:txBody>
        </p:sp>
        <p:sp>
          <p:nvSpPr>
            <p:cNvPr id="55307" name="矩形 18"/>
            <p:cNvSpPr>
              <a:spLocks noChangeArrowheads="1"/>
            </p:cNvSpPr>
            <p:nvPr/>
          </p:nvSpPr>
          <p:spPr bwMode="auto">
            <a:xfrm>
              <a:off x="3639482" y="98421"/>
              <a:ext cx="430231" cy="6659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600">
                  <a:solidFill>
                    <a:srgbClr val="7F7F7F"/>
                  </a:solidFill>
                  <a:latin typeface="方正古隶简体"/>
                  <a:ea typeface="等线" pitchFamily="2" charset="-122"/>
                </a:rPr>
                <a:t>北风吹雪四更初，嘉瑞天教及岁除。半盏屠苏犹未举，灯前小草写桃符。</a:t>
              </a:r>
            </a:p>
          </p:txBody>
        </p:sp>
      </p:grpSp>
      <p:pic>
        <p:nvPicPr>
          <p:cNvPr id="55299" name="图片 4"/>
          <p:cNvPicPr>
            <a:picLocks noChangeAspect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 rot="10800000" flipV="1">
            <a:off x="7834313" y="1217613"/>
            <a:ext cx="4357687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 flipV="1">
            <a:off x="0" y="3189288"/>
            <a:ext cx="1876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086350" y="1217613"/>
            <a:ext cx="2908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989513" y="1717675"/>
            <a:ext cx="30051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216525" y="1755775"/>
            <a:ext cx="2646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新年都未有芳华，二月初惊见草芽。</a:t>
            </a:r>
            <a:endParaRPr lang="en-US" altLang="zh-CN" sz="12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2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白雪却嫌春色晚，故穿庭树作飞花。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5183188" y="2455863"/>
            <a:ext cx="2554287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长安大雪天，鸟雀难相觅。其中豪贵家，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捣椒泥四壁。</a:t>
            </a:r>
            <a:b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</a:b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到处爇红炉，周回下罗幂。暖手调金丝，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蘸甲斟琼液。</a:t>
            </a:r>
            <a:b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</a:b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醉唱玉尘飞，困融香汗滴。岂知饥寒人，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手脚生皴劈。</a:t>
            </a:r>
          </a:p>
        </p:txBody>
      </p: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7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2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9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4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1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uiExpand="1" build="p"/>
      <p:bldP spid="1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946"/>
          <p:cNvPicPr>
            <a:picLocks noChangeAspect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0" y="4783138"/>
            <a:ext cx="55086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 flipH="1" flipV="1">
            <a:off x="9685338" y="3392488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自由: 形状 16"/>
          <p:cNvSpPr/>
          <p:nvPr/>
        </p:nvSpPr>
        <p:spPr>
          <a:xfrm>
            <a:off x="1243013" y="0"/>
            <a:ext cx="9842500" cy="6858000"/>
          </a:xfrm>
          <a:custGeom>
            <a:avLst/>
            <a:gdLst>
              <a:gd name="connsiteX0" fmla="*/ 1358039 w 9842872"/>
              <a:gd name="connsiteY0" fmla="*/ 0 h 6858000"/>
              <a:gd name="connsiteX1" fmla="*/ 8484833 w 9842872"/>
              <a:gd name="connsiteY1" fmla="*/ 0 h 6858000"/>
              <a:gd name="connsiteX2" fmla="*/ 8564372 w 9842872"/>
              <a:gd name="connsiteY2" fmla="*/ 83426 h 6858000"/>
              <a:gd name="connsiteX3" fmla="*/ 9842872 w 9842872"/>
              <a:gd name="connsiteY3" fmla="*/ 3392488 h 6858000"/>
              <a:gd name="connsiteX4" fmla="*/ 8564372 w 9842872"/>
              <a:gd name="connsiteY4" fmla="*/ 6701551 h 6858000"/>
              <a:gd name="connsiteX5" fmla="*/ 8415211 w 9842872"/>
              <a:gd name="connsiteY5" fmla="*/ 6858000 h 6858000"/>
              <a:gd name="connsiteX6" fmla="*/ 1427661 w 9842872"/>
              <a:gd name="connsiteY6" fmla="*/ 6858000 h 6858000"/>
              <a:gd name="connsiteX7" fmla="*/ 1278500 w 9842872"/>
              <a:gd name="connsiteY7" fmla="*/ 6701551 h 6858000"/>
              <a:gd name="connsiteX8" fmla="*/ 0 w 9842872"/>
              <a:gd name="connsiteY8" fmla="*/ 3392488 h 6858000"/>
              <a:gd name="connsiteX9" fmla="*/ 1278500 w 9842872"/>
              <a:gd name="connsiteY9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42872" h="6858000">
                <a:moveTo>
                  <a:pt x="1358039" y="0"/>
                </a:moveTo>
                <a:lnTo>
                  <a:pt x="8484833" y="0"/>
                </a:lnTo>
                <a:lnTo>
                  <a:pt x="8564372" y="83426"/>
                </a:lnTo>
                <a:cubicBezTo>
                  <a:pt x="9358726" y="957410"/>
                  <a:pt x="9842872" y="2118410"/>
                  <a:pt x="9842872" y="3392488"/>
                </a:cubicBezTo>
                <a:cubicBezTo>
                  <a:pt x="9842872" y="4666567"/>
                  <a:pt x="9358726" y="5827567"/>
                  <a:pt x="8564372" y="6701551"/>
                </a:cubicBezTo>
                <a:lnTo>
                  <a:pt x="8415211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 dpi="0" rotWithShape="1">
            <a:blip r:embed="rId5">
              <a:alphaModFix amt="87000"/>
              <a:extLst/>
            </a:blip>
            <a:srcRect/>
            <a:tile tx="0" ty="0" sx="100000" sy="100000" flip="none" algn="tl"/>
          </a:blipFill>
          <a:ln>
            <a:noFill/>
          </a:ln>
          <a:effectLst>
            <a:outerShdw blurRad="3683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6325" name="图片 6"/>
          <p:cNvPicPr>
            <a:picLocks noChangeAspect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 rot="1619601" flipH="1">
            <a:off x="1393825" y="-319088"/>
            <a:ext cx="6276975" cy="643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535738" y="827088"/>
            <a:ext cx="3057525" cy="1046162"/>
            <a:chOff x="6535241" y="827454"/>
            <a:chExt cx="3057247" cy="1046440"/>
          </a:xfrm>
        </p:grpSpPr>
        <p:sp>
          <p:nvSpPr>
            <p:cNvPr id="56335" name="文本框 7"/>
            <p:cNvSpPr txBox="1">
              <a:spLocks noChangeArrowheads="1"/>
            </p:cNvSpPr>
            <p:nvPr/>
          </p:nvSpPr>
          <p:spPr bwMode="auto">
            <a:xfrm>
              <a:off x="6703501" y="827454"/>
              <a:ext cx="2433416" cy="40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广 告 集 装 箱 出 品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6549527" y="1314946"/>
              <a:ext cx="2728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337" name="矩形 9"/>
            <p:cNvSpPr>
              <a:spLocks noChangeArrowheads="1"/>
            </p:cNvSpPr>
            <p:nvPr/>
          </p:nvSpPr>
          <p:spPr bwMode="auto">
            <a:xfrm>
              <a:off x="6535241" y="1351468"/>
              <a:ext cx="3057247" cy="522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新年都未有芳华，二月初惊见草芽。</a:t>
              </a:r>
              <a:endParaRPr lang="en-US" altLang="zh-CN" sz="1400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白雪却嫌春色晚，故穿庭树作飞花。</a:t>
              </a:r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439025" y="2543175"/>
            <a:ext cx="3055938" cy="1046163"/>
            <a:chOff x="7438352" y="2543365"/>
            <a:chExt cx="3057247" cy="1046440"/>
          </a:xfrm>
        </p:grpSpPr>
        <p:sp>
          <p:nvSpPr>
            <p:cNvPr id="56332" name="文本框 10"/>
            <p:cNvSpPr txBox="1">
              <a:spLocks noChangeArrowheads="1"/>
            </p:cNvSpPr>
            <p:nvPr/>
          </p:nvSpPr>
          <p:spPr bwMode="auto">
            <a:xfrm>
              <a:off x="7606699" y="2543365"/>
              <a:ext cx="2433092" cy="40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广 告 集 装 箱 出 品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7452646" y="3030857"/>
              <a:ext cx="27284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334" name="矩形 12"/>
            <p:cNvSpPr>
              <a:spLocks noChangeArrowheads="1"/>
            </p:cNvSpPr>
            <p:nvPr/>
          </p:nvSpPr>
          <p:spPr bwMode="auto">
            <a:xfrm>
              <a:off x="7438352" y="3067379"/>
              <a:ext cx="3057247" cy="522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新年都未有芳华，二月初惊见草芽。</a:t>
              </a:r>
              <a:endParaRPr lang="en-US" altLang="zh-CN" sz="1400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白雪却嫌春色晚，故穿庭树作飞花。</a:t>
              </a: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835775" y="4572000"/>
            <a:ext cx="3055938" cy="1046163"/>
            <a:chOff x="6835085" y="4572454"/>
            <a:chExt cx="3057247" cy="1046440"/>
          </a:xfrm>
        </p:grpSpPr>
        <p:sp>
          <p:nvSpPr>
            <p:cNvPr id="56329" name="文本框 13"/>
            <p:cNvSpPr txBox="1">
              <a:spLocks noChangeArrowheads="1"/>
            </p:cNvSpPr>
            <p:nvPr/>
          </p:nvSpPr>
          <p:spPr bwMode="auto">
            <a:xfrm>
              <a:off x="7003432" y="4572454"/>
              <a:ext cx="2433092" cy="40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广 告 集 装 箱 出 品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6849379" y="5059946"/>
              <a:ext cx="27284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331" name="矩形 15"/>
            <p:cNvSpPr>
              <a:spLocks noChangeArrowheads="1"/>
            </p:cNvSpPr>
            <p:nvPr/>
          </p:nvSpPr>
          <p:spPr bwMode="auto">
            <a:xfrm>
              <a:off x="6835085" y="5096468"/>
              <a:ext cx="3057247" cy="522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新年都未有芳华，二月初惊见草芽。</a:t>
              </a:r>
              <a:endParaRPr lang="en-US" altLang="zh-CN" sz="1400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白雪却嫌春色晚，故穿庭树作飞花。</a:t>
              </a:r>
            </a:p>
          </p:txBody>
        </p:sp>
      </p:grp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4"/>
          <p:cNvPicPr>
            <a:picLocks noChangeAspect="1"/>
          </p:cNvPicPr>
          <p:nvPr/>
        </p:nvPicPr>
        <p:blipFill>
          <a:blip r:embed="rId3">
            <a:lum bright="20000" contrast="-40000"/>
            <a:grayscl/>
          </a:blip>
          <a:srcRect/>
          <a:stretch>
            <a:fillRect/>
          </a:stretch>
        </p:blipFill>
        <p:spPr bwMode="auto">
          <a:xfrm rot="12615590" flipV="1">
            <a:off x="-68263" y="-685800"/>
            <a:ext cx="5908676" cy="764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>
            <a:grpSpLocks/>
          </p:cNvGrpSpPr>
          <p:nvPr/>
        </p:nvGrpSpPr>
        <p:grpSpPr bwMode="auto">
          <a:xfrm rot="5400000">
            <a:off x="3805238" y="-2928938"/>
            <a:ext cx="4508500" cy="12642851"/>
            <a:chOff x="7210222" y="3140035"/>
            <a:chExt cx="1770664" cy="3272488"/>
          </a:xfrm>
        </p:grpSpPr>
        <p:sp>
          <p:nvSpPr>
            <p:cNvPr id="16" name="矩形 1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806450" y="3392488"/>
            <a:ext cx="2433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38175" y="3916363"/>
            <a:ext cx="3057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新年都未有芳华，二月初惊见草芽。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白雪却嫌春色晚，故穿庭树作飞花。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4778375" y="3392488"/>
            <a:ext cx="2433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10100" y="3916363"/>
            <a:ext cx="3057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新年都未有芳华，二月初惊见草芽。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白雪却嫌春色晚，故穿庭树作飞花。</a:t>
            </a: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8750300" y="3392488"/>
            <a:ext cx="2432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8582025" y="3916363"/>
            <a:ext cx="3057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新年都未有芳华，二月初惊见草芽。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白雪却嫌春色晚，故穿庭树作飞花。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4032250" y="3441700"/>
            <a:ext cx="9525" cy="94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994650" y="3441700"/>
            <a:ext cx="9525" cy="94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295775" y="1633538"/>
            <a:ext cx="3424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2886075" y="2281238"/>
            <a:ext cx="67278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长安大雪天，鸟雀难相觅。其中豪贵家，捣椒泥四壁。到处爇红炉，周回下罗幂。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暖手调金丝，蘸甲斟琼液。醉唱玉尘飞，困融香汗滴。岂知饥寒人，手脚生皴劈。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3883025" y="2133600"/>
            <a:ext cx="4367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5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000"/>
                            </p:stCondLst>
                            <p:childTnLst>
                              <p:par>
                                <p:cTn id="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uiExpand="1" build="p"/>
      <p:bldP spid="21" grpId="0"/>
      <p:bldP spid="23" grpId="0" uiExpand="1" build="p"/>
      <p:bldP spid="28" grpId="0"/>
      <p:bldP spid="30" grpId="0" uiExpand="1" build="p"/>
      <p:bldP spid="26" grpId="0"/>
      <p:bldP spid="2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4"/>
          <p:cNvPicPr>
            <a:picLocks noChangeAspect="1"/>
          </p:cNvPicPr>
          <p:nvPr/>
        </p:nvPicPr>
        <p:blipFill>
          <a:blip r:embed="rId3">
            <a:lum bright="20000" contrast="-40000"/>
            <a:grayscl/>
          </a:blip>
          <a:srcRect/>
          <a:stretch>
            <a:fillRect/>
          </a:stretch>
        </p:blipFill>
        <p:spPr bwMode="auto">
          <a:xfrm rot="12615590" flipV="1">
            <a:off x="-68263" y="-685800"/>
            <a:ext cx="5908676" cy="764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202363" y="338138"/>
            <a:ext cx="5372100" cy="6389687"/>
            <a:chOff x="7210222" y="3140035"/>
            <a:chExt cx="1770664" cy="3272488"/>
          </a:xfrm>
        </p:grpSpPr>
        <p:sp>
          <p:nvSpPr>
            <p:cNvPr id="16" name="矩形 1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7496175" y="1789113"/>
            <a:ext cx="2646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新年都未有芳华，二月初惊见草芽。</a:t>
            </a:r>
            <a:endParaRPr lang="en-US" altLang="zh-CN" sz="12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2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白雪却嫌春色晚，故穿庭树作飞花。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7461250" y="2489200"/>
            <a:ext cx="25558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长安大雪天，鸟雀难相觅。其中豪贵家，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捣椒泥四壁。</a:t>
            </a:r>
            <a:b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</a:b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到处爇红炉，周回下罗幂。暖手调金丝，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蘸甲斟琼液。</a:t>
            </a:r>
            <a:b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</a:b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醉唱玉尘飞，困融香汗滴。岂知饥寒人，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手脚生皴劈。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991350" y="1250950"/>
            <a:ext cx="3624263" cy="461963"/>
            <a:chOff x="6990622" y="1251722"/>
            <a:chExt cx="3625342" cy="461665"/>
          </a:xfrm>
        </p:grpSpPr>
        <p:sp>
          <p:nvSpPr>
            <p:cNvPr id="58378" name="文本框 18"/>
            <p:cNvSpPr txBox="1">
              <a:spLocks noChangeArrowheads="1"/>
            </p:cNvSpPr>
            <p:nvPr/>
          </p:nvSpPr>
          <p:spPr bwMode="auto">
            <a:xfrm>
              <a:off x="7365384" y="1251722"/>
              <a:ext cx="29091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广 告 集 装 箱 出 品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6990622" y="1457964"/>
              <a:ext cx="374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241202" y="1457964"/>
              <a:ext cx="374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/>
          </a:blip>
          <a:srcRect b="26591"/>
          <a:stretch/>
        </p:blipFill>
        <p:spPr>
          <a:xfrm>
            <a:off x="3016025" y="794176"/>
            <a:ext cx="2416274" cy="2452524"/>
          </a:xfrm>
          <a:prstGeom prst="ellipse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/>
          </a:blip>
          <a:srcRect l="28881" t="21918" r="33295" b="16604"/>
          <a:stretch/>
        </p:blipFill>
        <p:spPr>
          <a:xfrm>
            <a:off x="1305735" y="2020438"/>
            <a:ext cx="2426992" cy="2465504"/>
          </a:xfrm>
          <a:prstGeom prst="ellipse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 cstate="print">
            <a:extLst/>
          </a:blip>
          <a:srcRect t="14391" b="23387"/>
          <a:stretch/>
        </p:blipFill>
        <p:spPr>
          <a:xfrm>
            <a:off x="1030090" y="3846394"/>
            <a:ext cx="2461607" cy="2468116"/>
          </a:xfrm>
          <a:prstGeom prst="ellipse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2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700"/>
                            </p:stCondLst>
                            <p:childTnLst>
                              <p:par>
                                <p:cTn id="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400"/>
                            </p:stCondLst>
                            <p:childTnLst>
                              <p:par>
                                <p:cTn id="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900"/>
                            </p:stCondLst>
                            <p:childTnLst>
                              <p:par>
                                <p:cTn id="5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6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10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  <p:bldP spid="3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图片 3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673386" flipH="1" flipV="1">
            <a:off x="7602538" y="206375"/>
            <a:ext cx="2801938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14288" y="2782888"/>
            <a:ext cx="12220576" cy="4075112"/>
            <a:chOff x="-13774" y="2783679"/>
            <a:chExt cx="12219547" cy="4568523"/>
          </a:xfrm>
        </p:grpSpPr>
        <p:sp>
          <p:nvSpPr>
            <p:cNvPr id="16" name="矩形 15"/>
            <p:cNvSpPr/>
            <p:nvPr/>
          </p:nvSpPr>
          <p:spPr>
            <a:xfrm rot="5400000">
              <a:off x="3842907" y="-1058715"/>
              <a:ext cx="4520471" cy="12205260"/>
            </a:xfrm>
            <a:custGeom>
              <a:avLst/>
              <a:gdLst>
                <a:gd name="connsiteX0" fmla="*/ 0 w 4353502"/>
                <a:gd name="connsiteY0" fmla="*/ 0 h 12205771"/>
                <a:gd name="connsiteX1" fmla="*/ 4353502 w 4353502"/>
                <a:gd name="connsiteY1" fmla="*/ 0 h 12205771"/>
                <a:gd name="connsiteX2" fmla="*/ 4353502 w 4353502"/>
                <a:gd name="connsiteY2" fmla="*/ 12205771 h 12205771"/>
                <a:gd name="connsiteX3" fmla="*/ 0 w 4353502"/>
                <a:gd name="connsiteY3" fmla="*/ 12205771 h 12205771"/>
                <a:gd name="connsiteX4" fmla="*/ 0 w 4353502"/>
                <a:gd name="connsiteY4" fmla="*/ 0 h 12205771"/>
                <a:gd name="connsiteX0" fmla="*/ 215743 w 4569245"/>
                <a:gd name="connsiteY0" fmla="*/ 0 h 12205771"/>
                <a:gd name="connsiteX1" fmla="*/ 4569245 w 4569245"/>
                <a:gd name="connsiteY1" fmla="*/ 0 h 12205771"/>
                <a:gd name="connsiteX2" fmla="*/ 4569245 w 4569245"/>
                <a:gd name="connsiteY2" fmla="*/ 12205771 h 12205771"/>
                <a:gd name="connsiteX3" fmla="*/ 215743 w 4569245"/>
                <a:gd name="connsiteY3" fmla="*/ 12205771 h 12205771"/>
                <a:gd name="connsiteX4" fmla="*/ 215743 w 4569245"/>
                <a:gd name="connsiteY4" fmla="*/ 0 h 12205771"/>
                <a:gd name="connsiteX0" fmla="*/ 166733 w 4520235"/>
                <a:gd name="connsiteY0" fmla="*/ 0 h 12205771"/>
                <a:gd name="connsiteX1" fmla="*/ 4520235 w 4520235"/>
                <a:gd name="connsiteY1" fmla="*/ 0 h 12205771"/>
                <a:gd name="connsiteX2" fmla="*/ 4520235 w 4520235"/>
                <a:gd name="connsiteY2" fmla="*/ 12205771 h 12205771"/>
                <a:gd name="connsiteX3" fmla="*/ 166733 w 4520235"/>
                <a:gd name="connsiteY3" fmla="*/ 12205771 h 12205771"/>
                <a:gd name="connsiteX4" fmla="*/ 166733 w 4520235"/>
                <a:gd name="connsiteY4" fmla="*/ 0 h 1220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0235" h="12205771">
                  <a:moveTo>
                    <a:pt x="166733" y="0"/>
                  </a:moveTo>
                  <a:lnTo>
                    <a:pt x="4520235" y="0"/>
                  </a:lnTo>
                  <a:lnTo>
                    <a:pt x="4520235" y="12205771"/>
                  </a:lnTo>
                  <a:lnTo>
                    <a:pt x="166733" y="12205771"/>
                  </a:lnTo>
                  <a:cubicBezTo>
                    <a:pt x="-318690" y="9209626"/>
                    <a:pt x="437666" y="4136323"/>
                    <a:pt x="1667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3819721" y="-1019562"/>
              <a:ext cx="4538268" cy="12205260"/>
            </a:xfrm>
            <a:custGeom>
              <a:avLst/>
              <a:gdLst>
                <a:gd name="connsiteX0" fmla="*/ 0 w 4353502"/>
                <a:gd name="connsiteY0" fmla="*/ 0 h 12205771"/>
                <a:gd name="connsiteX1" fmla="*/ 4353502 w 4353502"/>
                <a:gd name="connsiteY1" fmla="*/ 0 h 12205771"/>
                <a:gd name="connsiteX2" fmla="*/ 4353502 w 4353502"/>
                <a:gd name="connsiteY2" fmla="*/ 12205771 h 12205771"/>
                <a:gd name="connsiteX3" fmla="*/ 0 w 4353502"/>
                <a:gd name="connsiteY3" fmla="*/ 12205771 h 12205771"/>
                <a:gd name="connsiteX4" fmla="*/ 0 w 4353502"/>
                <a:gd name="connsiteY4" fmla="*/ 0 h 12205771"/>
                <a:gd name="connsiteX0" fmla="*/ 210724 w 4564226"/>
                <a:gd name="connsiteY0" fmla="*/ 0 h 12205771"/>
                <a:gd name="connsiteX1" fmla="*/ 4564226 w 4564226"/>
                <a:gd name="connsiteY1" fmla="*/ 0 h 12205771"/>
                <a:gd name="connsiteX2" fmla="*/ 4564226 w 4564226"/>
                <a:gd name="connsiteY2" fmla="*/ 12205771 h 12205771"/>
                <a:gd name="connsiteX3" fmla="*/ 210724 w 4564226"/>
                <a:gd name="connsiteY3" fmla="*/ 12205771 h 12205771"/>
                <a:gd name="connsiteX4" fmla="*/ 210724 w 4564226"/>
                <a:gd name="connsiteY4" fmla="*/ 0 h 12205771"/>
                <a:gd name="connsiteX0" fmla="*/ 265915 w 4619417"/>
                <a:gd name="connsiteY0" fmla="*/ 0 h 12205771"/>
                <a:gd name="connsiteX1" fmla="*/ 4619417 w 4619417"/>
                <a:gd name="connsiteY1" fmla="*/ 0 h 12205771"/>
                <a:gd name="connsiteX2" fmla="*/ 4619417 w 4619417"/>
                <a:gd name="connsiteY2" fmla="*/ 12205771 h 12205771"/>
                <a:gd name="connsiteX3" fmla="*/ 265915 w 4619417"/>
                <a:gd name="connsiteY3" fmla="*/ 12205771 h 12205771"/>
                <a:gd name="connsiteX4" fmla="*/ 265915 w 4619417"/>
                <a:gd name="connsiteY4" fmla="*/ 0 h 12205771"/>
                <a:gd name="connsiteX0" fmla="*/ 215021 w 4568523"/>
                <a:gd name="connsiteY0" fmla="*/ 0 h 12205771"/>
                <a:gd name="connsiteX1" fmla="*/ 4568523 w 4568523"/>
                <a:gd name="connsiteY1" fmla="*/ 0 h 12205771"/>
                <a:gd name="connsiteX2" fmla="*/ 4568523 w 4568523"/>
                <a:gd name="connsiteY2" fmla="*/ 12205771 h 12205771"/>
                <a:gd name="connsiteX3" fmla="*/ 215021 w 4568523"/>
                <a:gd name="connsiteY3" fmla="*/ 12205771 h 12205771"/>
                <a:gd name="connsiteX4" fmla="*/ 215021 w 4568523"/>
                <a:gd name="connsiteY4" fmla="*/ 0 h 12205771"/>
                <a:gd name="connsiteX0" fmla="*/ 226135 w 4579637"/>
                <a:gd name="connsiteY0" fmla="*/ 0 h 12205771"/>
                <a:gd name="connsiteX1" fmla="*/ 4579637 w 4579637"/>
                <a:gd name="connsiteY1" fmla="*/ 0 h 12205771"/>
                <a:gd name="connsiteX2" fmla="*/ 4579637 w 4579637"/>
                <a:gd name="connsiteY2" fmla="*/ 12205771 h 12205771"/>
                <a:gd name="connsiteX3" fmla="*/ 226135 w 4579637"/>
                <a:gd name="connsiteY3" fmla="*/ 12205771 h 12205771"/>
                <a:gd name="connsiteX4" fmla="*/ 226135 w 4579637"/>
                <a:gd name="connsiteY4" fmla="*/ 0 h 12205771"/>
                <a:gd name="connsiteX0" fmla="*/ 208020 w 4584100"/>
                <a:gd name="connsiteY0" fmla="*/ 0 h 12205771"/>
                <a:gd name="connsiteX1" fmla="*/ 4584100 w 4584100"/>
                <a:gd name="connsiteY1" fmla="*/ 0 h 12205771"/>
                <a:gd name="connsiteX2" fmla="*/ 4584100 w 4584100"/>
                <a:gd name="connsiteY2" fmla="*/ 12205771 h 12205771"/>
                <a:gd name="connsiteX3" fmla="*/ 230598 w 4584100"/>
                <a:gd name="connsiteY3" fmla="*/ 12205771 h 12205771"/>
                <a:gd name="connsiteX4" fmla="*/ 208020 w 4584100"/>
                <a:gd name="connsiteY4" fmla="*/ 0 h 12205771"/>
                <a:gd name="connsiteX0" fmla="*/ 226134 w 4602214"/>
                <a:gd name="connsiteY0" fmla="*/ 0 h 12205774"/>
                <a:gd name="connsiteX1" fmla="*/ 4602214 w 4602214"/>
                <a:gd name="connsiteY1" fmla="*/ 0 h 12205774"/>
                <a:gd name="connsiteX2" fmla="*/ 4602214 w 4602214"/>
                <a:gd name="connsiteY2" fmla="*/ 12205771 h 12205774"/>
                <a:gd name="connsiteX3" fmla="*/ 226135 w 4602214"/>
                <a:gd name="connsiteY3" fmla="*/ 12205774 h 12205774"/>
                <a:gd name="connsiteX4" fmla="*/ 226134 w 4602214"/>
                <a:gd name="connsiteY4" fmla="*/ 0 h 12205774"/>
                <a:gd name="connsiteX0" fmla="*/ 186867 w 4562947"/>
                <a:gd name="connsiteY0" fmla="*/ 0 h 12205774"/>
                <a:gd name="connsiteX1" fmla="*/ 4562947 w 4562947"/>
                <a:gd name="connsiteY1" fmla="*/ 0 h 12205774"/>
                <a:gd name="connsiteX2" fmla="*/ 4562947 w 4562947"/>
                <a:gd name="connsiteY2" fmla="*/ 12205771 h 12205774"/>
                <a:gd name="connsiteX3" fmla="*/ 186868 w 4562947"/>
                <a:gd name="connsiteY3" fmla="*/ 12205774 h 12205774"/>
                <a:gd name="connsiteX4" fmla="*/ 186867 w 4562947"/>
                <a:gd name="connsiteY4" fmla="*/ 0 h 12205774"/>
                <a:gd name="connsiteX0" fmla="*/ 143093 w 4519173"/>
                <a:gd name="connsiteY0" fmla="*/ 0 h 12205774"/>
                <a:gd name="connsiteX1" fmla="*/ 4519173 w 4519173"/>
                <a:gd name="connsiteY1" fmla="*/ 0 h 12205774"/>
                <a:gd name="connsiteX2" fmla="*/ 4519173 w 4519173"/>
                <a:gd name="connsiteY2" fmla="*/ 12205771 h 12205774"/>
                <a:gd name="connsiteX3" fmla="*/ 143094 w 4519173"/>
                <a:gd name="connsiteY3" fmla="*/ 12205774 h 12205774"/>
                <a:gd name="connsiteX4" fmla="*/ 143093 w 4519173"/>
                <a:gd name="connsiteY4" fmla="*/ 0 h 12205774"/>
                <a:gd name="connsiteX0" fmla="*/ 162480 w 4538560"/>
                <a:gd name="connsiteY0" fmla="*/ 0 h 12205774"/>
                <a:gd name="connsiteX1" fmla="*/ 4538560 w 4538560"/>
                <a:gd name="connsiteY1" fmla="*/ 0 h 12205774"/>
                <a:gd name="connsiteX2" fmla="*/ 4538560 w 4538560"/>
                <a:gd name="connsiteY2" fmla="*/ 12205771 h 12205774"/>
                <a:gd name="connsiteX3" fmla="*/ 162481 w 4538560"/>
                <a:gd name="connsiteY3" fmla="*/ 12205774 h 12205774"/>
                <a:gd name="connsiteX4" fmla="*/ 162480 w 4538560"/>
                <a:gd name="connsiteY4" fmla="*/ 0 h 1220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8560" h="12205774">
                  <a:moveTo>
                    <a:pt x="162480" y="0"/>
                  </a:moveTo>
                  <a:lnTo>
                    <a:pt x="4538560" y="0"/>
                  </a:lnTo>
                  <a:lnTo>
                    <a:pt x="4538560" y="12205771"/>
                  </a:lnTo>
                  <a:lnTo>
                    <a:pt x="162481" y="12205774"/>
                  </a:lnTo>
                  <a:cubicBezTo>
                    <a:pt x="-289073" y="9175763"/>
                    <a:pt x="365680" y="4034724"/>
                    <a:pt x="162480" y="0"/>
                  </a:cubicBezTo>
                  <a:close/>
                </a:path>
              </a:pathLst>
            </a:custGeom>
            <a:blipFill>
              <a:blip r:embed="rId4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260475" y="3392488"/>
            <a:ext cx="3527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092200" y="3916363"/>
            <a:ext cx="38782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新年都未有芳华，二月初惊见草芽。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白雪却嫌春色晚，故穿庭树作飞花。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6061075" y="3392488"/>
            <a:ext cx="11113" cy="947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1666875" y="527050"/>
            <a:ext cx="3422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255588" y="1173163"/>
            <a:ext cx="6727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长安大雪天，鸟雀难相觅。其中豪贵家，捣椒泥四壁。到处爇红炉，周回下罗幂。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暖手调金丝，蘸甲斟琼液。醉唱玉尘飞，困融香汗滴。岂知饥寒人，手脚生皴劈。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1252538" y="1027113"/>
            <a:ext cx="4367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331075" y="3392488"/>
            <a:ext cx="3527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广 告 集 装 箱 出 品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162800" y="3916363"/>
            <a:ext cx="38782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新年都未有芳华，二月初惊见草芽。</a:t>
            </a:r>
            <a:endParaRPr lang="en-US" altLang="zh-CN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白雪却嫌春色晚，故穿庭树作飞花。</a:t>
            </a:r>
          </a:p>
        </p:txBody>
      </p:sp>
      <p:pic>
        <p:nvPicPr>
          <p:cNvPr id="59404" name="图片 138"/>
          <p:cNvPicPr>
            <a:picLocks noChangeAspect="1"/>
          </p:cNvPicPr>
          <p:nvPr/>
        </p:nvPicPr>
        <p:blipFill>
          <a:blip r:embed="rId5">
            <a:grayscl/>
          </a:blip>
          <a:srcRect l="-856" t="45442" r="73283" b="11830"/>
          <a:stretch>
            <a:fillRect/>
          </a:stretch>
        </p:blipFill>
        <p:spPr bwMode="auto">
          <a:xfrm rot="5219981">
            <a:off x="368300" y="5027613"/>
            <a:ext cx="1239837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5" name="图片 139"/>
          <p:cNvPicPr>
            <a:picLocks noChangeAspect="1"/>
          </p:cNvPicPr>
          <p:nvPr/>
        </p:nvPicPr>
        <p:blipFill>
          <a:blip r:embed="rId5">
            <a:grayscl/>
          </a:blip>
          <a:srcRect l="43742" t="13988" r="32523" b="39980"/>
          <a:stretch>
            <a:fillRect/>
          </a:stretch>
        </p:blipFill>
        <p:spPr bwMode="auto">
          <a:xfrm rot="5400000">
            <a:off x="2025650" y="4752975"/>
            <a:ext cx="10668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6" name="图片 140"/>
          <p:cNvPicPr>
            <a:picLocks noChangeAspect="1"/>
          </p:cNvPicPr>
          <p:nvPr/>
        </p:nvPicPr>
        <p:blipFill>
          <a:blip r:embed="rId5">
            <a:grayscl/>
          </a:blip>
          <a:srcRect l="43742" t="43053" r="-2121" b="32532"/>
          <a:stretch>
            <a:fillRect/>
          </a:stretch>
        </p:blipFill>
        <p:spPr bwMode="auto">
          <a:xfrm>
            <a:off x="3024188" y="5221288"/>
            <a:ext cx="2624137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7" name="图片 141"/>
          <p:cNvPicPr>
            <a:picLocks noChangeAspect="1"/>
          </p:cNvPicPr>
          <p:nvPr/>
        </p:nvPicPr>
        <p:blipFill>
          <a:blip r:embed="rId5">
            <a:grayscl/>
          </a:blip>
          <a:srcRect l="-856" t="45442" r="73283" b="11830"/>
          <a:stretch>
            <a:fillRect/>
          </a:stretch>
        </p:blipFill>
        <p:spPr bwMode="auto">
          <a:xfrm rot="5219981">
            <a:off x="5695950" y="5130800"/>
            <a:ext cx="1239838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8" name="图片 142"/>
          <p:cNvPicPr>
            <a:picLocks noChangeAspect="1"/>
          </p:cNvPicPr>
          <p:nvPr/>
        </p:nvPicPr>
        <p:blipFill>
          <a:blip r:embed="rId5">
            <a:grayscl/>
          </a:blip>
          <a:srcRect l="43742" t="43053" r="-2121" b="32532"/>
          <a:stretch>
            <a:fillRect/>
          </a:stretch>
        </p:blipFill>
        <p:spPr bwMode="auto">
          <a:xfrm>
            <a:off x="6711950" y="5343525"/>
            <a:ext cx="2624138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9" name="图片 143"/>
          <p:cNvPicPr>
            <a:picLocks noChangeAspect="1"/>
          </p:cNvPicPr>
          <p:nvPr/>
        </p:nvPicPr>
        <p:blipFill>
          <a:blip r:embed="rId5">
            <a:grayscl/>
          </a:blip>
          <a:srcRect l="43742" t="13988" r="32523" b="39980"/>
          <a:stretch>
            <a:fillRect/>
          </a:stretch>
        </p:blipFill>
        <p:spPr bwMode="auto">
          <a:xfrm rot="5400000">
            <a:off x="9153525" y="4953000"/>
            <a:ext cx="10668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10" name="图片 144"/>
          <p:cNvPicPr>
            <a:picLocks noChangeAspect="1"/>
          </p:cNvPicPr>
          <p:nvPr/>
        </p:nvPicPr>
        <p:blipFill>
          <a:blip r:embed="rId5">
            <a:grayscl/>
          </a:blip>
          <a:srcRect l="-856" t="45442" r="73283" b="11830"/>
          <a:stretch>
            <a:fillRect/>
          </a:stretch>
        </p:blipFill>
        <p:spPr bwMode="auto">
          <a:xfrm rot="5219981">
            <a:off x="10675144" y="5293519"/>
            <a:ext cx="123825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1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6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1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6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2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7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uiExpand="1" build="p"/>
      <p:bldP spid="26" grpId="0"/>
      <p:bldP spid="27" grpId="0" uiExpand="1" build="p"/>
      <p:bldP spid="19" grpId="0" build="p"/>
      <p:bldP spid="2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图片 34"/>
          <p:cNvPicPr>
            <a:picLocks noChangeAspect="1"/>
          </p:cNvPicPr>
          <p:nvPr/>
        </p:nvPicPr>
        <p:blipFill>
          <a:blip r:embed="rId3">
            <a:lum bright="20000" contrast="-40000"/>
            <a:grayscl/>
          </a:blip>
          <a:srcRect r="7269" b="1122"/>
          <a:stretch>
            <a:fillRect/>
          </a:stretch>
        </p:blipFill>
        <p:spPr bwMode="auto">
          <a:xfrm rot="12615590" flipV="1">
            <a:off x="-1635125" y="123825"/>
            <a:ext cx="4827588" cy="666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08113" y="728663"/>
            <a:ext cx="3055937" cy="1046162"/>
            <a:chOff x="1407415" y="727977"/>
            <a:chExt cx="3057247" cy="1046440"/>
          </a:xfrm>
        </p:grpSpPr>
        <p:sp>
          <p:nvSpPr>
            <p:cNvPr id="60444" name="文本框 14"/>
            <p:cNvSpPr txBox="1">
              <a:spLocks noChangeArrowheads="1"/>
            </p:cNvSpPr>
            <p:nvPr/>
          </p:nvSpPr>
          <p:spPr bwMode="auto">
            <a:xfrm>
              <a:off x="1575762" y="727977"/>
              <a:ext cx="2433093" cy="40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广 告 集 装 箱 出 品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1421708" y="1215469"/>
              <a:ext cx="2728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446" name="矩形 19"/>
            <p:cNvSpPr>
              <a:spLocks noChangeArrowheads="1"/>
            </p:cNvSpPr>
            <p:nvPr/>
          </p:nvSpPr>
          <p:spPr bwMode="auto">
            <a:xfrm>
              <a:off x="1407415" y="1251991"/>
              <a:ext cx="3057247" cy="522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新年都未有芳华，二月初惊见草芽。</a:t>
              </a:r>
              <a:endParaRPr lang="en-US" altLang="zh-CN" sz="1400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白雪却嫌春色晚，故穿庭树作飞花。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377950" y="2914650"/>
            <a:ext cx="3057525" cy="1046163"/>
            <a:chOff x="1378000" y="2914314"/>
            <a:chExt cx="3057247" cy="1046440"/>
          </a:xfrm>
        </p:grpSpPr>
        <p:sp>
          <p:nvSpPr>
            <p:cNvPr id="60441" name="文本框 20"/>
            <p:cNvSpPr txBox="1">
              <a:spLocks noChangeArrowheads="1"/>
            </p:cNvSpPr>
            <p:nvPr/>
          </p:nvSpPr>
          <p:spPr bwMode="auto">
            <a:xfrm>
              <a:off x="1546260" y="2914314"/>
              <a:ext cx="2433417" cy="40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广 告 集 装 箱 出 品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1392287" y="3401806"/>
              <a:ext cx="2728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443" name="矩形 23"/>
            <p:cNvSpPr>
              <a:spLocks noChangeArrowheads="1"/>
            </p:cNvSpPr>
            <p:nvPr/>
          </p:nvSpPr>
          <p:spPr bwMode="auto">
            <a:xfrm>
              <a:off x="1378000" y="3438328"/>
              <a:ext cx="3057247" cy="522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新年都未有芳华，二月初惊见草芽。</a:t>
              </a:r>
              <a:endParaRPr lang="en-US" altLang="zh-CN" sz="1400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白雪却嫌春色晚，故穿庭树作飞花。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392238" y="4941888"/>
            <a:ext cx="3057525" cy="1046162"/>
            <a:chOff x="1392405" y="4942372"/>
            <a:chExt cx="3057247" cy="1046440"/>
          </a:xfrm>
        </p:grpSpPr>
        <p:sp>
          <p:nvSpPr>
            <p:cNvPr id="60438" name="文本框 24"/>
            <p:cNvSpPr txBox="1">
              <a:spLocks noChangeArrowheads="1"/>
            </p:cNvSpPr>
            <p:nvPr/>
          </p:nvSpPr>
          <p:spPr bwMode="auto">
            <a:xfrm>
              <a:off x="1560665" y="4942372"/>
              <a:ext cx="2433416" cy="40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广 告 集 装 箱 出 品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1406691" y="5429864"/>
              <a:ext cx="2728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440" name="矩形 26"/>
            <p:cNvSpPr>
              <a:spLocks noChangeArrowheads="1"/>
            </p:cNvSpPr>
            <p:nvPr/>
          </p:nvSpPr>
          <p:spPr bwMode="auto">
            <a:xfrm>
              <a:off x="1392405" y="5466386"/>
              <a:ext cx="3057247" cy="522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新年都未有芳华，二月初惊见草芽。</a:t>
              </a:r>
              <a:endParaRPr lang="en-US" altLang="zh-CN" sz="1400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  <a:p>
              <a:r>
                <a:rPr lang="zh-CN" altLang="en-US" sz="1400">
                  <a:solidFill>
                    <a:srgbClr val="595959"/>
                  </a:solidFill>
                  <a:latin typeface="方正古隶简体"/>
                  <a:ea typeface="等线" pitchFamily="2" charset="-122"/>
                </a:rPr>
                <a:t>白雪却嫌春色晚，故穿庭树作飞花。</a:t>
              </a:r>
            </a:p>
          </p:txBody>
        </p:sp>
      </p:grpSp>
      <p:pic>
        <p:nvPicPr>
          <p:cNvPr id="60422" name="图片 3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 flipH="1" flipV="1">
            <a:off x="10296525" y="3468688"/>
            <a:ext cx="1428750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810250" y="528638"/>
            <a:ext cx="4929188" cy="5818187"/>
            <a:chOff x="5809956" y="528440"/>
            <a:chExt cx="4930124" cy="5818188"/>
          </a:xfrm>
        </p:grpSpPr>
        <p:grpSp>
          <p:nvGrpSpPr>
            <p:cNvPr id="60430" name="组合 1"/>
            <p:cNvGrpSpPr>
              <a:grpSpLocks/>
            </p:cNvGrpSpPr>
            <p:nvPr/>
          </p:nvGrpSpPr>
          <p:grpSpPr bwMode="auto">
            <a:xfrm>
              <a:off x="5809956" y="528440"/>
              <a:ext cx="4930124" cy="5818188"/>
              <a:chOff x="6254044" y="462845"/>
              <a:chExt cx="4930124" cy="5818188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254044" y="462845"/>
                <a:ext cx="4930124" cy="5818188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innerShdw blurRad="139700">
                  <a:prstClr val="black">
                    <a:alpha val="6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254044" y="462845"/>
                <a:ext cx="4930124" cy="5818188"/>
              </a:xfrm>
              <a:prstGeom prst="rect">
                <a:avLst/>
              </a:prstGeom>
              <a:blipFill>
                <a:blip r:embed="rId4">
                  <a:alphaModFix amt="26000"/>
                  <a:extLst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0431" name="组合 13"/>
            <p:cNvGrpSpPr>
              <a:grpSpLocks/>
            </p:cNvGrpSpPr>
            <p:nvPr/>
          </p:nvGrpSpPr>
          <p:grpSpPr bwMode="auto">
            <a:xfrm>
              <a:off x="5980974" y="711266"/>
              <a:ext cx="4584907" cy="5452535"/>
              <a:chOff x="7210222" y="3140035"/>
              <a:chExt cx="1770664" cy="327248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210401" y="3139877"/>
                <a:ext cx="1770307" cy="3272805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210401" y="3139877"/>
                <a:ext cx="1770307" cy="3272805"/>
              </a:xfrm>
              <a:prstGeom prst="rect">
                <a:avLst/>
              </a:prstGeom>
              <a:blipFill>
                <a:blip r:embed="rId4">
                  <a:alphaModFix amt="26000"/>
                  <a:extLst/>
                </a:blip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7051675" y="1855788"/>
            <a:ext cx="26463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新年都未有芳华，二月初惊见草芽。</a:t>
            </a:r>
            <a:endParaRPr lang="en-US" altLang="zh-CN" sz="12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2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白雪却嫌春色晚，故穿庭树作飞花。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7018338" y="2554288"/>
            <a:ext cx="2554287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长安大雪天，鸟雀难相觅。其中豪贵家，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捣椒泥四壁。</a:t>
            </a:r>
            <a:b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</a:b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到处爇红炉，周回下罗幂。暖手调金丝，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蘸甲斟琼液。</a:t>
            </a:r>
            <a:b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</a:b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醉唱玉尘飞，困融香汗滴。岂知饥寒人，</a:t>
            </a:r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endParaRPr lang="en-US" altLang="zh-CN" sz="1400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  <a:p>
            <a:r>
              <a: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手脚生皴劈。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546850" y="1317625"/>
            <a:ext cx="3624263" cy="461963"/>
            <a:chOff x="6546534" y="1317317"/>
            <a:chExt cx="3625342" cy="461665"/>
          </a:xfrm>
        </p:grpSpPr>
        <p:sp>
          <p:nvSpPr>
            <p:cNvPr id="60427" name="文本框 18"/>
            <p:cNvSpPr txBox="1">
              <a:spLocks noChangeArrowheads="1"/>
            </p:cNvSpPr>
            <p:nvPr/>
          </p:nvSpPr>
          <p:spPr bwMode="auto">
            <a:xfrm>
              <a:off x="6921296" y="1317317"/>
              <a:ext cx="29091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广 告 集 装 箱 出 品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6546534" y="1523559"/>
              <a:ext cx="374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9797114" y="1523559"/>
              <a:ext cx="3747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2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7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4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9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6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10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  <p:bldP spid="3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810512">
            <a:off x="371475" y="-72390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087563" y="882650"/>
            <a:ext cx="8393112" cy="4157663"/>
            <a:chOff x="7210222" y="3140035"/>
            <a:chExt cx="1770664" cy="3272488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3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61443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 flipV="1">
            <a:off x="6584950" y="3643313"/>
            <a:ext cx="2801937" cy="362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017963" y="1038225"/>
            <a:ext cx="4424362" cy="1200150"/>
            <a:chOff x="4018737" y="1038778"/>
            <a:chExt cx="4423779" cy="1200329"/>
          </a:xfrm>
        </p:grpSpPr>
        <p:sp>
          <p:nvSpPr>
            <p:cNvPr id="61445" name="文本框 9"/>
            <p:cNvSpPr txBox="1">
              <a:spLocks noChangeArrowheads="1"/>
            </p:cNvSpPr>
            <p:nvPr/>
          </p:nvSpPr>
          <p:spPr bwMode="auto">
            <a:xfrm>
              <a:off x="4813420" y="1038778"/>
              <a:ext cx="294036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7200">
                  <a:latin typeface="方正行楷繁体"/>
                  <a:ea typeface="等线" pitchFamily="2" charset="-122"/>
                </a:rPr>
                <a:t>过渡页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018737" y="1596074"/>
              <a:ext cx="688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7753632" y="1596074"/>
              <a:ext cx="688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947"/>
          <p:cNvPicPr>
            <a:picLocks noChangeAspect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 rot="5400000">
            <a:off x="86519" y="-86519"/>
            <a:ext cx="6870700" cy="704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629150" y="0"/>
            <a:ext cx="5897563" cy="6858000"/>
            <a:chOff x="7210222" y="3140035"/>
            <a:chExt cx="1770664" cy="3272488"/>
          </a:xfrm>
        </p:grpSpPr>
        <p:sp>
          <p:nvSpPr>
            <p:cNvPr id="6" name="矩形 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4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6388" name="图片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0800000" flipV="1">
            <a:off x="9390063" y="323056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546725" y="415925"/>
            <a:ext cx="4017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背   景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430838" y="1262063"/>
            <a:ext cx="4660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i="1"/>
              <a:t>为了对系统权限进行管理和验证。本系统目前只支持做三级权限，权限控制到按钮级别。</a:t>
            </a:r>
            <a:r>
              <a:rPr lang="zh-CN" altLang="en-US"/>
              <a:t> 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557838" y="1946275"/>
            <a:ext cx="708025" cy="3681413"/>
            <a:chOff x="5558267" y="1946031"/>
            <a:chExt cx="707829" cy="3681046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5558267" y="1946031"/>
              <a:ext cx="0" cy="23333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66096" y="1946031"/>
              <a:ext cx="0" cy="3681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532438" y="2184400"/>
            <a:ext cx="733425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3600">
                <a:solidFill>
                  <a:srgbClr val="595959"/>
                </a:solidFill>
                <a:latin typeface="等线" pitchFamily="2" charset="-122"/>
                <a:ea typeface="等线" pitchFamily="2" charset="-122"/>
              </a:rPr>
              <a:t>互联网</a:t>
            </a:r>
            <a:r>
              <a:rPr lang="en-US" altLang="zh-CN" sz="3600" b="1">
                <a:solidFill>
                  <a:srgbClr val="595959"/>
                </a:solidFill>
                <a:latin typeface="等线" pitchFamily="2" charset="-122"/>
                <a:ea typeface="等线" pitchFamily="2" charset="-122"/>
              </a:rPr>
              <a:t>+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178675" y="2095500"/>
            <a:ext cx="7334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36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万众创新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180263" y="1946275"/>
            <a:ext cx="708025" cy="3681413"/>
            <a:chOff x="7180385" y="1946031"/>
            <a:chExt cx="707829" cy="368104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180385" y="1946031"/>
              <a:ext cx="0" cy="23333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888214" y="1946031"/>
              <a:ext cx="0" cy="3681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926513" y="2217738"/>
            <a:ext cx="7334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/>
            <a:r>
              <a:rPr lang="zh-CN" altLang="en-US" sz="3600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信息时代</a:t>
            </a:r>
            <a:endParaRPr lang="zh-CN" altLang="en-US">
              <a:solidFill>
                <a:srgbClr val="595959"/>
              </a:solidFill>
              <a:latin typeface="方正古隶简体"/>
              <a:ea typeface="等线" pitchFamily="2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8953500" y="2008188"/>
            <a:ext cx="708025" cy="3681412"/>
            <a:chOff x="8940703" y="1946031"/>
            <a:chExt cx="707829" cy="368104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8940703" y="1946031"/>
              <a:ext cx="0" cy="23333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9648532" y="1946031"/>
              <a:ext cx="0" cy="36810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 flipH="1">
            <a:off x="5372100" y="1139825"/>
            <a:ext cx="4367213" cy="0"/>
          </a:xfrm>
          <a:prstGeom prst="line">
            <a:avLst/>
          </a:prstGeom>
          <a:noFill/>
          <a:ln w="76200" algn="ctr">
            <a:solidFill>
              <a:schemeClr val="tx1"/>
            </a:solidFill>
            <a:miter lim="800000"/>
            <a:headEnd/>
            <a:tailEnd/>
          </a:ln>
        </p:spPr>
      </p:cxn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8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3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6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1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4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9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  <p:bldP spid="11" grpId="0" uiExpand="1" build="p"/>
      <p:bldP spid="16" grpId="0" uiExpand="1" build="p"/>
      <p:bldP spid="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810512">
            <a:off x="371475" y="-72390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996950" y="1298575"/>
            <a:ext cx="8393113" cy="4159250"/>
            <a:chOff x="7210222" y="3140035"/>
            <a:chExt cx="1770664" cy="3272488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3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62467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878138" y="1546225"/>
            <a:ext cx="4424362" cy="1200150"/>
            <a:chOff x="2878559" y="1546778"/>
            <a:chExt cx="4423779" cy="1200329"/>
          </a:xfrm>
        </p:grpSpPr>
        <p:sp>
          <p:nvSpPr>
            <p:cNvPr id="62469" name="文本框 9"/>
            <p:cNvSpPr txBox="1">
              <a:spLocks noChangeArrowheads="1"/>
            </p:cNvSpPr>
            <p:nvPr/>
          </p:nvSpPr>
          <p:spPr bwMode="auto">
            <a:xfrm>
              <a:off x="3673242" y="1546778"/>
              <a:ext cx="294036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7200">
                  <a:latin typeface="方正行楷繁体"/>
                  <a:ea typeface="等线" pitchFamily="2" charset="-122"/>
                </a:rPr>
                <a:t>过渡页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878559" y="2104074"/>
              <a:ext cx="688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613454" y="2104074"/>
              <a:ext cx="688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10800000">
            <a:off x="7777163" y="0"/>
            <a:ext cx="4414837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295525" y="1298575"/>
            <a:ext cx="8393113" cy="4159250"/>
            <a:chOff x="7210222" y="3140035"/>
            <a:chExt cx="1770664" cy="3272488"/>
          </a:xfrm>
        </p:grpSpPr>
        <p:sp>
          <p:nvSpPr>
            <p:cNvPr id="7" name="矩形 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3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63491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 flipH="1" flipV="1">
            <a:off x="0" y="3230563"/>
            <a:ext cx="2801938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289425" y="1455738"/>
            <a:ext cx="4424363" cy="1201737"/>
            <a:chOff x="4289670" y="1456467"/>
            <a:chExt cx="4423779" cy="1200329"/>
          </a:xfrm>
        </p:grpSpPr>
        <p:sp>
          <p:nvSpPr>
            <p:cNvPr id="63493" name="文本框 9"/>
            <p:cNvSpPr txBox="1">
              <a:spLocks noChangeArrowheads="1"/>
            </p:cNvSpPr>
            <p:nvPr/>
          </p:nvSpPr>
          <p:spPr bwMode="auto">
            <a:xfrm>
              <a:off x="5084353" y="1456467"/>
              <a:ext cx="294036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7200">
                  <a:latin typeface="方正行楷繁体"/>
                  <a:ea typeface="等线" pitchFamily="2" charset="-122"/>
                </a:rPr>
                <a:t>过渡页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289670" y="2013026"/>
              <a:ext cx="688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8024565" y="2013026"/>
              <a:ext cx="6888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组合 13"/>
          <p:cNvGrpSpPr>
            <a:grpSpLocks/>
          </p:cNvGrpSpPr>
          <p:nvPr/>
        </p:nvGrpSpPr>
        <p:grpSpPr bwMode="auto">
          <a:xfrm>
            <a:off x="4114800" y="0"/>
            <a:ext cx="3249613" cy="6858000"/>
            <a:chOff x="7210222" y="3140035"/>
            <a:chExt cx="1770664" cy="3272488"/>
          </a:xfrm>
        </p:grpSpPr>
        <p:sp>
          <p:nvSpPr>
            <p:cNvPr id="16" name="矩形 15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10222" y="3140035"/>
              <a:ext cx="1770664" cy="3272488"/>
            </a:xfrm>
            <a:prstGeom prst="rect">
              <a:avLst/>
            </a:prstGeom>
            <a:blipFill>
              <a:blip r:embed="rId2">
                <a:alphaModFix amt="26000"/>
                <a:extLst/>
              </a:blip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7410" name="图片 4"/>
          <p:cNvPicPr>
            <a:picLocks noChangeAspect="1"/>
          </p:cNvPicPr>
          <p:nvPr/>
        </p:nvPicPr>
        <p:blipFill>
          <a:blip r:embed="rId3">
            <a:lum bright="20000" contrast="-40000"/>
            <a:grayscl/>
          </a:blip>
          <a:srcRect/>
          <a:stretch>
            <a:fillRect/>
          </a:stretch>
        </p:blipFill>
        <p:spPr bwMode="auto">
          <a:xfrm rot="12615590" flipV="1">
            <a:off x="3300413" y="-263525"/>
            <a:ext cx="5908675" cy="764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615590" flipV="1">
            <a:off x="4341813" y="2411413"/>
            <a:ext cx="3435350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613650" y="1273175"/>
            <a:ext cx="4327525" cy="1176338"/>
            <a:chOff x="423207" y="1730346"/>
            <a:chExt cx="4329380" cy="857205"/>
          </a:xfrm>
        </p:grpSpPr>
        <p:sp>
          <p:nvSpPr>
            <p:cNvPr id="17426" name="文本框 17"/>
            <p:cNvSpPr txBox="1">
              <a:spLocks noChangeArrowheads="1"/>
            </p:cNvSpPr>
            <p:nvPr/>
          </p:nvSpPr>
          <p:spPr bwMode="auto">
            <a:xfrm>
              <a:off x="591554" y="1730346"/>
              <a:ext cx="2433093" cy="467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600" b="1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ssm         </a:t>
              </a:r>
            </a:p>
          </p:txBody>
        </p:sp>
        <p:cxnSp>
          <p:nvCxnSpPr>
            <p:cNvPr id="7" name="直接连接符 18"/>
            <p:cNvCxnSpPr/>
            <p:nvPr/>
          </p:nvCxnSpPr>
          <p:spPr>
            <a:xfrm flipH="1">
              <a:off x="437501" y="2217368"/>
              <a:ext cx="272849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28" name="矩形 19"/>
            <p:cNvSpPr>
              <a:spLocks noChangeArrowheads="1"/>
            </p:cNvSpPr>
            <p:nvPr/>
          </p:nvSpPr>
          <p:spPr bwMode="auto">
            <a:xfrm>
              <a:off x="423207" y="2254386"/>
              <a:ext cx="4329380" cy="33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404040"/>
                  </a:solidFill>
                </a:rPr>
                <a:t>(spring/spring mvc/mybatis)</a:t>
              </a:r>
              <a:r>
                <a:rPr lang="zh-CN" altLang="en-US"/>
                <a:t> </a:t>
              </a:r>
              <a:endParaRPr lang="zh-CN" altLang="en-US" sz="1400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658100" y="4052888"/>
            <a:ext cx="4533900" cy="1185862"/>
            <a:chOff x="1185207" y="4074962"/>
            <a:chExt cx="2742787" cy="852906"/>
          </a:xfrm>
        </p:grpSpPr>
        <p:sp>
          <p:nvSpPr>
            <p:cNvPr id="17423" name="文本框 20"/>
            <p:cNvSpPr txBox="1">
              <a:spLocks noChangeArrowheads="1"/>
            </p:cNvSpPr>
            <p:nvPr/>
          </p:nvSpPr>
          <p:spPr bwMode="auto">
            <a:xfrm>
              <a:off x="1353612" y="4074962"/>
              <a:ext cx="2433392" cy="504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jsp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99613" y="4562500"/>
              <a:ext cx="27283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25" name="矩形 22"/>
            <p:cNvSpPr>
              <a:spLocks noChangeArrowheads="1"/>
            </p:cNvSpPr>
            <p:nvPr/>
          </p:nvSpPr>
          <p:spPr bwMode="auto">
            <a:xfrm>
              <a:off x="1185207" y="4599037"/>
              <a:ext cx="2281814" cy="328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 sz="2400" b="1">
                  <a:solidFill>
                    <a:srgbClr val="404040"/>
                  </a:solidFill>
                </a:rPr>
                <a:t>html/css/js/el/jstl/jQuery</a:t>
              </a:r>
              <a:endParaRPr lang="zh-CN" altLang="en-US" sz="2400" b="1">
                <a:solidFill>
                  <a:srgbClr val="404040"/>
                </a:solidFill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2128838"/>
            <a:ext cx="4325938" cy="1246187"/>
            <a:chOff x="7970739" y="2832316"/>
            <a:chExt cx="3633458" cy="825766"/>
          </a:xfrm>
        </p:grpSpPr>
        <p:sp>
          <p:nvSpPr>
            <p:cNvPr id="17420" name="文本框 27"/>
            <p:cNvSpPr txBox="1">
              <a:spLocks noChangeArrowheads="1"/>
            </p:cNvSpPr>
            <p:nvPr/>
          </p:nvSpPr>
          <p:spPr bwMode="auto">
            <a:xfrm>
              <a:off x="8891406" y="2832316"/>
              <a:ext cx="2433416" cy="464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4000" b="1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java</a:t>
              </a:r>
            </a:p>
          </p:txBody>
        </p:sp>
        <p:cxnSp>
          <p:nvCxnSpPr>
            <p:cNvPr id="6" name="直接连接符 28"/>
            <p:cNvCxnSpPr/>
            <p:nvPr/>
          </p:nvCxnSpPr>
          <p:spPr>
            <a:xfrm flipH="1">
              <a:off x="8737432" y="3319360"/>
              <a:ext cx="27280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22" name="矩形 29"/>
            <p:cNvSpPr>
              <a:spLocks noChangeArrowheads="1"/>
            </p:cNvSpPr>
            <p:nvPr/>
          </p:nvSpPr>
          <p:spPr bwMode="auto">
            <a:xfrm>
              <a:off x="7970739" y="3355126"/>
              <a:ext cx="3633458" cy="302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404040"/>
                  </a:solidFill>
                </a:rPr>
                <a:t>servlet/ajax/filter/json/zTree</a:t>
              </a:r>
              <a:endParaRPr lang="zh-CN" altLang="en-US" sz="2400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87350" y="434975"/>
            <a:ext cx="3424238" cy="1016000"/>
          </a:xfrm>
          <a:prstGeom prst="rect">
            <a:avLst/>
          </a:prstGeom>
          <a:noFill/>
          <a:ln w="9525">
            <a:solidFill>
              <a:srgbClr val="E4E0DB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技 术</a:t>
            </a:r>
            <a:r>
              <a:rPr lang="zh-CN" altLang="en-US" sz="6000" b="1" u="sng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   </a:t>
            </a: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0" y="4622800"/>
            <a:ext cx="7258050" cy="1238250"/>
            <a:chOff x="423207" y="1730346"/>
            <a:chExt cx="4329380" cy="902321"/>
          </a:xfrm>
        </p:grpSpPr>
        <p:sp>
          <p:nvSpPr>
            <p:cNvPr id="17417" name="文本框 17"/>
            <p:cNvSpPr txBox="1">
              <a:spLocks noChangeArrowheads="1"/>
            </p:cNvSpPr>
            <p:nvPr/>
          </p:nvSpPr>
          <p:spPr bwMode="auto">
            <a:xfrm>
              <a:off x="590814" y="1730346"/>
              <a:ext cx="2433619" cy="467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tx2"/>
                  </a:solidFill>
                </a:rPr>
                <a:t>db/MD5/xml/Bootstrap</a:t>
              </a:r>
              <a:r>
                <a:rPr lang="en-US" altLang="zh-CN"/>
                <a:t> </a:t>
              </a:r>
              <a:r>
                <a:rPr lang="en-US" altLang="zh-CN" sz="3600" b="1">
                  <a:solidFill>
                    <a:srgbClr val="595959"/>
                  </a:solidFill>
                  <a:latin typeface="方正行楷繁体"/>
                  <a:ea typeface="等线" pitchFamily="2" charset="-122"/>
                </a:rPr>
                <a:t>        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438358" y="2217368"/>
              <a:ext cx="27281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19" name="矩形 19"/>
            <p:cNvSpPr>
              <a:spLocks noChangeArrowheads="1"/>
            </p:cNvSpPr>
            <p:nvPr/>
          </p:nvSpPr>
          <p:spPr bwMode="auto">
            <a:xfrm>
              <a:off x="423207" y="2254386"/>
              <a:ext cx="4329380" cy="378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</a:rPr>
                <a:t>    文件导出</a:t>
              </a:r>
              <a:r>
                <a:rPr lang="zh-CN" altLang="en-US" sz="2800">
                  <a:solidFill>
                    <a:schemeClr val="tx2"/>
                  </a:solidFill>
                </a:rPr>
                <a:t>  </a:t>
              </a:r>
              <a:r>
                <a:rPr lang="en-US" altLang="zh-CN" sz="2800" b="1">
                  <a:solidFill>
                    <a:schemeClr val="tx2"/>
                  </a:solidFill>
                </a:rPr>
                <a:t>…</a:t>
              </a:r>
              <a:endParaRPr lang="zh-CN" altLang="en-US" sz="2800" b="1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3100" y="347663"/>
            <a:ext cx="3424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环  境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0" y="1352550"/>
            <a:ext cx="4367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603375" y="2332038"/>
            <a:ext cx="264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595959"/>
                </a:solidFill>
                <a:latin typeface="方正古隶简体"/>
                <a:ea typeface="等线" pitchFamily="2" charset="-122"/>
              </a:rPr>
              <a:t>Windows10-64</a:t>
            </a:r>
          </a:p>
        </p:txBody>
      </p:sp>
      <p:pic>
        <p:nvPicPr>
          <p:cNvPr id="18436" name="图片 74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 flipV="1">
            <a:off x="442912" y="3408363"/>
            <a:ext cx="3006725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自由: 形状 17"/>
          <p:cNvSpPr/>
          <p:nvPr/>
        </p:nvSpPr>
        <p:spPr>
          <a:xfrm>
            <a:off x="4383088" y="0"/>
            <a:ext cx="7808912" cy="6858000"/>
          </a:xfrm>
          <a:custGeom>
            <a:avLst/>
            <a:gdLst>
              <a:gd name="connsiteX0" fmla="*/ 1358039 w 7808747"/>
              <a:gd name="connsiteY0" fmla="*/ 0 h 6858000"/>
              <a:gd name="connsiteX1" fmla="*/ 7808747 w 7808747"/>
              <a:gd name="connsiteY1" fmla="*/ 0 h 6858000"/>
              <a:gd name="connsiteX2" fmla="*/ 7808747 w 7808747"/>
              <a:gd name="connsiteY2" fmla="*/ 6858000 h 6858000"/>
              <a:gd name="connsiteX3" fmla="*/ 1427661 w 7808747"/>
              <a:gd name="connsiteY3" fmla="*/ 6858000 h 6858000"/>
              <a:gd name="connsiteX4" fmla="*/ 1278500 w 7808747"/>
              <a:gd name="connsiteY4" fmla="*/ 6701551 h 6858000"/>
              <a:gd name="connsiteX5" fmla="*/ 0 w 7808747"/>
              <a:gd name="connsiteY5" fmla="*/ 3392488 h 6858000"/>
              <a:gd name="connsiteX6" fmla="*/ 1278500 w 7808747"/>
              <a:gd name="connsiteY6" fmla="*/ 834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8747" h="6858000">
                <a:moveTo>
                  <a:pt x="1358039" y="0"/>
                </a:moveTo>
                <a:lnTo>
                  <a:pt x="7808747" y="0"/>
                </a:lnTo>
                <a:lnTo>
                  <a:pt x="7808747" y="6858000"/>
                </a:lnTo>
                <a:lnTo>
                  <a:pt x="1427661" y="6858000"/>
                </a:lnTo>
                <a:lnTo>
                  <a:pt x="1278500" y="6701551"/>
                </a:lnTo>
                <a:cubicBezTo>
                  <a:pt x="484146" y="5827567"/>
                  <a:pt x="0" y="4666567"/>
                  <a:pt x="0" y="3392488"/>
                </a:cubicBezTo>
                <a:cubicBezTo>
                  <a:pt x="0" y="2118410"/>
                  <a:pt x="484146" y="957410"/>
                  <a:pt x="1278500" y="83426"/>
                </a:cubicBezTo>
                <a:close/>
              </a:path>
            </a:pathLst>
          </a:custGeom>
          <a:blipFill dpi="0" rotWithShape="1">
            <a:blip r:embed="rId3">
              <a:extLst/>
            </a:blip>
            <a:srcRect/>
            <a:tile tx="0" ty="0" sx="100000" sy="100000" flip="none" algn="tl"/>
          </a:blipFill>
          <a:ln>
            <a:noFill/>
          </a:ln>
          <a:effectLst>
            <a:outerShdw blurRad="3683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496050" y="1117600"/>
            <a:ext cx="3868738" cy="1055688"/>
            <a:chOff x="6508540" y="870243"/>
            <a:chExt cx="3868208" cy="1054919"/>
          </a:xfrm>
        </p:grpSpPr>
        <p:sp>
          <p:nvSpPr>
            <p:cNvPr id="18451" name="文本框 8"/>
            <p:cNvSpPr txBox="1">
              <a:spLocks noChangeArrowheads="1"/>
            </p:cNvSpPr>
            <p:nvPr/>
          </p:nvSpPr>
          <p:spPr bwMode="auto">
            <a:xfrm>
              <a:off x="6508540" y="870243"/>
              <a:ext cx="2933298" cy="579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181717"/>
                  </a:solidFill>
                </a:rPr>
                <a:t>JDK 1.8</a:t>
              </a:r>
              <a:endParaRPr lang="zh-CN" altLang="en-US" sz="3200">
                <a:solidFill>
                  <a:srgbClr val="595959"/>
                </a:solidFill>
                <a:latin typeface="方正行楷繁体"/>
                <a:ea typeface="等线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08540" y="1444499"/>
              <a:ext cx="28269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53" name="矩形 10"/>
            <p:cNvSpPr>
              <a:spLocks noChangeArrowheads="1"/>
            </p:cNvSpPr>
            <p:nvPr/>
          </p:nvSpPr>
          <p:spPr bwMode="auto">
            <a:xfrm>
              <a:off x="6508540" y="1558716"/>
              <a:ext cx="3868208" cy="366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605463" y="2486025"/>
            <a:ext cx="6340475" cy="1054100"/>
            <a:chOff x="6508540" y="2745936"/>
            <a:chExt cx="3868208" cy="1054586"/>
          </a:xfrm>
        </p:grpSpPr>
        <p:sp>
          <p:nvSpPr>
            <p:cNvPr id="18448" name="文本框 11"/>
            <p:cNvSpPr txBox="1">
              <a:spLocks noChangeArrowheads="1"/>
            </p:cNvSpPr>
            <p:nvPr/>
          </p:nvSpPr>
          <p:spPr bwMode="auto">
            <a:xfrm>
              <a:off x="6508540" y="2745936"/>
              <a:ext cx="2932759" cy="579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181717"/>
                  </a:solidFill>
                </a:rPr>
                <a:t>eclipse 4.9-2018.09</a:t>
              </a:r>
              <a:endParaRPr lang="zh-CN" altLang="en-US" sz="3200">
                <a:solidFill>
                  <a:srgbClr val="595959"/>
                </a:solidFill>
                <a:latin typeface="方正行楷繁体"/>
                <a:ea typeface="等线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6508540" y="3320876"/>
              <a:ext cx="28270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50" name="矩形 13"/>
            <p:cNvSpPr>
              <a:spLocks noChangeArrowheads="1"/>
            </p:cNvSpPr>
            <p:nvPr/>
          </p:nvSpPr>
          <p:spPr bwMode="auto">
            <a:xfrm>
              <a:off x="6508540" y="3433641"/>
              <a:ext cx="3868208" cy="36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6408738" y="3684588"/>
            <a:ext cx="3868737" cy="1054100"/>
            <a:chOff x="6508540" y="4586459"/>
            <a:chExt cx="3868208" cy="1054586"/>
          </a:xfrm>
        </p:grpSpPr>
        <p:sp>
          <p:nvSpPr>
            <p:cNvPr id="18445" name="文本框 14"/>
            <p:cNvSpPr txBox="1">
              <a:spLocks noChangeArrowheads="1"/>
            </p:cNvSpPr>
            <p:nvPr/>
          </p:nvSpPr>
          <p:spPr bwMode="auto">
            <a:xfrm>
              <a:off x="6508540" y="4586459"/>
              <a:ext cx="2933298" cy="579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181717"/>
                  </a:solidFill>
                </a:rPr>
                <a:t>Tomcat 8.0</a:t>
              </a:r>
              <a:endParaRPr lang="zh-CN" altLang="en-US" sz="3200">
                <a:solidFill>
                  <a:srgbClr val="595959"/>
                </a:solidFill>
                <a:latin typeface="方正行楷繁体"/>
                <a:ea typeface="等线" pitchFamily="2" charset="-122"/>
              </a:endParaRPr>
            </a:p>
          </p:txBody>
        </p:sp>
        <p:cxnSp>
          <p:nvCxnSpPr>
            <p:cNvPr id="2" name="直接连接符 15"/>
            <p:cNvCxnSpPr/>
            <p:nvPr/>
          </p:nvCxnSpPr>
          <p:spPr>
            <a:xfrm flipH="1">
              <a:off x="6508540" y="5161399"/>
              <a:ext cx="28269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7" name="矩形 16"/>
            <p:cNvSpPr>
              <a:spLocks noChangeArrowheads="1"/>
            </p:cNvSpPr>
            <p:nvPr/>
          </p:nvSpPr>
          <p:spPr bwMode="auto">
            <a:xfrm>
              <a:off x="6508540" y="5274163"/>
              <a:ext cx="3868208" cy="366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</p:txBody>
        </p:sp>
      </p:grpSp>
      <p:grpSp>
        <p:nvGrpSpPr>
          <p:cNvPr id="6" name="组合 18"/>
          <p:cNvGrpSpPr>
            <a:grpSpLocks/>
          </p:cNvGrpSpPr>
          <p:nvPr/>
        </p:nvGrpSpPr>
        <p:grpSpPr bwMode="auto">
          <a:xfrm>
            <a:off x="6526213" y="4976813"/>
            <a:ext cx="3868737" cy="1054100"/>
            <a:chOff x="6508540" y="4586459"/>
            <a:chExt cx="3868208" cy="1054586"/>
          </a:xfrm>
        </p:grpSpPr>
        <p:sp>
          <p:nvSpPr>
            <p:cNvPr id="18442" name="文本框 14"/>
            <p:cNvSpPr txBox="1">
              <a:spLocks noChangeArrowheads="1"/>
            </p:cNvSpPr>
            <p:nvPr/>
          </p:nvSpPr>
          <p:spPr bwMode="auto">
            <a:xfrm>
              <a:off x="6508540" y="4586459"/>
              <a:ext cx="2933298" cy="579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181717"/>
                  </a:solidFill>
                </a:rPr>
                <a:t>My_sql 5.7</a:t>
              </a:r>
              <a:endParaRPr lang="zh-CN" altLang="en-US" sz="3200">
                <a:solidFill>
                  <a:srgbClr val="181717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6508540" y="5161399"/>
              <a:ext cx="28269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4" name="矩形 16"/>
            <p:cNvSpPr>
              <a:spLocks noChangeArrowheads="1"/>
            </p:cNvSpPr>
            <p:nvPr/>
          </p:nvSpPr>
          <p:spPr bwMode="auto">
            <a:xfrm>
              <a:off x="6508540" y="5274163"/>
              <a:ext cx="3868208" cy="366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595959"/>
                </a:solidFill>
                <a:latin typeface="方正古隶简体"/>
                <a:ea typeface="等线" pitchFamily="2" charset="-122"/>
              </a:endParaRPr>
            </a:p>
          </p:txBody>
        </p:sp>
      </p:grp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6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6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6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6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67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068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Organization Chart 23"/>
          <p:cNvGrpSpPr>
            <a:grpSpLocks/>
          </p:cNvGrpSpPr>
          <p:nvPr/>
        </p:nvGrpSpPr>
        <p:grpSpPr bwMode="auto">
          <a:xfrm>
            <a:off x="252413" y="339725"/>
            <a:ext cx="11595100" cy="6329363"/>
            <a:chOff x="2110" y="1296"/>
            <a:chExt cx="14394" cy="2085"/>
          </a:xfrm>
        </p:grpSpPr>
        <p:graphicFrame>
          <p:nvGraphicFramePr>
            <p:cNvPr id="26" name="图示 25"/>
            <p:cNvGraphicFramePr/>
            <p:nvPr/>
          </p:nvGraphicFramePr>
          <p:xfrm>
            <a:off x="2110" y="1296"/>
            <a:ext cx="14394" cy="20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3" name="_s1038"/>
            <p:cNvSpPr>
              <a:spLocks noChangeArrowheads="1"/>
            </p:cNvSpPr>
            <p:nvPr/>
          </p:nvSpPr>
          <p:spPr bwMode="auto">
            <a:xfrm>
              <a:off x="5383" y="2437"/>
              <a:ext cx="588" cy="803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用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启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用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4" name="_s1039"/>
            <p:cNvSpPr>
              <a:spLocks noChangeArrowheads="1"/>
            </p:cNvSpPr>
            <p:nvPr/>
          </p:nvSpPr>
          <p:spPr bwMode="auto">
            <a:xfrm>
              <a:off x="6034" y="2432"/>
              <a:ext cx="573" cy="805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重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置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密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码</a:t>
              </a:r>
            </a:p>
          </p:txBody>
        </p:sp>
        <p:sp>
          <p:nvSpPr>
            <p:cNvPr id="6" name="_s1040"/>
            <p:cNvSpPr>
              <a:spLocks noChangeArrowheads="1"/>
            </p:cNvSpPr>
            <p:nvPr/>
          </p:nvSpPr>
          <p:spPr bwMode="auto">
            <a:xfrm>
              <a:off x="6686" y="2426"/>
              <a:ext cx="522" cy="8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分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配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色</a:t>
              </a:r>
            </a:p>
          </p:txBody>
        </p:sp>
        <p:sp>
          <p:nvSpPr>
            <p:cNvPr id="7" name="_s1042"/>
            <p:cNvSpPr>
              <a:spLocks noChangeArrowheads="1"/>
            </p:cNvSpPr>
            <p:nvPr/>
          </p:nvSpPr>
          <p:spPr bwMode="auto">
            <a:xfrm>
              <a:off x="7338" y="2426"/>
              <a:ext cx="556" cy="80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修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改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权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限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cxnSp>
          <p:nvCxnSpPr>
            <p:cNvPr id="38014" name="_s1031"/>
            <p:cNvCxnSpPr>
              <a:cxnSpLocks noChangeShapeType="1"/>
            </p:cNvCxnSpPr>
            <p:nvPr/>
          </p:nvCxnSpPr>
          <p:spPr bwMode="auto">
            <a:xfrm rot="16200000" flipH="1">
              <a:off x="5620" y="2381"/>
              <a:ext cx="111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15" name="AutoShape 127"/>
            <p:cNvCxnSpPr>
              <a:cxnSpLocks noChangeShapeType="1"/>
            </p:cNvCxnSpPr>
            <p:nvPr/>
          </p:nvCxnSpPr>
          <p:spPr bwMode="auto">
            <a:xfrm rot="16200000" flipH="1">
              <a:off x="6288" y="2389"/>
              <a:ext cx="76" cy="2"/>
            </a:xfrm>
            <a:prstGeom prst="bentConnector3">
              <a:avLst>
                <a:gd name="adj1" fmla="val -8844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17" name="AutoShape 129"/>
            <p:cNvCxnSpPr>
              <a:cxnSpLocks noChangeShapeType="1"/>
            </p:cNvCxnSpPr>
            <p:nvPr/>
          </p:nvCxnSpPr>
          <p:spPr bwMode="auto">
            <a:xfrm rot="16200000" flipH="1">
              <a:off x="6866" y="2387"/>
              <a:ext cx="91" cy="2"/>
            </a:xfrm>
            <a:prstGeom prst="bentConnector3">
              <a:avLst>
                <a:gd name="adj1" fmla="val -5866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18" name="AutoShape 130"/>
            <p:cNvCxnSpPr>
              <a:cxnSpLocks noChangeShapeType="1"/>
            </p:cNvCxnSpPr>
            <p:nvPr/>
          </p:nvCxnSpPr>
          <p:spPr bwMode="auto">
            <a:xfrm rot="16200000" flipH="1">
              <a:off x="7549" y="2382"/>
              <a:ext cx="91" cy="2"/>
            </a:xfrm>
            <a:prstGeom prst="bentConnector3">
              <a:avLst>
                <a:gd name="adj1" fmla="val -4972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19" name="AutoShape 131"/>
            <p:cNvCxnSpPr>
              <a:cxnSpLocks noChangeShapeType="1"/>
            </p:cNvCxnSpPr>
            <p:nvPr/>
          </p:nvCxnSpPr>
          <p:spPr bwMode="auto">
            <a:xfrm rot="16200000" flipH="1">
              <a:off x="15999" y="2352"/>
              <a:ext cx="113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_s1036"/>
            <p:cNvSpPr>
              <a:spLocks noChangeArrowheads="1"/>
            </p:cNvSpPr>
            <p:nvPr/>
          </p:nvSpPr>
          <p:spPr bwMode="auto">
            <a:xfrm>
              <a:off x="8172" y="1769"/>
              <a:ext cx="2191" cy="17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0099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权限管理</a:t>
              </a:r>
            </a:p>
          </p:txBody>
        </p:sp>
        <p:sp>
          <p:nvSpPr>
            <p:cNvPr id="9" name="AutoShape 134"/>
            <p:cNvSpPr>
              <a:spLocks noChangeArrowheads="1"/>
            </p:cNvSpPr>
            <p:nvPr/>
          </p:nvSpPr>
          <p:spPr bwMode="auto">
            <a:xfrm>
              <a:off x="7971" y="2069"/>
              <a:ext cx="2576" cy="20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权限树</a:t>
              </a:r>
            </a:p>
          </p:txBody>
        </p:sp>
        <p:cxnSp>
          <p:nvCxnSpPr>
            <p:cNvPr id="38023" name="AutoShape 135"/>
            <p:cNvCxnSpPr>
              <a:cxnSpLocks noChangeShapeType="1"/>
            </p:cNvCxnSpPr>
            <p:nvPr/>
          </p:nvCxnSpPr>
          <p:spPr bwMode="auto">
            <a:xfrm rot="16200000" flipH="1">
              <a:off x="9140" y="2016"/>
              <a:ext cx="112" cy="2"/>
            </a:xfrm>
            <a:prstGeom prst="bentConnector3">
              <a:avLst>
                <a:gd name="adj1" fmla="val -7273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AutoShape 136"/>
            <p:cNvSpPr>
              <a:spLocks noChangeArrowheads="1"/>
            </p:cNvSpPr>
            <p:nvPr/>
          </p:nvSpPr>
          <p:spPr bwMode="auto">
            <a:xfrm>
              <a:off x="8022" y="2432"/>
              <a:ext cx="587" cy="80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用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启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用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1" name="AutoShape 137"/>
            <p:cNvSpPr>
              <a:spLocks noChangeArrowheads="1"/>
            </p:cNvSpPr>
            <p:nvPr/>
          </p:nvSpPr>
          <p:spPr bwMode="auto">
            <a:xfrm>
              <a:off x="8672" y="2428"/>
              <a:ext cx="574" cy="8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添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加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权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限</a:t>
              </a:r>
            </a:p>
          </p:txBody>
        </p:sp>
        <p:sp>
          <p:nvSpPr>
            <p:cNvPr id="12" name="AutoShape 138"/>
            <p:cNvSpPr>
              <a:spLocks noChangeArrowheads="1"/>
            </p:cNvSpPr>
            <p:nvPr/>
          </p:nvSpPr>
          <p:spPr bwMode="auto">
            <a:xfrm>
              <a:off x="9325" y="2422"/>
              <a:ext cx="522" cy="80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删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除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权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限</a:t>
              </a:r>
            </a:p>
          </p:txBody>
        </p:sp>
        <p:sp>
          <p:nvSpPr>
            <p:cNvPr id="13" name="AutoShape 139"/>
            <p:cNvSpPr>
              <a:spLocks noChangeArrowheads="1"/>
            </p:cNvSpPr>
            <p:nvPr/>
          </p:nvSpPr>
          <p:spPr bwMode="auto">
            <a:xfrm>
              <a:off x="9977" y="2422"/>
              <a:ext cx="556" cy="80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修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改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权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限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cxnSp>
          <p:nvCxnSpPr>
            <p:cNvPr id="38028" name="AutoShape 140"/>
            <p:cNvCxnSpPr>
              <a:cxnSpLocks noChangeShapeType="1"/>
            </p:cNvCxnSpPr>
            <p:nvPr/>
          </p:nvCxnSpPr>
          <p:spPr bwMode="auto">
            <a:xfrm rot="16200000" flipH="1">
              <a:off x="8222" y="2369"/>
              <a:ext cx="114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29" name="AutoShape 141"/>
            <p:cNvCxnSpPr>
              <a:cxnSpLocks noChangeShapeType="1"/>
            </p:cNvCxnSpPr>
            <p:nvPr/>
          </p:nvCxnSpPr>
          <p:spPr bwMode="auto">
            <a:xfrm rot="16200000" flipH="1">
              <a:off x="8853" y="2368"/>
              <a:ext cx="114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30" name="AutoShape 142"/>
            <p:cNvCxnSpPr>
              <a:cxnSpLocks noChangeShapeType="1"/>
            </p:cNvCxnSpPr>
            <p:nvPr/>
          </p:nvCxnSpPr>
          <p:spPr bwMode="auto">
            <a:xfrm rot="16200000" flipH="1">
              <a:off x="9505" y="2365"/>
              <a:ext cx="113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31" name="AutoShape 143"/>
            <p:cNvCxnSpPr>
              <a:cxnSpLocks noChangeShapeType="1"/>
            </p:cNvCxnSpPr>
            <p:nvPr/>
          </p:nvCxnSpPr>
          <p:spPr bwMode="auto">
            <a:xfrm rot="16200000" flipH="1">
              <a:off x="10173" y="2373"/>
              <a:ext cx="113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_s1039"/>
            <p:cNvSpPr>
              <a:spLocks noChangeArrowheads="1"/>
            </p:cNvSpPr>
            <p:nvPr/>
          </p:nvSpPr>
          <p:spPr bwMode="auto">
            <a:xfrm>
              <a:off x="10661" y="2400"/>
              <a:ext cx="508" cy="819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添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加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色</a:t>
              </a:r>
            </a:p>
          </p:txBody>
        </p:sp>
        <p:sp>
          <p:nvSpPr>
            <p:cNvPr id="15" name="_s1040"/>
            <p:cNvSpPr>
              <a:spLocks noChangeArrowheads="1"/>
            </p:cNvSpPr>
            <p:nvPr/>
          </p:nvSpPr>
          <p:spPr bwMode="auto">
            <a:xfrm>
              <a:off x="11260" y="2416"/>
              <a:ext cx="522" cy="805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查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询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色</a:t>
              </a:r>
            </a:p>
          </p:txBody>
        </p:sp>
        <p:sp>
          <p:nvSpPr>
            <p:cNvPr id="16" name="_s1041"/>
            <p:cNvSpPr>
              <a:spLocks noChangeArrowheads="1"/>
            </p:cNvSpPr>
            <p:nvPr/>
          </p:nvSpPr>
          <p:spPr bwMode="auto">
            <a:xfrm>
              <a:off x="12612" y="2413"/>
              <a:ext cx="558" cy="808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删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除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色</a:t>
              </a:r>
            </a:p>
          </p:txBody>
        </p:sp>
        <p:sp>
          <p:nvSpPr>
            <p:cNvPr id="17" name="_s1042"/>
            <p:cNvSpPr>
              <a:spLocks noChangeArrowheads="1"/>
            </p:cNvSpPr>
            <p:nvPr/>
          </p:nvSpPr>
          <p:spPr bwMode="auto">
            <a:xfrm>
              <a:off x="11928" y="2421"/>
              <a:ext cx="522" cy="786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修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改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色</a:t>
              </a:r>
            </a:p>
          </p:txBody>
        </p:sp>
        <p:sp>
          <p:nvSpPr>
            <p:cNvPr id="18" name="AutoShape 149"/>
            <p:cNvSpPr>
              <a:spLocks noChangeArrowheads="1"/>
            </p:cNvSpPr>
            <p:nvPr/>
          </p:nvSpPr>
          <p:spPr bwMode="auto">
            <a:xfrm>
              <a:off x="13280" y="2424"/>
              <a:ext cx="587" cy="802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禁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用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启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用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3333FF"/>
                </a:solidFill>
                <a:effectLst/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" name="AutoShape 150"/>
            <p:cNvSpPr>
              <a:spLocks noChangeArrowheads="1"/>
            </p:cNvSpPr>
            <p:nvPr/>
          </p:nvSpPr>
          <p:spPr bwMode="auto">
            <a:xfrm>
              <a:off x="13930" y="2419"/>
              <a:ext cx="574" cy="80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修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改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权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限</a:t>
              </a:r>
            </a:p>
          </p:txBody>
        </p:sp>
        <p:sp>
          <p:nvSpPr>
            <p:cNvPr id="20" name="AutoShape 151"/>
            <p:cNvSpPr>
              <a:spLocks noChangeArrowheads="1"/>
            </p:cNvSpPr>
            <p:nvPr/>
          </p:nvSpPr>
          <p:spPr bwMode="auto">
            <a:xfrm>
              <a:off x="15150" y="2413"/>
              <a:ext cx="522" cy="80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分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配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色</a:t>
              </a:r>
            </a:p>
          </p:txBody>
        </p:sp>
        <p:sp>
          <p:nvSpPr>
            <p:cNvPr id="21" name="AutoShape 152"/>
            <p:cNvSpPr>
              <a:spLocks noChangeArrowheads="1"/>
            </p:cNvSpPr>
            <p:nvPr/>
          </p:nvSpPr>
          <p:spPr bwMode="auto">
            <a:xfrm>
              <a:off x="15802" y="2413"/>
              <a:ext cx="556" cy="807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用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户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组</a:t>
              </a:r>
            </a:p>
          </p:txBody>
        </p:sp>
        <p:sp>
          <p:nvSpPr>
            <p:cNvPr id="22" name="AutoShape 153"/>
            <p:cNvSpPr>
              <a:spLocks noChangeArrowheads="1"/>
            </p:cNvSpPr>
            <p:nvPr/>
          </p:nvSpPr>
          <p:spPr bwMode="auto">
            <a:xfrm>
              <a:off x="10598" y="1768"/>
              <a:ext cx="3624" cy="17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0099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角 色 管 理</a:t>
              </a:r>
            </a:p>
          </p:txBody>
        </p:sp>
        <p:sp>
          <p:nvSpPr>
            <p:cNvPr id="23" name="_s1037"/>
            <p:cNvSpPr>
              <a:spLocks noChangeArrowheads="1"/>
            </p:cNvSpPr>
            <p:nvPr/>
          </p:nvSpPr>
          <p:spPr bwMode="auto">
            <a:xfrm>
              <a:off x="10785" y="2063"/>
              <a:ext cx="3453" cy="20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角  色  列  表</a:t>
              </a:r>
            </a:p>
          </p:txBody>
        </p:sp>
        <p:cxnSp>
          <p:nvCxnSpPr>
            <p:cNvPr id="38043" name="AutoShape 155"/>
            <p:cNvCxnSpPr>
              <a:cxnSpLocks noChangeShapeType="1"/>
            </p:cNvCxnSpPr>
            <p:nvPr/>
          </p:nvCxnSpPr>
          <p:spPr bwMode="auto">
            <a:xfrm rot="16200000" flipH="1">
              <a:off x="12380" y="1723"/>
              <a:ext cx="112" cy="1"/>
            </a:xfrm>
            <a:prstGeom prst="bentConnector3">
              <a:avLst>
                <a:gd name="adj1" fmla="val -14910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44" name="AutoShape 156"/>
            <p:cNvCxnSpPr>
              <a:cxnSpLocks noChangeShapeType="1"/>
            </p:cNvCxnSpPr>
            <p:nvPr/>
          </p:nvCxnSpPr>
          <p:spPr bwMode="auto">
            <a:xfrm rot="16200000" flipH="1">
              <a:off x="12428" y="2002"/>
              <a:ext cx="114" cy="2"/>
            </a:xfrm>
            <a:prstGeom prst="bentConnector3">
              <a:avLst>
                <a:gd name="adj1" fmla="val 18833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45" name="AutoShape 157"/>
            <p:cNvCxnSpPr>
              <a:cxnSpLocks noChangeShapeType="1"/>
            </p:cNvCxnSpPr>
            <p:nvPr/>
          </p:nvCxnSpPr>
          <p:spPr bwMode="auto">
            <a:xfrm rot="16200000" flipH="1">
              <a:off x="10842" y="2347"/>
              <a:ext cx="112" cy="2"/>
            </a:xfrm>
            <a:prstGeom prst="bentConnector3">
              <a:avLst>
                <a:gd name="adj1" fmla="val -1863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46" name="AutoShape 158"/>
            <p:cNvCxnSpPr>
              <a:cxnSpLocks noChangeShapeType="1"/>
            </p:cNvCxnSpPr>
            <p:nvPr/>
          </p:nvCxnSpPr>
          <p:spPr bwMode="auto">
            <a:xfrm rot="16200000" flipH="1">
              <a:off x="11477" y="2355"/>
              <a:ext cx="112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47" name="AutoShape 159"/>
            <p:cNvCxnSpPr>
              <a:cxnSpLocks noChangeShapeType="1"/>
            </p:cNvCxnSpPr>
            <p:nvPr/>
          </p:nvCxnSpPr>
          <p:spPr bwMode="auto">
            <a:xfrm rot="16200000" flipH="1">
              <a:off x="12144" y="2364"/>
              <a:ext cx="113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48" name="AutoShape 160"/>
            <p:cNvCxnSpPr>
              <a:cxnSpLocks noChangeShapeType="1"/>
            </p:cNvCxnSpPr>
            <p:nvPr/>
          </p:nvCxnSpPr>
          <p:spPr bwMode="auto">
            <a:xfrm rot="16200000" flipH="1">
              <a:off x="12846" y="2360"/>
              <a:ext cx="113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49" name="AutoShape 161"/>
            <p:cNvCxnSpPr>
              <a:cxnSpLocks noChangeShapeType="1"/>
            </p:cNvCxnSpPr>
            <p:nvPr/>
          </p:nvCxnSpPr>
          <p:spPr bwMode="auto">
            <a:xfrm rot="16200000" flipH="1">
              <a:off x="13480" y="2364"/>
              <a:ext cx="113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50" name="AutoShape 162"/>
            <p:cNvCxnSpPr>
              <a:cxnSpLocks noChangeShapeType="1"/>
            </p:cNvCxnSpPr>
            <p:nvPr/>
          </p:nvCxnSpPr>
          <p:spPr bwMode="auto">
            <a:xfrm rot="16200000" flipH="1">
              <a:off x="14080" y="2360"/>
              <a:ext cx="112" cy="2"/>
            </a:xfrm>
            <a:prstGeom prst="bentConnector3">
              <a:avLst>
                <a:gd name="adj1" fmla="val -3439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AutoShape 164"/>
            <p:cNvSpPr>
              <a:spLocks noChangeArrowheads="1"/>
            </p:cNvSpPr>
            <p:nvPr/>
          </p:nvSpPr>
          <p:spPr bwMode="auto">
            <a:xfrm>
              <a:off x="14313" y="1768"/>
              <a:ext cx="2191" cy="1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00990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用户组管理</a:t>
              </a:r>
            </a:p>
          </p:txBody>
        </p:sp>
        <p:cxnSp>
          <p:nvCxnSpPr>
            <p:cNvPr id="38053" name="AutoShape 165"/>
            <p:cNvCxnSpPr>
              <a:cxnSpLocks noChangeShapeType="1"/>
            </p:cNvCxnSpPr>
            <p:nvPr/>
          </p:nvCxnSpPr>
          <p:spPr bwMode="auto">
            <a:xfrm rot="16200000" flipH="1">
              <a:off x="15369" y="1719"/>
              <a:ext cx="112" cy="2"/>
            </a:xfrm>
            <a:prstGeom prst="bentConnector3">
              <a:avLst>
                <a:gd name="adj1" fmla="val -14910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166"/>
            <p:cNvSpPr>
              <a:spLocks noChangeArrowheads="1"/>
            </p:cNvSpPr>
            <p:nvPr/>
          </p:nvSpPr>
          <p:spPr bwMode="auto">
            <a:xfrm>
              <a:off x="14305" y="2072"/>
              <a:ext cx="2199" cy="202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0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charset="0"/>
                  <a:ea typeface="宋体" charset="-122"/>
                  <a:cs typeface="宋体" charset="-122"/>
                </a:rPr>
                <a:t>用户组列表</a:t>
              </a:r>
            </a:p>
          </p:txBody>
        </p:sp>
        <p:cxnSp>
          <p:nvCxnSpPr>
            <p:cNvPr id="38055" name="AutoShape 167"/>
            <p:cNvCxnSpPr>
              <a:cxnSpLocks noChangeShapeType="1"/>
              <a:stCxn id="25" idx="2"/>
            </p:cNvCxnSpPr>
            <p:nvPr/>
          </p:nvCxnSpPr>
          <p:spPr bwMode="auto">
            <a:xfrm rot="16200000" flipH="1">
              <a:off x="15338" y="2340"/>
              <a:ext cx="135" cy="4"/>
            </a:xfrm>
            <a:prstGeom prst="bentConnector3">
              <a:avLst>
                <a:gd name="adj1" fmla="val 4962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56" name="AutoShape 168"/>
            <p:cNvCxnSpPr>
              <a:cxnSpLocks noChangeShapeType="1"/>
            </p:cNvCxnSpPr>
            <p:nvPr/>
          </p:nvCxnSpPr>
          <p:spPr bwMode="auto">
            <a:xfrm rot="10800000" flipV="1">
              <a:off x="10915" y="3224"/>
              <a:ext cx="5148" cy="101"/>
            </a:xfrm>
            <a:prstGeom prst="bentConnector3">
              <a:avLst>
                <a:gd name="adj1" fmla="val -57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57" name="AutoShape 169"/>
            <p:cNvCxnSpPr>
              <a:cxnSpLocks noChangeShapeType="1"/>
            </p:cNvCxnSpPr>
            <p:nvPr/>
          </p:nvCxnSpPr>
          <p:spPr bwMode="auto">
            <a:xfrm rot="16200000" flipH="1">
              <a:off x="10857" y="3263"/>
              <a:ext cx="113" cy="2"/>
            </a:xfrm>
            <a:prstGeom prst="bentConnector3">
              <a:avLst>
                <a:gd name="adj1" fmla="val 7578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60" name="AutoShape 172"/>
            <p:cNvCxnSpPr>
              <a:cxnSpLocks noChangeShapeType="1"/>
            </p:cNvCxnSpPr>
            <p:nvPr/>
          </p:nvCxnSpPr>
          <p:spPr bwMode="auto">
            <a:xfrm rot="16200000" flipH="1">
              <a:off x="11474" y="3257"/>
              <a:ext cx="82" cy="2"/>
            </a:xfrm>
            <a:prstGeom prst="bentConnector3">
              <a:avLst>
                <a:gd name="adj1" fmla="val 13850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61" name="AutoShape 173"/>
            <p:cNvCxnSpPr>
              <a:cxnSpLocks noChangeShapeType="1"/>
            </p:cNvCxnSpPr>
            <p:nvPr/>
          </p:nvCxnSpPr>
          <p:spPr bwMode="auto">
            <a:xfrm rot="16200000" flipH="1">
              <a:off x="12093" y="3243"/>
              <a:ext cx="82" cy="2"/>
            </a:xfrm>
            <a:prstGeom prst="bentConnector3">
              <a:avLst>
                <a:gd name="adj1" fmla="val 13456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63" name="AutoShape 175"/>
            <p:cNvCxnSpPr>
              <a:cxnSpLocks noChangeShapeType="1"/>
            </p:cNvCxnSpPr>
            <p:nvPr/>
          </p:nvCxnSpPr>
          <p:spPr bwMode="auto">
            <a:xfrm rot="16200000" flipH="1">
              <a:off x="13530" y="3265"/>
              <a:ext cx="82" cy="2"/>
            </a:xfrm>
            <a:prstGeom prst="bentConnector3">
              <a:avLst>
                <a:gd name="adj1" fmla="val 12856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64" name="AutoShape 176"/>
            <p:cNvCxnSpPr>
              <a:cxnSpLocks noChangeShapeType="1"/>
            </p:cNvCxnSpPr>
            <p:nvPr/>
          </p:nvCxnSpPr>
          <p:spPr bwMode="auto">
            <a:xfrm rot="16200000" flipH="1">
              <a:off x="12812" y="3261"/>
              <a:ext cx="82" cy="2"/>
            </a:xfrm>
            <a:prstGeom prst="bentConnector3">
              <a:avLst>
                <a:gd name="adj1" fmla="val 11863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66" name="AutoShape 178"/>
            <p:cNvCxnSpPr>
              <a:cxnSpLocks noChangeShapeType="1"/>
            </p:cNvCxnSpPr>
            <p:nvPr/>
          </p:nvCxnSpPr>
          <p:spPr bwMode="auto">
            <a:xfrm rot="16200000" flipH="1">
              <a:off x="9204" y="1734"/>
              <a:ext cx="82" cy="2"/>
            </a:xfrm>
            <a:prstGeom prst="bentConnector3">
              <a:avLst>
                <a:gd name="adj1" fmla="val -22298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069" name="Rectangle 163"/>
          <p:cNvSpPr>
            <a:spLocks noChangeArrowheads="1"/>
          </p:cNvSpPr>
          <p:nvPr/>
        </p:nvSpPr>
        <p:spPr bwMode="auto">
          <a:xfrm>
            <a:off x="9507538" y="3832225"/>
            <a:ext cx="0" cy="427038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en-US" sz="2800">
              <a:solidFill>
                <a:srgbClr val="3333FF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06388" y="473075"/>
            <a:ext cx="2589212" cy="1016000"/>
          </a:xfrm>
          <a:prstGeom prst="rect">
            <a:avLst/>
          </a:prstGeom>
          <a:noFill/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模 块</a:t>
            </a:r>
            <a:r>
              <a:rPr lang="zh-CN" altLang="en-US" sz="6000" b="1" u="sng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   </a:t>
            </a:r>
          </a:p>
        </p:txBody>
      </p: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810512">
            <a:off x="371475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4350" y="1250950"/>
            <a:ext cx="62261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图片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385286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图片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455988"/>
            <a:ext cx="3894138" cy="34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图片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96338" y="0"/>
            <a:ext cx="3395662" cy="323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图片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91538" y="3635375"/>
            <a:ext cx="3700462" cy="322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892675" y="228600"/>
            <a:ext cx="2589213" cy="1016000"/>
          </a:xfrm>
          <a:prstGeom prst="rect">
            <a:avLst/>
          </a:prstGeom>
          <a:noFill/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登 录</a:t>
            </a:r>
            <a:r>
              <a:rPr lang="zh-CN" altLang="en-US" sz="6000" b="1" u="sng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   </a:t>
            </a:r>
          </a:p>
        </p:txBody>
      </p: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810512">
            <a:off x="371475" y="-72390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11" descr="index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613" y="112713"/>
            <a:ext cx="11798300" cy="663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589963" y="4906963"/>
            <a:ext cx="2589212" cy="1016000"/>
          </a:xfrm>
          <a:prstGeom prst="rect">
            <a:avLst/>
          </a:prstGeom>
          <a:noFill/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000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首 页</a:t>
            </a:r>
            <a:r>
              <a:rPr lang="zh-CN" altLang="en-US" sz="6000" b="1" u="sng">
                <a:solidFill>
                  <a:srgbClr val="595959"/>
                </a:solidFill>
                <a:latin typeface="方正行楷繁体"/>
                <a:ea typeface="等线" pitchFamily="2" charset="-122"/>
              </a:rPr>
              <a:t>   </a:t>
            </a:r>
          </a:p>
        </p:txBody>
      </p:sp>
    </p:spTree>
  </p:cSld>
  <p:clrMapOvr>
    <a:masterClrMapping/>
  </p:clrMapOvr>
  <p:transition spd="slow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4"/>
          <p:cNvPicPr>
            <a:picLocks noChangeAspect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 rot="5400000">
            <a:off x="819150" y="-819150"/>
            <a:ext cx="4414838" cy="605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 flipH="1" flipV="1">
            <a:off x="8202613" y="3643313"/>
            <a:ext cx="2801937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150" y="160338"/>
            <a:ext cx="11852275" cy="65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1033</Words>
  <Application>Microsoft Office PowerPoint</Application>
  <PresentationFormat>自定义</PresentationFormat>
  <Paragraphs>238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Noto Sans S Chinese Light</vt:lpstr>
      <vt:lpstr>等线</vt:lpstr>
      <vt:lpstr>方正行楷繁体</vt:lpstr>
      <vt:lpstr>黑体</vt:lpstr>
      <vt:lpstr>楷体</vt:lpstr>
      <vt:lpstr>Calibri</vt:lpstr>
      <vt:lpstr>等线 Light</vt:lpstr>
      <vt:lpstr>方正古隶简体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User</cp:lastModifiedBy>
  <cp:revision>28</cp:revision>
  <dcterms:created xsi:type="dcterms:W3CDTF">2016-07-26T07:52:43Z</dcterms:created>
  <dcterms:modified xsi:type="dcterms:W3CDTF">2019-08-08T07:38:30Z</dcterms:modified>
</cp:coreProperties>
</file>