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ms-office.legacyDiagramTex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legacyDocTextInfo.bin" ContentType="application/vnd.ms-office.legacyDocTextInfo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11481" r:id="rId2"/>
    <p:sldId id="3879" r:id="rId3"/>
    <p:sldId id="309" r:id="rId4"/>
    <p:sldId id="614" r:id="rId5"/>
    <p:sldId id="264" r:id="rId6"/>
    <p:sldId id="621" r:id="rId7"/>
    <p:sldId id="307" r:id="rId8"/>
    <p:sldId id="11483" r:id="rId9"/>
    <p:sldId id="622" r:id="rId10"/>
    <p:sldId id="11494" r:id="rId11"/>
    <p:sldId id="11484" r:id="rId12"/>
    <p:sldId id="616" r:id="rId13"/>
    <p:sldId id="11495" r:id="rId14"/>
    <p:sldId id="11496" r:id="rId15"/>
    <p:sldId id="11493" r:id="rId16"/>
    <p:sldId id="11497" r:id="rId17"/>
    <p:sldId id="11498" r:id="rId18"/>
    <p:sldId id="11499" r:id="rId19"/>
    <p:sldId id="11500" r:id="rId20"/>
    <p:sldId id="11489" r:id="rId21"/>
    <p:sldId id="262" r:id="rId22"/>
    <p:sldId id="11501" r:id="rId23"/>
    <p:sldId id="11502" r:id="rId24"/>
    <p:sldId id="11503" r:id="rId25"/>
    <p:sldId id="11504" r:id="rId26"/>
    <p:sldId id="11490" r:id="rId27"/>
    <p:sldId id="282" r:id="rId28"/>
    <p:sldId id="11505" r:id="rId29"/>
    <p:sldId id="11506" r:id="rId30"/>
    <p:sldId id="11507" r:id="rId31"/>
    <p:sldId id="11508" r:id="rId32"/>
    <p:sldId id="11509" r:id="rId33"/>
    <p:sldId id="11510" r:id="rId34"/>
    <p:sldId id="11511" r:id="rId35"/>
    <p:sldId id="610" r:id="rId36"/>
    <p:sldId id="11488" r:id="rId37"/>
  </p:sldIdLst>
  <p:sldSz cx="12192000" cy="6858000"/>
  <p:notesSz cx="6858000" cy="9144000"/>
  <p:custDataLst>
    <p:tags r:id="rId3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S Chinese Light"/>
        <a:cs typeface="Noto Sans S Chinese Light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S Chinese Light"/>
        <a:cs typeface="Noto Sans S Chinese Light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S Chinese Light"/>
        <a:cs typeface="Noto Sans S Chinese Light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S Chinese Light"/>
        <a:cs typeface="Noto Sans S Chinese Light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S Chinese Light"/>
        <a:cs typeface="Noto Sans S Chinese Light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S Chinese Light"/>
        <a:cs typeface="Noto Sans S Chinese Light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S Chinese Light"/>
        <a:cs typeface="Noto Sans S Chinese Light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S Chinese Light"/>
        <a:cs typeface="Noto Sans S Chinese Light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S Chinese Light"/>
        <a:cs typeface="Noto Sans S Chines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CC00"/>
    <a:srgbClr val="FFCC00"/>
    <a:srgbClr val="FFFF00"/>
    <a:srgbClr val="FF9900"/>
    <a:srgbClr val="4D4D4D"/>
    <a:srgbClr val="333333"/>
    <a:srgbClr val="111111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62" autoAdjust="0"/>
  </p:normalViewPr>
  <p:slideViewPr>
    <p:cSldViewPr snapToGrid="0">
      <p:cViewPr varScale="1">
        <p:scale>
          <a:sx n="73" d="100"/>
          <a:sy n="73" d="100"/>
        </p:scale>
        <p:origin x="-61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06/relationships/legacyDocTextInfo" Target="legacyDocTextInfo.bin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13" Type="http://schemas.microsoft.com/office/2006/relationships/legacyDiagramText" Target="legacyDiagramText13.bin"/><Relationship Id="rId18" Type="http://schemas.microsoft.com/office/2006/relationships/legacyDiagramText" Target="legacyDiagramText18.bin"/><Relationship Id="rId26" Type="http://schemas.microsoft.com/office/2006/relationships/legacyDiagramText" Target="legacyDiagramText26.bin"/><Relationship Id="rId3" Type="http://schemas.microsoft.com/office/2006/relationships/legacyDiagramText" Target="legacyDiagramText3.bin"/><Relationship Id="rId21" Type="http://schemas.microsoft.com/office/2006/relationships/legacyDiagramText" Target="legacyDiagramText21.bin"/><Relationship Id="rId7" Type="http://schemas.microsoft.com/office/2006/relationships/legacyDiagramText" Target="legacyDiagramText7.bin"/><Relationship Id="rId12" Type="http://schemas.microsoft.com/office/2006/relationships/legacyDiagramText" Target="legacyDiagramText12.bin"/><Relationship Id="rId17" Type="http://schemas.microsoft.com/office/2006/relationships/legacyDiagramText" Target="legacyDiagramText17.bin"/><Relationship Id="rId25" Type="http://schemas.microsoft.com/office/2006/relationships/legacyDiagramText" Target="legacyDiagramText25.bin"/><Relationship Id="rId2" Type="http://schemas.microsoft.com/office/2006/relationships/legacyDiagramText" Target="legacyDiagramText2.bin"/><Relationship Id="rId16" Type="http://schemas.microsoft.com/office/2006/relationships/legacyDiagramText" Target="legacyDiagramText16.bin"/><Relationship Id="rId20" Type="http://schemas.microsoft.com/office/2006/relationships/legacyDiagramText" Target="legacyDiagramText20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11" Type="http://schemas.microsoft.com/office/2006/relationships/legacyDiagramText" Target="legacyDiagramText11.bin"/><Relationship Id="rId24" Type="http://schemas.microsoft.com/office/2006/relationships/legacyDiagramText" Target="legacyDiagramText24.bin"/><Relationship Id="rId5" Type="http://schemas.microsoft.com/office/2006/relationships/legacyDiagramText" Target="legacyDiagramText5.bin"/><Relationship Id="rId15" Type="http://schemas.microsoft.com/office/2006/relationships/legacyDiagramText" Target="legacyDiagramText15.bin"/><Relationship Id="rId23" Type="http://schemas.microsoft.com/office/2006/relationships/legacyDiagramText" Target="legacyDiagramText23.bin"/><Relationship Id="rId10" Type="http://schemas.microsoft.com/office/2006/relationships/legacyDiagramText" Target="legacyDiagramText10.bin"/><Relationship Id="rId19" Type="http://schemas.microsoft.com/office/2006/relationships/legacyDiagramText" Target="legacyDiagramText19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Relationship Id="rId14" Type="http://schemas.microsoft.com/office/2006/relationships/legacyDiagramText" Target="legacyDiagramText14.bin"/><Relationship Id="rId22" Type="http://schemas.microsoft.com/office/2006/relationships/legacyDiagramText" Target="legacyDiagramText22.bin"/><Relationship Id="rId27" Type="http://schemas.microsoft.com/office/2006/relationships/legacyDiagramText" Target="legacyDiagramText27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2C5AD1-E8C2-4F43-99A1-85036FF351D2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E1556E-8487-4560-B37F-7D63CF7E6D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AC8B2A-01CA-4718-A78A-385B58CBA840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BB9491-1713-4D90-B467-5F9B99478116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F59444-67E6-4A15-864B-39C49E4F240A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92686F-EB95-4EDC-84C5-02CD02C95539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68447F-ACB8-46DE-8801-0C6A11F4F8DE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C8D0B3-5693-4F33-8222-1157EB4AB8F0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EA2AAE-84AC-4605-B49A-F196E722CE91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D374F5-E360-4ADA-9B4A-EC65415799F9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39B0E6-8D2A-4CE3-9036-351DDF749B59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F60A30-654E-477A-BB75-CF2A1F3FA9D1}" type="slidenum">
              <a:rPr lang="en-US" altLang="zh-CN">
                <a:ea typeface="Noto Sans S Chinese Light"/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>
              <a:ea typeface="Noto Sans S Chinese Light"/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5" name="日期占位符 3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20DE54-882D-4B2D-9E77-46E061F0D45E}" type="datetime1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2019/7/4</a:t>
            </a:fld>
            <a:endParaRPr lang="en-US" altLang="zh-CN">
              <a:ea typeface="Noto Sans S Chinese Light"/>
              <a:cs typeface="Noto Sans S Chinese Light"/>
            </a:endParaRPr>
          </a:p>
        </p:txBody>
      </p:sp>
      <p:sp>
        <p:nvSpPr>
          <p:cNvPr id="64516" name="灯片编号占位符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201787-7223-4E98-BBD5-88F3894DA818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>
              <a:ea typeface="Noto Sans S Chinese Light"/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27293-8B86-404B-ACEE-869148F552E9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D10FFE-B5C1-458B-9486-C0A6166AE30E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C2C72A-0752-4058-866D-E5B46D681D50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0659" name="日期占位符 3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31F028-0718-4D70-81F9-84D220F79658}" type="datetime1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2019/7/4</a:t>
            </a:fld>
            <a:endParaRPr lang="en-US" altLang="zh-CN">
              <a:ea typeface="Noto Sans S Chinese Light"/>
              <a:cs typeface="Noto Sans S Chinese Light"/>
            </a:endParaRPr>
          </a:p>
        </p:txBody>
      </p:sp>
      <p:sp>
        <p:nvSpPr>
          <p:cNvPr id="70660" name="灯片编号占位符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B60899-1F9F-4EDC-BC8D-B3E27C6AF77F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ea typeface="Noto Sans S Chinese Light"/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3E56BD-F83A-45BF-ACCC-A1D758E4C01B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B6CE00-B855-4324-B436-95DE71468A9B}" type="slidenum">
              <a:rPr lang="zh-CN" altLang="en-US">
                <a:cs typeface="Noto Sans S Chinese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cs typeface="Noto Sans S Chinese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7F324-E9FC-49F5-94E4-09BB59AE25D4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4D16-A42D-48CF-8D61-A3B4300663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C2F1D-266A-4699-9B93-DDEDAB54AA9A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B76B-D1C1-4BA7-A543-D10CB3CC3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7880B-F7F2-476A-B459-A3D2A0713389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E16C2-5389-43BB-9030-3169C7028E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69" y="273851"/>
            <a:ext cx="10972464" cy="1144120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S Chinese Light" panose="020B0300000000000000" pitchFamily="34" charset="-122"/>
                <a:ea typeface="Noto Sans S Chinese Light" panose="020B03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 spd="slow" advTm="2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2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2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Tm="2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D798E-5B34-4197-95FC-61EC2800AADC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B4021-4420-4091-9E12-F33A99BF73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3FE06-39BB-41FE-936F-1239C7483369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A34-9D49-4299-8A14-95E3336F02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0"/>
          <p:cNvSpPr/>
          <p:nvPr userDrawn="1"/>
        </p:nvSpPr>
        <p:spPr>
          <a:xfrm>
            <a:off x="8896350" y="6415088"/>
            <a:ext cx="776288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  <a:cs typeface="+mn-cs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C2D7C-8D94-476E-A279-E265B231669B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7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9849E-607A-49F0-B526-6680D751A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5597E-82AA-4358-99FE-D3B60D5B1BE8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0FD2F-6656-410F-AB82-702EA2C36D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DF99-7EC1-46E6-B5E4-31F37E83EB88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31347-DD24-4E74-8984-8003427400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/>
          </p:cNvGrpSpPr>
          <p:nvPr userDrawn="1"/>
        </p:nvGrpSpPr>
        <p:grpSpPr bwMode="auto">
          <a:xfrm>
            <a:off x="-38100" y="-7938"/>
            <a:ext cx="13681075" cy="6865938"/>
            <a:chOff x="-38514" y="-8112"/>
            <a:chExt cx="13681090" cy="6866112"/>
          </a:xfrm>
        </p:grpSpPr>
        <p:pic>
          <p:nvPicPr>
            <p:cNvPr id="3" name="图片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38514" y="0"/>
              <a:ext cx="6858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图片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23090" y="-8112"/>
              <a:ext cx="6819486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矩形 7">
            <a:extLst>
              <a:ext uri="{FF2B5EF4-FFF2-40B4-BE49-F238E27FC236}"/>
            </a:extLst>
          </p:cNvPr>
          <p:cNvSpPr/>
          <p:nvPr userDrawn="1"/>
        </p:nvSpPr>
        <p:spPr>
          <a:xfrm>
            <a:off x="322263" y="681038"/>
            <a:ext cx="11577637" cy="58039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8">
            <a:extLst>
              <a:ext uri="{FF2B5EF4-FFF2-40B4-BE49-F238E27FC236}"/>
            </a:extLst>
          </p:cNvPr>
          <p:cNvSpPr/>
          <p:nvPr userDrawn="1"/>
        </p:nvSpPr>
        <p:spPr>
          <a:xfrm>
            <a:off x="504825" y="812800"/>
            <a:ext cx="11239500" cy="55022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22263" y="6492875"/>
            <a:ext cx="11577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10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322263" y="295275"/>
            <a:ext cx="222726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单击此处添加标题</a:t>
            </a:r>
          </a:p>
        </p:txBody>
      </p:sp>
      <p:sp>
        <p:nvSpPr>
          <p:cNvPr id="9" name="日期占位符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BA0DC-BC32-48E1-A76E-99046C92B336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10" name="页脚占位符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DC8C-BF3B-4780-A926-5F845BD62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82B84-9CAF-4AF4-AB54-C16DCA5962D8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061D-14FB-4862-9219-AB7E98264A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824D-657E-47C5-AB7D-2C532605F56C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35967-3001-4278-99EE-E7549FCE5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B1ADBB-CA2D-4151-9E96-07E942B16B78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C85CD5-B0D9-424E-9B2A-EF30CED297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4" r:id="rId4"/>
    <p:sldLayoutId id="2147483658" r:id="rId5"/>
    <p:sldLayoutId id="2147483659" r:id="rId6"/>
    <p:sldLayoutId id="2147483665" r:id="rId7"/>
    <p:sldLayoutId id="2147483660" r:id="rId8"/>
    <p:sldLayoutId id="2147483661" r:id="rId9"/>
    <p:sldLayoutId id="2147483662" r:id="rId10"/>
    <p:sldLayoutId id="2147483663" r:id="rId11"/>
    <p:sldLayoutId id="2147483666" r:id="rId12"/>
    <p:sldLayoutId id="2147483667" r:id="rId13"/>
    <p:sldLayoutId id="2147483668" r:id="rId14"/>
    <p:sldLayoutId id="2147483669" r:id="rId15"/>
  </p:sldLayoutIdLst>
  <p:transition spd="slow" advTm="2000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Noto Sans S Chinese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to Sans S Chinese Light"/>
          <a:ea typeface="Noto Sans S Chinese Light"/>
          <a:cs typeface="Noto Sans S Chinese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to Sans S Chinese Light"/>
          <a:ea typeface="Noto Sans S Chinese Light"/>
          <a:cs typeface="Noto Sans S Chinese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to Sans S Chinese Light"/>
          <a:ea typeface="Noto Sans S Chinese Light"/>
          <a:cs typeface="Noto Sans S Chinese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to Sans S Chinese Light"/>
          <a:ea typeface="Noto Sans S Chinese Light"/>
          <a:cs typeface="Noto Sans S Chinese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to Sans S Chinese Light"/>
          <a:ea typeface="Noto Sans S Chinese Light"/>
          <a:cs typeface="Noto Sans S Chinese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to Sans S Chinese Light"/>
          <a:ea typeface="Noto Sans S Chinese Light"/>
          <a:cs typeface="Noto Sans S Chinese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to Sans S Chinese Light"/>
          <a:ea typeface="Noto Sans S Chinese Light"/>
          <a:cs typeface="Noto Sans S Chinese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to Sans S Chinese Light"/>
          <a:ea typeface="Noto Sans S Chinese Light"/>
          <a:cs typeface="Noto Sans S Chinese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Noto Sans S Chinese Light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Noto Sans S Chinese Light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Noto Sans S Chinese Light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Noto Sans S Chinese Light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Noto Sans S Chinese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38514" y="-8112"/>
            <a:chExt cx="13681090" cy="6866112"/>
          </a:xfrm>
        </p:grpSpPr>
        <p:pic>
          <p:nvPicPr>
            <p:cNvPr id="1844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8514" y="0"/>
              <a:ext cx="6858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5" name="图片 2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23090" y="-8112"/>
              <a:ext cx="6819486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1747838" y="1425575"/>
            <a:ext cx="8994775" cy="364648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43"/>
          <p:cNvSpPr txBox="1">
            <a:spLocks noChangeArrowheads="1"/>
          </p:cNvSpPr>
          <p:nvPr/>
        </p:nvSpPr>
        <p:spPr bwMode="auto">
          <a:xfrm>
            <a:off x="2195513" y="1762125"/>
            <a:ext cx="8018462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0D0D0D"/>
                </a:solidFill>
                <a:latin typeface="Noto Sans S Chinese Light"/>
                <a:sym typeface="+mn-lt"/>
              </a:rPr>
              <a:t>黑 龙 江 科 技 大 学</a:t>
            </a:r>
          </a:p>
          <a:p>
            <a:pPr algn="r"/>
            <a:r>
              <a:rPr lang="zh-CN" altLang="en-US" sz="5400" b="1">
                <a:solidFill>
                  <a:srgbClr val="0D0D0D"/>
                </a:solidFill>
                <a:latin typeface="Noto Sans S Chinese Light"/>
                <a:sym typeface="+mn-lt"/>
              </a:rPr>
              <a:t>	教 务 管 理 中 心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 rot="354502">
            <a:off x="6284913" y="3690938"/>
            <a:ext cx="538162" cy="522287"/>
            <a:chOff x="801291" y="3535885"/>
            <a:chExt cx="219347" cy="219347"/>
          </a:xfrm>
        </p:grpSpPr>
        <p:sp>
          <p:nvSpPr>
            <p:cNvPr id="9" name="Oval 1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067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8441" name="组合 9"/>
            <p:cNvGrpSpPr>
              <a:grpSpLocks/>
            </p:cNvGrpSpPr>
            <p:nvPr/>
          </p:nvGrpSpPr>
          <p:grpSpPr bwMode="auto"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" name="Freeform 12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7941" y="3583020"/>
                <a:ext cx="53704" cy="54003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0" tIns="60960" rIns="121920" bIns="60960" anchor="ctr"/>
              <a:lstStyle/>
              <a:p>
                <a:pPr algn="di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133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855395" y="3641961"/>
                <a:ext cx="99644" cy="54670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0" tIns="60960" rIns="121920" bIns="60960" anchor="ctr"/>
              <a:lstStyle/>
              <a:p>
                <a:pPr algn="di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133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757988" y="3621088"/>
            <a:ext cx="368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i="1">
                <a:solidFill>
                  <a:srgbClr val="0D0D0D"/>
                </a:solidFill>
                <a:latin typeface="楷体" pitchFamily="49" charset="-122"/>
                <a:ea typeface="楷体" pitchFamily="49" charset="-122"/>
                <a:sym typeface="+mn-lt"/>
              </a:rPr>
              <a:t>讲 解：杨雷刚</a:t>
            </a:r>
          </a:p>
        </p:txBody>
      </p:sp>
      <p:sp>
        <p:nvSpPr>
          <p:cNvPr id="23" name="矩形 22">
            <a:extLst>
              <a:ext uri="{FF2B5EF4-FFF2-40B4-BE49-F238E27FC236}"/>
            </a:extLst>
          </p:cNvPr>
          <p:cNvSpPr/>
          <p:nvPr/>
        </p:nvSpPr>
        <p:spPr>
          <a:xfrm>
            <a:off x="1247775" y="1381125"/>
            <a:ext cx="10007600" cy="4038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18439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3475" y="5592763"/>
            <a:ext cx="103012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4" descr="log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295275"/>
            <a:ext cx="9983788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Text Box 5"/>
          <p:cNvSpPr txBox="1">
            <a:spLocks noChangeArrowheads="1"/>
          </p:cNvSpPr>
          <p:nvPr/>
        </p:nvSpPr>
        <p:spPr bwMode="auto">
          <a:xfrm>
            <a:off x="10669588" y="1776413"/>
            <a:ext cx="1190625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b="1">
                <a:solidFill>
                  <a:srgbClr val="FF9900"/>
                </a:solidFill>
                <a:latin typeface="楷体" pitchFamily="49" charset="-122"/>
                <a:ea typeface="楷体" pitchFamily="49" charset="-122"/>
              </a:rPr>
              <a:t>登		录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1" name="组合 24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-38514" y="-8112"/>
            <a:chExt cx="13670930" cy="6866112"/>
          </a:xfrm>
        </p:grpSpPr>
        <p:pic>
          <p:nvPicPr>
            <p:cNvPr id="56329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8514" y="0"/>
              <a:ext cx="6858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0" name="图片 2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12930" y="-8112"/>
              <a:ext cx="6819486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0" y="2936875"/>
            <a:ext cx="12192000" cy="358457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/>
            </a:extLst>
          </p:cNvPr>
          <p:cNvSpPr/>
          <p:nvPr/>
        </p:nvSpPr>
        <p:spPr>
          <a:xfrm>
            <a:off x="174625" y="3128963"/>
            <a:ext cx="11784013" cy="32051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6324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3475" y="6497638"/>
            <a:ext cx="103012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3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4213225" y="3516313"/>
            <a:ext cx="1208088" cy="135413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8800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478463" y="3906838"/>
            <a:ext cx="42037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1" rIns="68580" bIns="34291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>
                <a:solidFill>
                  <a:srgbClr val="404040"/>
                </a:solidFill>
                <a:latin typeface="Noto Sans S Chinese Light"/>
                <a:sym typeface="+mn-lt"/>
              </a:rPr>
              <a:t>学生选课系统</a:t>
            </a:r>
          </a:p>
        </p:txBody>
      </p:sp>
      <p:cxnSp>
        <p:nvCxnSpPr>
          <p:cNvPr id="26" name="Straight Connector 1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2744788" y="4999038"/>
            <a:ext cx="6937375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/>
            </a:extLst>
          </p:cNvPr>
          <p:cNvSpPr txBox="1"/>
          <p:nvPr/>
        </p:nvSpPr>
        <p:spPr>
          <a:xfrm>
            <a:off x="2678113" y="3906838"/>
            <a:ext cx="1531937" cy="804862"/>
          </a:xfrm>
          <a:prstGeom prst="rect">
            <a:avLst/>
          </a:prstGeom>
          <a:noFill/>
        </p:spPr>
        <p:txBody>
          <a:bodyPr lIns="68580" tIns="34291" rIns="68580" bIns="34291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8" grpId="0"/>
      <p:bldP spid="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86550" y="4648200"/>
            <a:ext cx="914400" cy="914400"/>
            <a:chOff x="1253782" y="3281715"/>
            <a:chExt cx="914400" cy="914400"/>
          </a:xfrm>
        </p:grpSpPr>
        <p:sp>
          <p:nvSpPr>
            <p:cNvPr id="5" name="Rounded Rectangle 5"/>
            <p:cNvSpPr/>
            <p:nvPr/>
          </p:nvSpPr>
          <p:spPr>
            <a:xfrm>
              <a:off x="1253782" y="3281715"/>
              <a:ext cx="914400" cy="91440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 dirty="0">
                <a:solidFill>
                  <a:sysClr val="window" lastClr="CAEACE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grpSp>
          <p:nvGrpSpPr>
            <p:cNvPr id="6" name="Group 59"/>
            <p:cNvGrpSpPr/>
            <p:nvPr/>
          </p:nvGrpSpPr>
          <p:grpSpPr>
            <a:xfrm>
              <a:off x="1478810" y="3521030"/>
              <a:ext cx="464344" cy="465138"/>
              <a:chOff x="9145588" y="4435475"/>
              <a:chExt cx="464344" cy="465138"/>
            </a:xfrm>
            <a:solidFill>
              <a:srgbClr val="DBF5F9"/>
            </a:solidFill>
          </p:grpSpPr>
          <p:sp>
            <p:nvSpPr>
              <p:cNvPr id="7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8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9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0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3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4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5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16" name="Group 32"/>
          <p:cNvGrpSpPr>
            <a:grpSpLocks/>
          </p:cNvGrpSpPr>
          <p:nvPr/>
        </p:nvGrpSpPr>
        <p:grpSpPr bwMode="auto">
          <a:xfrm>
            <a:off x="6627813" y="3282950"/>
            <a:ext cx="914400" cy="914400"/>
            <a:chOff x="6528170" y="3281715"/>
            <a:chExt cx="914400" cy="914400"/>
          </a:xfrm>
        </p:grpSpPr>
        <p:sp>
          <p:nvSpPr>
            <p:cNvPr id="17" name="Rounded Rectangle 8"/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 dirty="0">
                <a:solidFill>
                  <a:sysClr val="window" lastClr="CAEACE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grpSp>
          <p:nvGrpSpPr>
            <p:cNvPr id="18" name="Group 69"/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DBF5F9"/>
            </a:solidFill>
          </p:grpSpPr>
          <p:sp>
            <p:nvSpPr>
              <p:cNvPr id="19" name="AutoShape 37"/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20" name="AutoShape 38"/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21" name="AutoShape 39"/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22" name="AutoShape 40"/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23" name="AutoShape 41"/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24" name="AutoShape 42"/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1673225" y="3305175"/>
            <a:ext cx="914400" cy="915988"/>
            <a:chOff x="6528170" y="4684221"/>
            <a:chExt cx="914400" cy="914400"/>
          </a:xfrm>
        </p:grpSpPr>
        <p:sp>
          <p:nvSpPr>
            <p:cNvPr id="26" name="Rounded Rectangle 9"/>
            <p:cNvSpPr/>
            <p:nvPr/>
          </p:nvSpPr>
          <p:spPr>
            <a:xfrm>
              <a:off x="6528170" y="4684221"/>
              <a:ext cx="914400" cy="9144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 dirty="0">
                <a:solidFill>
                  <a:sysClr val="window" lastClr="CAEACE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grpSp>
          <p:nvGrpSpPr>
            <p:cNvPr id="27" name="Group 76"/>
            <p:cNvGrpSpPr/>
            <p:nvPr/>
          </p:nvGrpSpPr>
          <p:grpSpPr>
            <a:xfrm>
              <a:off x="6748385" y="4909249"/>
              <a:ext cx="464344" cy="464344"/>
              <a:chOff x="7287419" y="2577307"/>
              <a:chExt cx="464344" cy="464344"/>
            </a:xfrm>
            <a:solidFill>
              <a:srgbClr val="DBF5F9"/>
            </a:solidFill>
          </p:grpSpPr>
          <p:sp>
            <p:nvSpPr>
              <p:cNvPr id="28" name="AutoShape 56"/>
              <p:cNvSpPr>
                <a:spLocks/>
              </p:cNvSpPr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sz="15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29" name="AutoShape 57"/>
              <p:cNvSpPr>
                <a:spLocks/>
              </p:cNvSpPr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sz="15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30" name="AutoShape 58"/>
              <p:cNvSpPr>
                <a:spLocks/>
              </p:cNvSpPr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sz="15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6656388" y="1954213"/>
            <a:ext cx="914400" cy="914400"/>
            <a:chOff x="1253782" y="1885071"/>
            <a:chExt cx="914400" cy="914400"/>
          </a:xfrm>
        </p:grpSpPr>
        <p:sp>
          <p:nvSpPr>
            <p:cNvPr id="32" name="Rounded Rectangle 4"/>
            <p:cNvSpPr/>
            <p:nvPr/>
          </p:nvSpPr>
          <p:spPr>
            <a:xfrm>
              <a:off x="1253782" y="1885071"/>
              <a:ext cx="914400" cy="914400"/>
            </a:xfrm>
            <a:prstGeom prst="round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 dirty="0">
                <a:solidFill>
                  <a:sysClr val="window" lastClr="CAEACE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grpSp>
          <p:nvGrpSpPr>
            <p:cNvPr id="33" name="Group 80"/>
            <p:cNvGrpSpPr/>
            <p:nvPr/>
          </p:nvGrpSpPr>
          <p:grpSpPr>
            <a:xfrm>
              <a:off x="1551438" y="2110099"/>
              <a:ext cx="319088" cy="465138"/>
              <a:chOff x="3582988" y="3510757"/>
              <a:chExt cx="319088" cy="465138"/>
            </a:xfrm>
            <a:solidFill>
              <a:srgbClr val="DBF5F9"/>
            </a:solidFill>
          </p:grpSpPr>
          <p:sp>
            <p:nvSpPr>
              <p:cNvPr id="34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1716088" y="4681538"/>
            <a:ext cx="914400" cy="914400"/>
            <a:chOff x="6528170" y="1885071"/>
            <a:chExt cx="914400" cy="914400"/>
          </a:xfrm>
        </p:grpSpPr>
        <p:sp>
          <p:nvSpPr>
            <p:cNvPr id="37" name="Rounded Rectangle 7"/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 dirty="0">
                <a:solidFill>
                  <a:sysClr val="window" lastClr="CAEACE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grpSp>
          <p:nvGrpSpPr>
            <p:cNvPr id="38" name="Group 83"/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DBF5F9"/>
            </a:solidFill>
          </p:grpSpPr>
          <p:sp>
            <p:nvSpPr>
              <p:cNvPr id="39" name="AutoShape 128"/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sz="15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40" name="AutoShape 129"/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sz="15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41" name="Group 30"/>
          <p:cNvGrpSpPr>
            <a:grpSpLocks/>
          </p:cNvGrpSpPr>
          <p:nvPr/>
        </p:nvGrpSpPr>
        <p:grpSpPr bwMode="auto">
          <a:xfrm>
            <a:off x="1690688" y="1820863"/>
            <a:ext cx="914400" cy="915987"/>
            <a:chOff x="1253782" y="4684221"/>
            <a:chExt cx="914400" cy="914400"/>
          </a:xfrm>
        </p:grpSpPr>
        <p:sp>
          <p:nvSpPr>
            <p:cNvPr id="42" name="Rounded Rectangle 6"/>
            <p:cNvSpPr/>
            <p:nvPr/>
          </p:nvSpPr>
          <p:spPr>
            <a:xfrm>
              <a:off x="1253782" y="4684221"/>
              <a:ext cx="914400" cy="914400"/>
            </a:xfrm>
            <a:prstGeom prst="round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 dirty="0">
                <a:solidFill>
                  <a:sysClr val="window" lastClr="CAEACE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grpSp>
          <p:nvGrpSpPr>
            <p:cNvPr id="43" name="Group 86"/>
            <p:cNvGrpSpPr/>
            <p:nvPr/>
          </p:nvGrpSpPr>
          <p:grpSpPr>
            <a:xfrm>
              <a:off x="1485953" y="4909249"/>
              <a:ext cx="464344" cy="464344"/>
              <a:chOff x="4439444" y="1652588"/>
              <a:chExt cx="464344" cy="464344"/>
            </a:xfrm>
            <a:solidFill>
              <a:srgbClr val="DBF5F9"/>
            </a:solidFill>
          </p:grpSpPr>
          <p:sp>
            <p:nvSpPr>
              <p:cNvPr id="44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45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46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1" tIns="19051" rIns="19051" bIns="19051" anchor="ctr"/>
              <a:lstStyle/>
              <a:p>
                <a:pPr algn="ctr" defTabSz="228589" hangingPunct="0"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2640013" y="1893888"/>
            <a:ext cx="1063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9" rIns="121917" bIns="60959">
            <a:spAutoFit/>
          </a:bodyPr>
          <a:lstStyle/>
          <a:p>
            <a:pPr defTabSz="912813"/>
            <a:r>
              <a:rPr lang="zh-CN" altLang="en-US" sz="1600" b="1">
                <a:solidFill>
                  <a:srgbClr val="595959"/>
                </a:solidFill>
                <a:latin typeface="Noto Sans S Chinese Light"/>
              </a:rPr>
              <a:t>教务通知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640013" y="2206625"/>
            <a:ext cx="27781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9" rIns="121917" bIns="60959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zh-CN" altLang="en-US" sz="1600">
                <a:solidFill>
                  <a:srgbClr val="7F7F7F"/>
                </a:solidFill>
                <a:latin typeface="楷体" pitchFamily="49" charset="-122"/>
                <a:ea typeface="楷体" pitchFamily="49" charset="-122"/>
                <a:cs typeface="Segoe UI Semilight" pitchFamily="34" charset="0"/>
              </a:rPr>
              <a:t>展示学校日常教务、政教等通知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640013" y="3268663"/>
            <a:ext cx="1063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9" rIns="121917" bIns="60959">
            <a:spAutoFit/>
          </a:bodyPr>
          <a:lstStyle/>
          <a:p>
            <a:pPr defTabSz="912813"/>
            <a:r>
              <a:rPr lang="zh-CN" altLang="en-US" sz="1600" b="1">
                <a:solidFill>
                  <a:srgbClr val="595959"/>
                </a:solidFill>
                <a:latin typeface="Noto Sans S Chinese Light"/>
              </a:rPr>
              <a:t>个人信息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640013" y="3582988"/>
            <a:ext cx="27781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9" rIns="121917" bIns="60959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zh-CN" altLang="en-US" sz="1600">
                <a:solidFill>
                  <a:srgbClr val="7F7F7F"/>
                </a:solidFill>
                <a:latin typeface="楷体" pitchFamily="49" charset="-122"/>
                <a:ea typeface="楷体" pitchFamily="49" charset="-122"/>
                <a:cs typeface="Segoe UI Semilight" pitchFamily="34" charset="0"/>
              </a:rPr>
              <a:t>显示学生本人基本信息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640013" y="4649788"/>
            <a:ext cx="1063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9" rIns="121917" bIns="60959">
            <a:spAutoFit/>
          </a:bodyPr>
          <a:lstStyle/>
          <a:p>
            <a:pPr defTabSz="912813"/>
            <a:r>
              <a:rPr lang="zh-CN" altLang="en-US" sz="1600" b="1">
                <a:solidFill>
                  <a:srgbClr val="595959"/>
                </a:solidFill>
                <a:latin typeface="Noto Sans S Chinese Light"/>
              </a:rPr>
              <a:t>修改密码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640013" y="4964113"/>
            <a:ext cx="27781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9" rIns="121917" bIns="60959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zh-CN" altLang="en-US" sz="1600">
                <a:solidFill>
                  <a:srgbClr val="7F7F7F"/>
                </a:solidFill>
                <a:latin typeface="楷体" pitchFamily="49" charset="-122"/>
                <a:ea typeface="楷体" pitchFamily="49" charset="-122"/>
                <a:cs typeface="Segoe UI Semilight" pitchFamily="34" charset="0"/>
              </a:rPr>
              <a:t>用于修改学生本人登录密码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666038" y="1881188"/>
            <a:ext cx="1063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9" rIns="121917" bIns="60959">
            <a:spAutoFit/>
          </a:bodyPr>
          <a:lstStyle/>
          <a:p>
            <a:pPr defTabSz="912813"/>
            <a:r>
              <a:rPr lang="zh-CN" altLang="en-US" sz="1600" b="1">
                <a:solidFill>
                  <a:srgbClr val="595959"/>
                </a:solidFill>
                <a:latin typeface="Noto Sans S Chinese Light"/>
              </a:rPr>
              <a:t>必修课程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666038" y="2193925"/>
            <a:ext cx="27797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9" rIns="121917" bIns="60959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zh-CN" altLang="en-US" sz="1600">
                <a:solidFill>
                  <a:srgbClr val="7F7F7F"/>
                </a:solidFill>
                <a:latin typeface="楷体" pitchFamily="49" charset="-122"/>
                <a:ea typeface="楷体" pitchFamily="49" charset="-122"/>
                <a:cs typeface="Segoe UI Semilight" pitchFamily="34" charset="0"/>
              </a:rPr>
              <a:t>显示学生必修课程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666038" y="3255963"/>
            <a:ext cx="1063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9" rIns="121917" bIns="60959">
            <a:spAutoFit/>
          </a:bodyPr>
          <a:lstStyle/>
          <a:p>
            <a:pPr defTabSz="912813"/>
            <a:r>
              <a:rPr lang="zh-CN" altLang="en-US" sz="1600" b="1">
                <a:solidFill>
                  <a:srgbClr val="595959"/>
                </a:solidFill>
                <a:latin typeface="Noto Sans S Chinese Light"/>
              </a:rPr>
              <a:t>选修课程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666038" y="3570288"/>
            <a:ext cx="27797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9" rIns="121917" bIns="60959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zh-CN" altLang="en-US" sz="1600">
                <a:solidFill>
                  <a:srgbClr val="7F7F7F"/>
                </a:solidFill>
                <a:latin typeface="楷体" pitchFamily="49" charset="-122"/>
                <a:ea typeface="楷体" pitchFamily="49" charset="-122"/>
                <a:cs typeface="Segoe UI Semilight" pitchFamily="34" charset="0"/>
              </a:rPr>
              <a:t>显示所有选修课程，可以进行选课操作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666038" y="4637088"/>
            <a:ext cx="1063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9" rIns="121917" bIns="60959">
            <a:spAutoFit/>
          </a:bodyPr>
          <a:lstStyle/>
          <a:p>
            <a:pPr defTabSz="912813"/>
            <a:r>
              <a:rPr lang="zh-CN" altLang="en-US" sz="1600" b="1">
                <a:solidFill>
                  <a:srgbClr val="595959"/>
                </a:solidFill>
                <a:latin typeface="Noto Sans S Chinese Light"/>
              </a:rPr>
              <a:t>已选课程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666038" y="4951413"/>
            <a:ext cx="277971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9" rIns="121917" bIns="60959"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zh-CN" altLang="en-US" sz="1600">
                <a:solidFill>
                  <a:srgbClr val="7F7F7F"/>
                </a:solidFill>
                <a:latin typeface="楷体" pitchFamily="49" charset="-122"/>
                <a:ea typeface="楷体" pitchFamily="49" charset="-122"/>
                <a:cs typeface="Segoe UI Semilight" pitchFamily="34" charset="0"/>
              </a:rPr>
              <a:t>显示学生本人已选课程</a:t>
            </a:r>
          </a:p>
        </p:txBody>
      </p:sp>
      <p:sp>
        <p:nvSpPr>
          <p:cNvPr id="58387" name="WordArt 32"/>
          <p:cNvSpPr>
            <a:spLocks noChangeArrowheads="1" noChangeShapeType="1" noTextEdit="1"/>
          </p:cNvSpPr>
          <p:nvPr/>
        </p:nvSpPr>
        <p:spPr bwMode="auto">
          <a:xfrm>
            <a:off x="665163" y="388938"/>
            <a:ext cx="6751637" cy="1306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path path="rect">
                    <a:fillToRect l="100000" t="100000"/>
                  </a:path>
                </a:gradFill>
                <a:latin typeface="楷体"/>
                <a:ea typeface="楷体"/>
              </a:rPr>
              <a:t>学生选课系统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39 0.21419 L 4.72222E-6 3.33333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071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0139 0.21419 L 4.72222E-6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07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0139 0.21419 L 4.72222E-6 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0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39 0.21419 L 4.72222E-6 3.33333E-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071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0139 0.21419 L 4.72222E-6 3.33333E-6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071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0139 0.21419 L 4.72222E-6 3.3333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0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6" descr="stuInde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338138"/>
            <a:ext cx="11371262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Text Box 7"/>
          <p:cNvSpPr txBox="1">
            <a:spLocks noChangeArrowheads="1"/>
          </p:cNvSpPr>
          <p:nvPr/>
        </p:nvSpPr>
        <p:spPr bwMode="auto">
          <a:xfrm>
            <a:off x="10661650" y="2438400"/>
            <a:ext cx="8540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9900"/>
                </a:solidFill>
                <a:latin typeface="楷体" pitchFamily="49" charset="-122"/>
                <a:ea typeface="楷体" pitchFamily="49" charset="-122"/>
              </a:rPr>
              <a:t>教 务 通 知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4" descr="stu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788" y="300038"/>
            <a:ext cx="11539537" cy="627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Text Box 7"/>
          <p:cNvSpPr txBox="1">
            <a:spLocks noChangeArrowheads="1"/>
          </p:cNvSpPr>
          <p:nvPr/>
        </p:nvSpPr>
        <p:spPr bwMode="auto">
          <a:xfrm>
            <a:off x="7567613" y="517525"/>
            <a:ext cx="41735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9900"/>
                </a:solidFill>
                <a:latin typeface="楷体" pitchFamily="49" charset="-122"/>
                <a:ea typeface="楷体" pitchFamily="49" charset="-122"/>
              </a:rPr>
              <a:t>个  人  信  息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4" descr="stuModi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175" y="366713"/>
            <a:ext cx="11407775" cy="59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6" name="Text Box 5"/>
          <p:cNvSpPr txBox="1">
            <a:spLocks noChangeArrowheads="1"/>
          </p:cNvSpPr>
          <p:nvPr/>
        </p:nvSpPr>
        <p:spPr bwMode="auto">
          <a:xfrm>
            <a:off x="10629900" y="2266950"/>
            <a:ext cx="793750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9900"/>
                </a:solidFill>
                <a:ea typeface="楷体" pitchFamily="49" charset="-122"/>
              </a:rPr>
              <a:t>修  改  密  码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4" descr="stuRequir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225425"/>
            <a:ext cx="11687175" cy="614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0" name="Text Box 7"/>
          <p:cNvSpPr txBox="1">
            <a:spLocks noChangeArrowheads="1"/>
          </p:cNvSpPr>
          <p:nvPr/>
        </p:nvSpPr>
        <p:spPr bwMode="auto">
          <a:xfrm>
            <a:off x="7091363" y="384175"/>
            <a:ext cx="44243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9900"/>
                </a:solidFill>
                <a:latin typeface="楷体" pitchFamily="49" charset="-122"/>
                <a:ea typeface="楷体" pitchFamily="49" charset="-122"/>
              </a:rPr>
              <a:t>必  修  课  程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4" descr="stuElec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538" y="260350"/>
            <a:ext cx="11490325" cy="60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Text Box 6"/>
          <p:cNvSpPr txBox="1">
            <a:spLocks noChangeArrowheads="1"/>
          </p:cNvSpPr>
          <p:nvPr/>
        </p:nvSpPr>
        <p:spPr bwMode="auto">
          <a:xfrm>
            <a:off x="6665913" y="474663"/>
            <a:ext cx="43068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9900"/>
                </a:solidFill>
                <a:ea typeface="楷体" pitchFamily="49" charset="-122"/>
              </a:rPr>
              <a:t>选  修  课  程  </a:t>
            </a:r>
            <a:r>
              <a:rPr lang="en-US" altLang="zh-CN" sz="4000" b="1">
                <a:solidFill>
                  <a:srgbClr val="FF9900"/>
                </a:solidFill>
                <a:ea typeface="楷体" pitchFamily="49" charset="-122"/>
              </a:rPr>
              <a:t>1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4" descr="stuElect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273050"/>
            <a:ext cx="11625262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Text Box 5"/>
          <p:cNvSpPr txBox="1">
            <a:spLocks noChangeArrowheads="1"/>
          </p:cNvSpPr>
          <p:nvPr/>
        </p:nvSpPr>
        <p:spPr bwMode="auto">
          <a:xfrm>
            <a:off x="5392738" y="279400"/>
            <a:ext cx="5997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>
                <a:solidFill>
                  <a:srgbClr val="FF9900"/>
                </a:solidFill>
                <a:latin typeface="楷体" pitchFamily="49" charset="-122"/>
                <a:ea typeface="楷体" pitchFamily="49" charset="-122"/>
              </a:rPr>
              <a:t>选  修  课  程  </a:t>
            </a:r>
            <a:r>
              <a:rPr lang="en-US" altLang="zh-CN" sz="4400" b="1">
                <a:solidFill>
                  <a:srgbClr val="FF9900"/>
                </a:solidFill>
                <a:latin typeface="楷体" pitchFamily="49" charset="-122"/>
                <a:ea typeface="楷体" pitchFamily="49" charset="-122"/>
              </a:rPr>
              <a:t>2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4" descr="stuReserv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184150"/>
            <a:ext cx="11479213" cy="631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Text Box 5"/>
          <p:cNvSpPr txBox="1">
            <a:spLocks noChangeArrowheads="1"/>
          </p:cNvSpPr>
          <p:nvPr/>
        </p:nvSpPr>
        <p:spPr bwMode="auto">
          <a:xfrm>
            <a:off x="5446713" y="277813"/>
            <a:ext cx="607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>
                <a:solidFill>
                  <a:srgbClr val="FF9900"/>
                </a:solidFill>
                <a:ea typeface="楷体" pitchFamily="49" charset="-122"/>
              </a:rPr>
              <a:t>已  选  课  程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11FA2-3534-4CDB-824E-64025436C0DE}" type="slidenum">
              <a:rPr lang="en-US" sz="110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pPr>
                <a:defRPr/>
              </a:pPr>
              <a:t>2</a:t>
            </a:fld>
            <a:endParaRPr lang="en-US" sz="110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4467225" y="1490663"/>
            <a:ext cx="3500438" cy="5105400"/>
            <a:chOff x="6872948" y="1261025"/>
            <a:chExt cx="3728095" cy="5437950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8262741" y="4587034"/>
              <a:ext cx="229941" cy="887726"/>
            </a:xfrm>
            <a:custGeom>
              <a:avLst/>
              <a:gdLst>
                <a:gd name="T0" fmla="*/ 76 w 76"/>
                <a:gd name="T1" fmla="*/ 292 h 292"/>
                <a:gd name="T2" fmla="*/ 53 w 76"/>
                <a:gd name="T3" fmla="*/ 292 h 292"/>
                <a:gd name="T4" fmla="*/ 0 w 76"/>
                <a:gd name="T5" fmla="*/ 10 h 292"/>
                <a:gd name="T6" fmla="*/ 21 w 76"/>
                <a:gd name="T7" fmla="*/ 0 h 292"/>
                <a:gd name="T8" fmla="*/ 76 w 76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92">
                  <a:moveTo>
                    <a:pt x="76" y="292"/>
                  </a:moveTo>
                  <a:cubicBezTo>
                    <a:pt x="53" y="292"/>
                    <a:pt x="53" y="292"/>
                    <a:pt x="53" y="292"/>
                  </a:cubicBezTo>
                  <a:cubicBezTo>
                    <a:pt x="53" y="118"/>
                    <a:pt x="1" y="11"/>
                    <a:pt x="0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4"/>
                    <a:pt x="76" y="112"/>
                    <a:pt x="76" y="2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715861" y="4559980"/>
              <a:ext cx="231633" cy="887726"/>
            </a:xfrm>
            <a:custGeom>
              <a:avLst/>
              <a:gdLst>
                <a:gd name="T0" fmla="*/ 24 w 76"/>
                <a:gd name="T1" fmla="*/ 292 h 292"/>
                <a:gd name="T2" fmla="*/ 0 w 76"/>
                <a:gd name="T3" fmla="*/ 292 h 292"/>
                <a:gd name="T4" fmla="*/ 55 w 76"/>
                <a:gd name="T5" fmla="*/ 0 h 292"/>
                <a:gd name="T6" fmla="*/ 76 w 76"/>
                <a:gd name="T7" fmla="*/ 11 h 292"/>
                <a:gd name="T8" fmla="*/ 66 w 76"/>
                <a:gd name="T9" fmla="*/ 6 h 292"/>
                <a:gd name="T10" fmla="*/ 76 w 76"/>
                <a:gd name="T11" fmla="*/ 11 h 292"/>
                <a:gd name="T12" fmla="*/ 24 w 76"/>
                <a:gd name="T1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92">
                  <a:moveTo>
                    <a:pt x="24" y="292"/>
                  </a:moveTo>
                  <a:cubicBezTo>
                    <a:pt x="0" y="292"/>
                    <a:pt x="0" y="292"/>
                    <a:pt x="0" y="292"/>
                  </a:cubicBezTo>
                  <a:cubicBezTo>
                    <a:pt x="0" y="113"/>
                    <a:pt x="53" y="5"/>
                    <a:pt x="55" y="0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2"/>
                    <a:pt x="24" y="119"/>
                    <a:pt x="24" y="2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7633784" y="1744624"/>
              <a:ext cx="513987" cy="514035"/>
            </a:xfrm>
            <a:custGeom>
              <a:avLst/>
              <a:gdLst>
                <a:gd name="T0" fmla="*/ 21 w 169"/>
                <a:gd name="T1" fmla="*/ 46 h 169"/>
                <a:gd name="T2" fmla="*/ 46 w 169"/>
                <a:gd name="T3" fmla="*/ 148 h 169"/>
                <a:gd name="T4" fmla="*/ 148 w 169"/>
                <a:gd name="T5" fmla="*/ 123 h 169"/>
                <a:gd name="T6" fmla="*/ 123 w 169"/>
                <a:gd name="T7" fmla="*/ 21 h 169"/>
                <a:gd name="T8" fmla="*/ 21 w 169"/>
                <a:gd name="T9" fmla="*/ 4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21" y="46"/>
                  </a:moveTo>
                  <a:cubicBezTo>
                    <a:pt x="0" y="81"/>
                    <a:pt x="11" y="127"/>
                    <a:pt x="46" y="148"/>
                  </a:cubicBezTo>
                  <a:cubicBezTo>
                    <a:pt x="81" y="169"/>
                    <a:pt x="127" y="158"/>
                    <a:pt x="148" y="123"/>
                  </a:cubicBezTo>
                  <a:cubicBezTo>
                    <a:pt x="169" y="88"/>
                    <a:pt x="158" y="43"/>
                    <a:pt x="123" y="21"/>
                  </a:cubicBezTo>
                  <a:cubicBezTo>
                    <a:pt x="88" y="0"/>
                    <a:pt x="43" y="11"/>
                    <a:pt x="21" y="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508668" y="1619497"/>
              <a:ext cx="765908" cy="762598"/>
            </a:xfrm>
            <a:custGeom>
              <a:avLst/>
              <a:gdLst>
                <a:gd name="T0" fmla="*/ 45 w 252"/>
                <a:gd name="T1" fmla="*/ 64 h 251"/>
                <a:gd name="T2" fmla="*/ 20 w 252"/>
                <a:gd name="T3" fmla="*/ 56 h 251"/>
                <a:gd name="T4" fmla="*/ 29 w 252"/>
                <a:gd name="T5" fmla="*/ 94 h 251"/>
                <a:gd name="T6" fmla="*/ 24 w 252"/>
                <a:gd name="T7" fmla="*/ 110 h 251"/>
                <a:gd name="T8" fmla="*/ 0 w 252"/>
                <a:gd name="T9" fmla="*/ 141 h 251"/>
                <a:gd name="T10" fmla="*/ 30 w 252"/>
                <a:gd name="T11" fmla="*/ 161 h 251"/>
                <a:gd name="T12" fmla="*/ 10 w 252"/>
                <a:gd name="T13" fmla="*/ 177 h 251"/>
                <a:gd name="T14" fmla="*/ 47 w 252"/>
                <a:gd name="T15" fmla="*/ 191 h 251"/>
                <a:gd name="T16" fmla="*/ 59 w 252"/>
                <a:gd name="T17" fmla="*/ 203 h 251"/>
                <a:gd name="T18" fmla="*/ 71 w 252"/>
                <a:gd name="T19" fmla="*/ 239 h 251"/>
                <a:gd name="T20" fmla="*/ 109 w 252"/>
                <a:gd name="T21" fmla="*/ 226 h 251"/>
                <a:gd name="T22" fmla="*/ 113 w 252"/>
                <a:gd name="T23" fmla="*/ 251 h 251"/>
                <a:gd name="T24" fmla="*/ 144 w 252"/>
                <a:gd name="T25" fmla="*/ 226 h 251"/>
                <a:gd name="T26" fmla="*/ 168 w 252"/>
                <a:gd name="T27" fmla="*/ 219 h 251"/>
                <a:gd name="T28" fmla="*/ 206 w 252"/>
                <a:gd name="T29" fmla="*/ 223 h 251"/>
                <a:gd name="T30" fmla="*/ 196 w 252"/>
                <a:gd name="T31" fmla="*/ 199 h 251"/>
                <a:gd name="T32" fmla="*/ 207 w 252"/>
                <a:gd name="T33" fmla="*/ 188 h 251"/>
                <a:gd name="T34" fmla="*/ 243 w 252"/>
                <a:gd name="T35" fmla="*/ 172 h 251"/>
                <a:gd name="T36" fmla="*/ 223 w 252"/>
                <a:gd name="T37" fmla="*/ 156 h 251"/>
                <a:gd name="T38" fmla="*/ 227 w 252"/>
                <a:gd name="T39" fmla="*/ 141 h 251"/>
                <a:gd name="T40" fmla="*/ 251 w 252"/>
                <a:gd name="T41" fmla="*/ 110 h 251"/>
                <a:gd name="T42" fmla="*/ 226 w 252"/>
                <a:gd name="T43" fmla="*/ 106 h 251"/>
                <a:gd name="T44" fmla="*/ 222 w 252"/>
                <a:gd name="T45" fmla="*/ 90 h 251"/>
                <a:gd name="T46" fmla="*/ 228 w 252"/>
                <a:gd name="T47" fmla="*/ 52 h 251"/>
                <a:gd name="T48" fmla="*/ 202 w 252"/>
                <a:gd name="T49" fmla="*/ 59 h 251"/>
                <a:gd name="T50" fmla="*/ 190 w 252"/>
                <a:gd name="T51" fmla="*/ 46 h 251"/>
                <a:gd name="T52" fmla="*/ 179 w 252"/>
                <a:gd name="T53" fmla="*/ 14 h 251"/>
                <a:gd name="T54" fmla="*/ 163 w 252"/>
                <a:gd name="T55" fmla="*/ 32 h 251"/>
                <a:gd name="T56" fmla="*/ 142 w 252"/>
                <a:gd name="T57" fmla="*/ 24 h 251"/>
                <a:gd name="T58" fmla="*/ 113 w 252"/>
                <a:gd name="T59" fmla="*/ 0 h 251"/>
                <a:gd name="T60" fmla="*/ 108 w 252"/>
                <a:gd name="T61" fmla="*/ 25 h 251"/>
                <a:gd name="T62" fmla="*/ 84 w 252"/>
                <a:gd name="T63" fmla="*/ 32 h 251"/>
                <a:gd name="T64" fmla="*/ 46 w 252"/>
                <a:gd name="T65" fmla="*/ 28 h 251"/>
                <a:gd name="T66" fmla="*/ 56 w 252"/>
                <a:gd name="T67" fmla="*/ 52 h 251"/>
                <a:gd name="T68" fmla="*/ 198 w 252"/>
                <a:gd name="T69" fmla="*/ 170 h 251"/>
                <a:gd name="T70" fmla="*/ 53 w 252"/>
                <a:gd name="T71" fmla="*/ 8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2" h="251">
                  <a:moveTo>
                    <a:pt x="56" y="52"/>
                  </a:moveTo>
                  <a:cubicBezTo>
                    <a:pt x="52" y="55"/>
                    <a:pt x="48" y="59"/>
                    <a:pt x="45" y="64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7" y="100"/>
                    <a:pt x="25" y="105"/>
                    <a:pt x="25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7" y="150"/>
                    <a:pt x="28" y="156"/>
                    <a:pt x="30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51" y="195"/>
                    <a:pt x="52" y="198"/>
                    <a:pt x="59" y="203"/>
                  </a:cubicBezTo>
                  <a:cubicBezTo>
                    <a:pt x="59" y="203"/>
                    <a:pt x="59" y="203"/>
                    <a:pt x="59" y="203"/>
                  </a:cubicBezTo>
                  <a:cubicBezTo>
                    <a:pt x="50" y="226"/>
                    <a:pt x="50" y="226"/>
                    <a:pt x="50" y="226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88" y="220"/>
                    <a:pt x="88" y="220"/>
                    <a:pt x="88" y="220"/>
                  </a:cubicBezTo>
                  <a:cubicBezTo>
                    <a:pt x="95" y="223"/>
                    <a:pt x="102" y="225"/>
                    <a:pt x="109" y="226"/>
                  </a:cubicBezTo>
                  <a:cubicBezTo>
                    <a:pt x="109" y="227"/>
                    <a:pt x="109" y="227"/>
                    <a:pt x="109" y="227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39" y="251"/>
                    <a:pt x="139" y="251"/>
                    <a:pt x="139" y="251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52" y="225"/>
                    <a:pt x="160" y="222"/>
                    <a:pt x="167" y="219"/>
                  </a:cubicBezTo>
                  <a:cubicBezTo>
                    <a:pt x="168" y="219"/>
                    <a:pt x="168" y="219"/>
                    <a:pt x="168" y="219"/>
                  </a:cubicBezTo>
                  <a:cubicBezTo>
                    <a:pt x="185" y="237"/>
                    <a:pt x="185" y="237"/>
                    <a:pt x="185" y="237"/>
                  </a:cubicBezTo>
                  <a:cubicBezTo>
                    <a:pt x="206" y="223"/>
                    <a:pt x="206" y="223"/>
                    <a:pt x="206" y="223"/>
                  </a:cubicBezTo>
                  <a:cubicBezTo>
                    <a:pt x="196" y="199"/>
                    <a:pt x="196" y="199"/>
                    <a:pt x="196" y="199"/>
                  </a:cubicBezTo>
                  <a:cubicBezTo>
                    <a:pt x="196" y="199"/>
                    <a:pt x="196" y="199"/>
                    <a:pt x="196" y="199"/>
                  </a:cubicBezTo>
                  <a:cubicBezTo>
                    <a:pt x="200" y="196"/>
                    <a:pt x="204" y="192"/>
                    <a:pt x="207" y="187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231" y="195"/>
                    <a:pt x="231" y="195"/>
                    <a:pt x="231" y="195"/>
                  </a:cubicBezTo>
                  <a:cubicBezTo>
                    <a:pt x="243" y="172"/>
                    <a:pt x="243" y="172"/>
                    <a:pt x="243" y="172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3" y="156"/>
                    <a:pt x="223" y="156"/>
                    <a:pt x="223" y="156"/>
                  </a:cubicBezTo>
                  <a:cubicBezTo>
                    <a:pt x="224" y="151"/>
                    <a:pt x="226" y="146"/>
                    <a:pt x="226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1" y="110"/>
                    <a:pt x="251" y="110"/>
                    <a:pt x="251" y="110"/>
                  </a:cubicBezTo>
                  <a:cubicBezTo>
                    <a:pt x="226" y="106"/>
                    <a:pt x="226" y="106"/>
                    <a:pt x="226" y="106"/>
                  </a:cubicBezTo>
                  <a:cubicBezTo>
                    <a:pt x="226" y="106"/>
                    <a:pt x="226" y="106"/>
                    <a:pt x="226" y="106"/>
                  </a:cubicBezTo>
                  <a:cubicBezTo>
                    <a:pt x="224" y="101"/>
                    <a:pt x="223" y="95"/>
                    <a:pt x="221" y="90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28" y="52"/>
                    <a:pt x="228" y="52"/>
                    <a:pt x="228" y="52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2" y="59"/>
                    <a:pt x="202" y="59"/>
                    <a:pt x="202" y="59"/>
                  </a:cubicBezTo>
                  <a:cubicBezTo>
                    <a:pt x="199" y="55"/>
                    <a:pt x="196" y="52"/>
                    <a:pt x="189" y="47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56" y="29"/>
                    <a:pt x="149" y="27"/>
                    <a:pt x="142" y="25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0" y="27"/>
                    <a:pt x="92" y="29"/>
                    <a:pt x="84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55" y="52"/>
                    <a:pt x="55" y="52"/>
                    <a:pt x="55" y="52"/>
                  </a:cubicBezTo>
                  <a:lnTo>
                    <a:pt x="56" y="52"/>
                  </a:lnTo>
                  <a:close/>
                  <a:moveTo>
                    <a:pt x="169" y="53"/>
                  </a:moveTo>
                  <a:cubicBezTo>
                    <a:pt x="209" y="78"/>
                    <a:pt x="222" y="130"/>
                    <a:pt x="198" y="170"/>
                  </a:cubicBezTo>
                  <a:cubicBezTo>
                    <a:pt x="174" y="210"/>
                    <a:pt x="122" y="222"/>
                    <a:pt x="82" y="198"/>
                  </a:cubicBezTo>
                  <a:cubicBezTo>
                    <a:pt x="42" y="174"/>
                    <a:pt x="29" y="122"/>
                    <a:pt x="53" y="82"/>
                  </a:cubicBezTo>
                  <a:cubicBezTo>
                    <a:pt x="77" y="42"/>
                    <a:pt x="129" y="29"/>
                    <a:pt x="169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8648231" y="1810569"/>
              <a:ext cx="1254533" cy="1252961"/>
            </a:xfrm>
            <a:custGeom>
              <a:avLst/>
              <a:gdLst>
                <a:gd name="T0" fmla="*/ 52 w 412"/>
                <a:gd name="T1" fmla="*/ 112 h 412"/>
                <a:gd name="T2" fmla="*/ 112 w 412"/>
                <a:gd name="T3" fmla="*/ 361 h 412"/>
                <a:gd name="T4" fmla="*/ 360 w 412"/>
                <a:gd name="T5" fmla="*/ 300 h 412"/>
                <a:gd name="T6" fmla="*/ 300 w 412"/>
                <a:gd name="T7" fmla="*/ 52 h 412"/>
                <a:gd name="T8" fmla="*/ 52 w 412"/>
                <a:gd name="T9" fmla="*/ 1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412">
                  <a:moveTo>
                    <a:pt x="52" y="112"/>
                  </a:moveTo>
                  <a:cubicBezTo>
                    <a:pt x="0" y="198"/>
                    <a:pt x="27" y="309"/>
                    <a:pt x="112" y="361"/>
                  </a:cubicBezTo>
                  <a:cubicBezTo>
                    <a:pt x="197" y="412"/>
                    <a:pt x="308" y="385"/>
                    <a:pt x="360" y="300"/>
                  </a:cubicBezTo>
                  <a:cubicBezTo>
                    <a:pt x="412" y="215"/>
                    <a:pt x="385" y="104"/>
                    <a:pt x="300" y="52"/>
                  </a:cubicBezTo>
                  <a:cubicBezTo>
                    <a:pt x="214" y="0"/>
                    <a:pt x="103" y="27"/>
                    <a:pt x="52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8342207" y="1504515"/>
              <a:ext cx="1869965" cy="1863377"/>
            </a:xfrm>
            <a:custGeom>
              <a:avLst/>
              <a:gdLst>
                <a:gd name="T0" fmla="*/ 109 w 615"/>
                <a:gd name="T1" fmla="*/ 156 h 613"/>
                <a:gd name="T2" fmla="*/ 50 w 615"/>
                <a:gd name="T3" fmla="*/ 137 h 613"/>
                <a:gd name="T4" fmla="*/ 70 w 615"/>
                <a:gd name="T5" fmla="*/ 231 h 613"/>
                <a:gd name="T6" fmla="*/ 59 w 615"/>
                <a:gd name="T7" fmla="*/ 270 h 613"/>
                <a:gd name="T8" fmla="*/ 1 w 615"/>
                <a:gd name="T9" fmla="*/ 344 h 613"/>
                <a:gd name="T10" fmla="*/ 73 w 615"/>
                <a:gd name="T11" fmla="*/ 393 h 613"/>
                <a:gd name="T12" fmla="*/ 26 w 615"/>
                <a:gd name="T13" fmla="*/ 432 h 613"/>
                <a:gd name="T14" fmla="*/ 116 w 615"/>
                <a:gd name="T15" fmla="*/ 466 h 613"/>
                <a:gd name="T16" fmla="*/ 144 w 615"/>
                <a:gd name="T17" fmla="*/ 496 h 613"/>
                <a:gd name="T18" fmla="*/ 175 w 615"/>
                <a:gd name="T19" fmla="*/ 583 h 613"/>
                <a:gd name="T20" fmla="*/ 267 w 615"/>
                <a:gd name="T21" fmla="*/ 553 h 613"/>
                <a:gd name="T22" fmla="*/ 277 w 615"/>
                <a:gd name="T23" fmla="*/ 613 h 613"/>
                <a:gd name="T24" fmla="*/ 351 w 615"/>
                <a:gd name="T25" fmla="*/ 552 h 613"/>
                <a:gd name="T26" fmla="*/ 409 w 615"/>
                <a:gd name="T27" fmla="*/ 536 h 613"/>
                <a:gd name="T28" fmla="*/ 503 w 615"/>
                <a:gd name="T29" fmla="*/ 545 h 613"/>
                <a:gd name="T30" fmla="*/ 479 w 615"/>
                <a:gd name="T31" fmla="*/ 487 h 613"/>
                <a:gd name="T32" fmla="*/ 507 w 615"/>
                <a:gd name="T33" fmla="*/ 458 h 613"/>
                <a:gd name="T34" fmla="*/ 593 w 615"/>
                <a:gd name="T35" fmla="*/ 421 h 613"/>
                <a:gd name="T36" fmla="*/ 544 w 615"/>
                <a:gd name="T37" fmla="*/ 382 h 613"/>
                <a:gd name="T38" fmla="*/ 555 w 615"/>
                <a:gd name="T39" fmla="*/ 344 h 613"/>
                <a:gd name="T40" fmla="*/ 613 w 615"/>
                <a:gd name="T41" fmla="*/ 270 h 613"/>
                <a:gd name="T42" fmla="*/ 551 w 615"/>
                <a:gd name="T43" fmla="*/ 259 h 613"/>
                <a:gd name="T44" fmla="*/ 542 w 615"/>
                <a:gd name="T45" fmla="*/ 220 h 613"/>
                <a:gd name="T46" fmla="*/ 558 w 615"/>
                <a:gd name="T47" fmla="*/ 127 h 613"/>
                <a:gd name="T48" fmla="*/ 494 w 615"/>
                <a:gd name="T49" fmla="*/ 145 h 613"/>
                <a:gd name="T50" fmla="*/ 464 w 615"/>
                <a:gd name="T51" fmla="*/ 113 h 613"/>
                <a:gd name="T52" fmla="*/ 437 w 615"/>
                <a:gd name="T53" fmla="*/ 35 h 613"/>
                <a:gd name="T54" fmla="*/ 397 w 615"/>
                <a:gd name="T55" fmla="*/ 77 h 613"/>
                <a:gd name="T56" fmla="*/ 348 w 615"/>
                <a:gd name="T57" fmla="*/ 60 h 613"/>
                <a:gd name="T58" fmla="*/ 275 w 615"/>
                <a:gd name="T59" fmla="*/ 0 h 613"/>
                <a:gd name="T60" fmla="*/ 264 w 615"/>
                <a:gd name="T61" fmla="*/ 62 h 613"/>
                <a:gd name="T62" fmla="*/ 205 w 615"/>
                <a:gd name="T63" fmla="*/ 78 h 613"/>
                <a:gd name="T64" fmla="*/ 112 w 615"/>
                <a:gd name="T65" fmla="*/ 69 h 613"/>
                <a:gd name="T66" fmla="*/ 414 w 615"/>
                <a:gd name="T67" fmla="*/ 131 h 613"/>
                <a:gd name="T68" fmla="*/ 200 w 615"/>
                <a:gd name="T69" fmla="*/ 484 h 613"/>
                <a:gd name="T70" fmla="*/ 414 w 615"/>
                <a:gd name="T71" fmla="*/ 131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5" h="613">
                  <a:moveTo>
                    <a:pt x="136" y="126"/>
                  </a:moveTo>
                  <a:cubicBezTo>
                    <a:pt x="126" y="135"/>
                    <a:pt x="117" y="145"/>
                    <a:pt x="109" y="156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70" y="231"/>
                    <a:pt x="70" y="231"/>
                    <a:pt x="70" y="231"/>
                  </a:cubicBezTo>
                  <a:cubicBezTo>
                    <a:pt x="66" y="244"/>
                    <a:pt x="63" y="257"/>
                    <a:pt x="61" y="270"/>
                  </a:cubicBezTo>
                  <a:cubicBezTo>
                    <a:pt x="59" y="270"/>
                    <a:pt x="59" y="270"/>
                    <a:pt x="59" y="270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62" y="354"/>
                    <a:pt x="62" y="354"/>
                    <a:pt x="62" y="354"/>
                  </a:cubicBezTo>
                  <a:cubicBezTo>
                    <a:pt x="65" y="367"/>
                    <a:pt x="69" y="380"/>
                    <a:pt x="73" y="393"/>
                  </a:cubicBezTo>
                  <a:cubicBezTo>
                    <a:pt x="72" y="394"/>
                    <a:pt x="72" y="394"/>
                    <a:pt x="72" y="394"/>
                  </a:cubicBezTo>
                  <a:cubicBezTo>
                    <a:pt x="26" y="432"/>
                    <a:pt x="26" y="432"/>
                    <a:pt x="26" y="432"/>
                  </a:cubicBezTo>
                  <a:cubicBezTo>
                    <a:pt x="57" y="486"/>
                    <a:pt x="57" y="486"/>
                    <a:pt x="57" y="486"/>
                  </a:cubicBezTo>
                  <a:cubicBezTo>
                    <a:pt x="116" y="466"/>
                    <a:pt x="116" y="466"/>
                    <a:pt x="116" y="466"/>
                  </a:cubicBezTo>
                  <a:cubicBezTo>
                    <a:pt x="124" y="477"/>
                    <a:pt x="128" y="483"/>
                    <a:pt x="144" y="495"/>
                  </a:cubicBezTo>
                  <a:cubicBezTo>
                    <a:pt x="144" y="496"/>
                    <a:pt x="144" y="496"/>
                    <a:pt x="144" y="496"/>
                  </a:cubicBezTo>
                  <a:cubicBezTo>
                    <a:pt x="122" y="551"/>
                    <a:pt x="122" y="551"/>
                    <a:pt x="122" y="551"/>
                  </a:cubicBezTo>
                  <a:cubicBezTo>
                    <a:pt x="175" y="583"/>
                    <a:pt x="175" y="583"/>
                    <a:pt x="175" y="583"/>
                  </a:cubicBezTo>
                  <a:cubicBezTo>
                    <a:pt x="216" y="538"/>
                    <a:pt x="216" y="538"/>
                    <a:pt x="216" y="538"/>
                  </a:cubicBezTo>
                  <a:cubicBezTo>
                    <a:pt x="233" y="545"/>
                    <a:pt x="249" y="550"/>
                    <a:pt x="267" y="553"/>
                  </a:cubicBezTo>
                  <a:cubicBezTo>
                    <a:pt x="266" y="554"/>
                    <a:pt x="266" y="554"/>
                    <a:pt x="266" y="554"/>
                  </a:cubicBezTo>
                  <a:cubicBezTo>
                    <a:pt x="277" y="613"/>
                    <a:pt x="277" y="613"/>
                    <a:pt x="277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71" y="549"/>
                    <a:pt x="390" y="543"/>
                    <a:pt x="409" y="534"/>
                  </a:cubicBezTo>
                  <a:cubicBezTo>
                    <a:pt x="409" y="536"/>
                    <a:pt x="409" y="536"/>
                    <a:pt x="409" y="536"/>
                  </a:cubicBezTo>
                  <a:cubicBezTo>
                    <a:pt x="451" y="579"/>
                    <a:pt x="451" y="579"/>
                    <a:pt x="451" y="579"/>
                  </a:cubicBezTo>
                  <a:cubicBezTo>
                    <a:pt x="503" y="545"/>
                    <a:pt x="503" y="545"/>
                    <a:pt x="503" y="545"/>
                  </a:cubicBezTo>
                  <a:cubicBezTo>
                    <a:pt x="479" y="487"/>
                    <a:pt x="479" y="487"/>
                    <a:pt x="479" y="487"/>
                  </a:cubicBezTo>
                  <a:cubicBezTo>
                    <a:pt x="479" y="487"/>
                    <a:pt x="479" y="487"/>
                    <a:pt x="479" y="487"/>
                  </a:cubicBezTo>
                  <a:cubicBezTo>
                    <a:pt x="488" y="478"/>
                    <a:pt x="497" y="468"/>
                    <a:pt x="506" y="458"/>
                  </a:cubicBezTo>
                  <a:cubicBezTo>
                    <a:pt x="507" y="458"/>
                    <a:pt x="507" y="458"/>
                    <a:pt x="507" y="458"/>
                  </a:cubicBezTo>
                  <a:cubicBezTo>
                    <a:pt x="565" y="477"/>
                    <a:pt x="565" y="477"/>
                    <a:pt x="565" y="477"/>
                  </a:cubicBezTo>
                  <a:cubicBezTo>
                    <a:pt x="593" y="421"/>
                    <a:pt x="593" y="421"/>
                    <a:pt x="593" y="421"/>
                  </a:cubicBezTo>
                  <a:cubicBezTo>
                    <a:pt x="545" y="382"/>
                    <a:pt x="545" y="382"/>
                    <a:pt x="545" y="382"/>
                  </a:cubicBezTo>
                  <a:cubicBezTo>
                    <a:pt x="544" y="382"/>
                    <a:pt x="544" y="382"/>
                    <a:pt x="544" y="382"/>
                  </a:cubicBezTo>
                  <a:cubicBezTo>
                    <a:pt x="548" y="370"/>
                    <a:pt x="551" y="357"/>
                    <a:pt x="553" y="344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615" y="332"/>
                    <a:pt x="615" y="332"/>
                    <a:pt x="615" y="332"/>
                  </a:cubicBezTo>
                  <a:cubicBezTo>
                    <a:pt x="613" y="270"/>
                    <a:pt x="613" y="270"/>
                    <a:pt x="613" y="270"/>
                  </a:cubicBezTo>
                  <a:cubicBezTo>
                    <a:pt x="552" y="259"/>
                    <a:pt x="552" y="259"/>
                    <a:pt x="552" y="259"/>
                  </a:cubicBezTo>
                  <a:cubicBezTo>
                    <a:pt x="551" y="259"/>
                    <a:pt x="551" y="259"/>
                    <a:pt x="551" y="259"/>
                  </a:cubicBezTo>
                  <a:cubicBezTo>
                    <a:pt x="548" y="246"/>
                    <a:pt x="545" y="233"/>
                    <a:pt x="540" y="221"/>
                  </a:cubicBezTo>
                  <a:cubicBezTo>
                    <a:pt x="542" y="220"/>
                    <a:pt x="542" y="220"/>
                    <a:pt x="542" y="22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58" y="127"/>
                    <a:pt x="558" y="127"/>
                    <a:pt x="558" y="127"/>
                  </a:cubicBezTo>
                  <a:cubicBezTo>
                    <a:pt x="499" y="147"/>
                    <a:pt x="499" y="147"/>
                    <a:pt x="499" y="147"/>
                  </a:cubicBezTo>
                  <a:cubicBezTo>
                    <a:pt x="494" y="145"/>
                    <a:pt x="494" y="145"/>
                    <a:pt x="494" y="145"/>
                  </a:cubicBezTo>
                  <a:cubicBezTo>
                    <a:pt x="486" y="135"/>
                    <a:pt x="479" y="127"/>
                    <a:pt x="463" y="115"/>
                  </a:cubicBezTo>
                  <a:cubicBezTo>
                    <a:pt x="464" y="113"/>
                    <a:pt x="464" y="113"/>
                    <a:pt x="464" y="113"/>
                  </a:cubicBezTo>
                  <a:cubicBezTo>
                    <a:pt x="490" y="68"/>
                    <a:pt x="490" y="68"/>
                    <a:pt x="490" y="68"/>
                  </a:cubicBezTo>
                  <a:cubicBezTo>
                    <a:pt x="437" y="35"/>
                    <a:pt x="437" y="35"/>
                    <a:pt x="437" y="35"/>
                  </a:cubicBezTo>
                  <a:cubicBezTo>
                    <a:pt x="396" y="78"/>
                    <a:pt x="396" y="78"/>
                    <a:pt x="396" y="78"/>
                  </a:cubicBezTo>
                  <a:cubicBezTo>
                    <a:pt x="397" y="77"/>
                    <a:pt x="397" y="77"/>
                    <a:pt x="397" y="77"/>
                  </a:cubicBezTo>
                  <a:cubicBezTo>
                    <a:pt x="381" y="71"/>
                    <a:pt x="365" y="65"/>
                    <a:pt x="348" y="62"/>
                  </a:cubicBezTo>
                  <a:cubicBezTo>
                    <a:pt x="348" y="60"/>
                    <a:pt x="348" y="60"/>
                    <a:pt x="348" y="6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44" y="66"/>
                    <a:pt x="225" y="71"/>
                    <a:pt x="206" y="79"/>
                  </a:cubicBezTo>
                  <a:cubicBezTo>
                    <a:pt x="205" y="78"/>
                    <a:pt x="205" y="78"/>
                    <a:pt x="205" y="78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36" y="126"/>
                    <a:pt x="136" y="126"/>
                    <a:pt x="136" y="126"/>
                  </a:cubicBezTo>
                  <a:close/>
                  <a:moveTo>
                    <a:pt x="414" y="131"/>
                  </a:moveTo>
                  <a:cubicBezTo>
                    <a:pt x="512" y="190"/>
                    <a:pt x="543" y="317"/>
                    <a:pt x="483" y="414"/>
                  </a:cubicBezTo>
                  <a:cubicBezTo>
                    <a:pt x="424" y="512"/>
                    <a:pt x="297" y="543"/>
                    <a:pt x="200" y="484"/>
                  </a:cubicBezTo>
                  <a:cubicBezTo>
                    <a:pt x="102" y="425"/>
                    <a:pt x="71" y="298"/>
                    <a:pt x="130" y="200"/>
                  </a:cubicBezTo>
                  <a:cubicBezTo>
                    <a:pt x="189" y="102"/>
                    <a:pt x="317" y="71"/>
                    <a:pt x="414" y="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20502" name="Freeform 12"/>
            <p:cNvSpPr>
              <a:spLocks/>
            </p:cNvSpPr>
            <p:nvPr/>
          </p:nvSpPr>
          <p:spPr bwMode="auto">
            <a:xfrm>
              <a:off x="8059102" y="3486830"/>
              <a:ext cx="1119328" cy="1115473"/>
            </a:xfrm>
            <a:custGeom>
              <a:avLst/>
              <a:gdLst>
                <a:gd name="T0" fmla="*/ 2147483647 w 368"/>
                <a:gd name="T1" fmla="*/ 2147483647 h 367"/>
                <a:gd name="T2" fmla="*/ 2147483647 w 368"/>
                <a:gd name="T3" fmla="*/ 2147483647 h 367"/>
                <a:gd name="T4" fmla="*/ 2147483647 w 368"/>
                <a:gd name="T5" fmla="*/ 2147483647 h 367"/>
                <a:gd name="T6" fmla="*/ 2147483647 w 368"/>
                <a:gd name="T7" fmla="*/ 2147483647 h 367"/>
                <a:gd name="T8" fmla="*/ 2147483647 w 368"/>
                <a:gd name="T9" fmla="*/ 2147483647 h 3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8"/>
                <a:gd name="T16" fmla="*/ 0 h 367"/>
                <a:gd name="T17" fmla="*/ 368 w 368"/>
                <a:gd name="T18" fmla="*/ 367 h 3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8" h="367">
                  <a:moveTo>
                    <a:pt x="46" y="100"/>
                  </a:moveTo>
                  <a:cubicBezTo>
                    <a:pt x="0" y="176"/>
                    <a:pt x="25" y="275"/>
                    <a:pt x="101" y="321"/>
                  </a:cubicBezTo>
                  <a:cubicBezTo>
                    <a:pt x="176" y="367"/>
                    <a:pt x="275" y="343"/>
                    <a:pt x="322" y="267"/>
                  </a:cubicBezTo>
                  <a:cubicBezTo>
                    <a:pt x="368" y="191"/>
                    <a:pt x="343" y="92"/>
                    <a:pt x="267" y="46"/>
                  </a:cubicBezTo>
                  <a:cubicBezTo>
                    <a:pt x="192" y="0"/>
                    <a:pt x="93" y="24"/>
                    <a:pt x="46" y="1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Freeform 13"/>
            <p:cNvSpPr>
              <a:spLocks noEditPoints="1"/>
            </p:cNvSpPr>
            <p:nvPr/>
          </p:nvSpPr>
          <p:spPr bwMode="auto">
            <a:xfrm>
              <a:off x="7787944" y="3213102"/>
              <a:ext cx="1664213" cy="1662928"/>
            </a:xfrm>
            <a:custGeom>
              <a:avLst/>
              <a:gdLst>
                <a:gd name="T0" fmla="*/ 2147483647 w 547"/>
                <a:gd name="T1" fmla="*/ 2147483647 h 547"/>
                <a:gd name="T2" fmla="*/ 2147483647 w 547"/>
                <a:gd name="T3" fmla="*/ 2147483647 h 547"/>
                <a:gd name="T4" fmla="*/ 2147483647 w 547"/>
                <a:gd name="T5" fmla="*/ 2147483647 h 547"/>
                <a:gd name="T6" fmla="*/ 2147483647 w 547"/>
                <a:gd name="T7" fmla="*/ 2147483647 h 547"/>
                <a:gd name="T8" fmla="*/ 2147483647 w 547"/>
                <a:gd name="T9" fmla="*/ 2147483647 h 547"/>
                <a:gd name="T10" fmla="*/ 2147483647 w 547"/>
                <a:gd name="T11" fmla="*/ 2147483647 h 547"/>
                <a:gd name="T12" fmla="*/ 2147483647 w 547"/>
                <a:gd name="T13" fmla="*/ 2147483647 h 547"/>
                <a:gd name="T14" fmla="*/ 2147483647 w 547"/>
                <a:gd name="T15" fmla="*/ 2147483647 h 547"/>
                <a:gd name="T16" fmla="*/ 2147483647 w 547"/>
                <a:gd name="T17" fmla="*/ 2147483647 h 547"/>
                <a:gd name="T18" fmla="*/ 2147483647 w 547"/>
                <a:gd name="T19" fmla="*/ 2147483647 h 547"/>
                <a:gd name="T20" fmla="*/ 2147483647 w 547"/>
                <a:gd name="T21" fmla="*/ 2147483647 h 547"/>
                <a:gd name="T22" fmla="*/ 2147483647 w 547"/>
                <a:gd name="T23" fmla="*/ 2147483647 h 547"/>
                <a:gd name="T24" fmla="*/ 2147483647 w 547"/>
                <a:gd name="T25" fmla="*/ 2147483647 h 547"/>
                <a:gd name="T26" fmla="*/ 2147483647 w 547"/>
                <a:gd name="T27" fmla="*/ 2147483647 h 547"/>
                <a:gd name="T28" fmla="*/ 2147483647 w 547"/>
                <a:gd name="T29" fmla="*/ 2147483647 h 547"/>
                <a:gd name="T30" fmla="*/ 2147483647 w 547"/>
                <a:gd name="T31" fmla="*/ 2147483647 h 547"/>
                <a:gd name="T32" fmla="*/ 2147483647 w 547"/>
                <a:gd name="T33" fmla="*/ 2147483647 h 547"/>
                <a:gd name="T34" fmla="*/ 2147483647 w 547"/>
                <a:gd name="T35" fmla="*/ 2147483647 h 547"/>
                <a:gd name="T36" fmla="*/ 2147483647 w 547"/>
                <a:gd name="T37" fmla="*/ 2147483647 h 547"/>
                <a:gd name="T38" fmla="*/ 2147483647 w 547"/>
                <a:gd name="T39" fmla="*/ 2147483647 h 547"/>
                <a:gd name="T40" fmla="*/ 2147483647 w 547"/>
                <a:gd name="T41" fmla="*/ 2147483647 h 547"/>
                <a:gd name="T42" fmla="*/ 2147483647 w 547"/>
                <a:gd name="T43" fmla="*/ 2147483647 h 547"/>
                <a:gd name="T44" fmla="*/ 2147483647 w 547"/>
                <a:gd name="T45" fmla="*/ 2147483647 h 547"/>
                <a:gd name="T46" fmla="*/ 2147483647 w 547"/>
                <a:gd name="T47" fmla="*/ 2147483647 h 547"/>
                <a:gd name="T48" fmla="*/ 2147483647 w 547"/>
                <a:gd name="T49" fmla="*/ 2147483647 h 547"/>
                <a:gd name="T50" fmla="*/ 2147483647 w 547"/>
                <a:gd name="T51" fmla="*/ 2147483647 h 547"/>
                <a:gd name="T52" fmla="*/ 2147483647 w 547"/>
                <a:gd name="T53" fmla="*/ 2147483647 h 547"/>
                <a:gd name="T54" fmla="*/ 2147483647 w 547"/>
                <a:gd name="T55" fmla="*/ 2147483647 h 547"/>
                <a:gd name="T56" fmla="*/ 2147483647 w 547"/>
                <a:gd name="T57" fmla="*/ 2147483647 h 547"/>
                <a:gd name="T58" fmla="*/ 2147483647 w 547"/>
                <a:gd name="T59" fmla="*/ 0 h 547"/>
                <a:gd name="T60" fmla="*/ 2147483647 w 547"/>
                <a:gd name="T61" fmla="*/ 2147483647 h 547"/>
                <a:gd name="T62" fmla="*/ 2147483647 w 547"/>
                <a:gd name="T63" fmla="*/ 2147483647 h 547"/>
                <a:gd name="T64" fmla="*/ 2147483647 w 547"/>
                <a:gd name="T65" fmla="*/ 2147483647 h 547"/>
                <a:gd name="T66" fmla="*/ 2147483647 w 547"/>
                <a:gd name="T67" fmla="*/ 2147483647 h 547"/>
                <a:gd name="T68" fmla="*/ 2147483647 w 547"/>
                <a:gd name="T69" fmla="*/ 2147483647 h 547"/>
                <a:gd name="T70" fmla="*/ 2147483647 w 547"/>
                <a:gd name="T71" fmla="*/ 2147483647 h 54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7"/>
                <a:gd name="T109" fmla="*/ 0 h 547"/>
                <a:gd name="T110" fmla="*/ 547 w 547"/>
                <a:gd name="T111" fmla="*/ 547 h 54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7" h="547">
                  <a:moveTo>
                    <a:pt x="121" y="113"/>
                  </a:moveTo>
                  <a:cubicBezTo>
                    <a:pt x="112" y="121"/>
                    <a:pt x="104" y="129"/>
                    <a:pt x="97" y="139"/>
                  </a:cubicBezTo>
                  <a:cubicBezTo>
                    <a:pt x="95" y="138"/>
                    <a:pt x="95" y="138"/>
                    <a:pt x="95" y="138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62" y="206"/>
                    <a:pt x="62" y="206"/>
                    <a:pt x="62" y="206"/>
                  </a:cubicBezTo>
                  <a:cubicBezTo>
                    <a:pt x="58" y="217"/>
                    <a:pt x="55" y="229"/>
                    <a:pt x="53" y="240"/>
                  </a:cubicBezTo>
                  <a:cubicBezTo>
                    <a:pt x="52" y="240"/>
                    <a:pt x="52" y="240"/>
                    <a:pt x="52" y="240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57" y="328"/>
                    <a:pt x="61" y="339"/>
                    <a:pt x="65" y="350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23" y="385"/>
                    <a:pt x="23" y="385"/>
                    <a:pt x="23" y="385"/>
                  </a:cubicBezTo>
                  <a:cubicBezTo>
                    <a:pt x="50" y="433"/>
                    <a:pt x="50" y="433"/>
                    <a:pt x="50" y="433"/>
                  </a:cubicBezTo>
                  <a:cubicBezTo>
                    <a:pt x="103" y="416"/>
                    <a:pt x="103" y="416"/>
                    <a:pt x="103" y="416"/>
                  </a:cubicBezTo>
                  <a:cubicBezTo>
                    <a:pt x="110" y="425"/>
                    <a:pt x="114" y="431"/>
                    <a:pt x="128" y="442"/>
                  </a:cubicBezTo>
                  <a:cubicBezTo>
                    <a:pt x="128" y="442"/>
                    <a:pt x="128" y="442"/>
                    <a:pt x="128" y="442"/>
                  </a:cubicBezTo>
                  <a:cubicBezTo>
                    <a:pt x="108" y="491"/>
                    <a:pt x="108" y="491"/>
                    <a:pt x="108" y="491"/>
                  </a:cubicBezTo>
                  <a:cubicBezTo>
                    <a:pt x="155" y="520"/>
                    <a:pt x="155" y="520"/>
                    <a:pt x="155" y="520"/>
                  </a:cubicBezTo>
                  <a:cubicBezTo>
                    <a:pt x="192" y="480"/>
                    <a:pt x="192" y="480"/>
                    <a:pt x="192" y="480"/>
                  </a:cubicBezTo>
                  <a:cubicBezTo>
                    <a:pt x="207" y="485"/>
                    <a:pt x="222" y="490"/>
                    <a:pt x="237" y="492"/>
                  </a:cubicBezTo>
                  <a:cubicBezTo>
                    <a:pt x="237" y="494"/>
                    <a:pt x="237" y="494"/>
                    <a:pt x="237" y="494"/>
                  </a:cubicBezTo>
                  <a:cubicBezTo>
                    <a:pt x="247" y="547"/>
                    <a:pt x="247" y="547"/>
                    <a:pt x="247" y="547"/>
                  </a:cubicBezTo>
                  <a:cubicBezTo>
                    <a:pt x="302" y="546"/>
                    <a:pt x="302" y="546"/>
                    <a:pt x="302" y="546"/>
                  </a:cubicBezTo>
                  <a:cubicBezTo>
                    <a:pt x="312" y="492"/>
                    <a:pt x="312" y="492"/>
                    <a:pt x="312" y="492"/>
                  </a:cubicBezTo>
                  <a:cubicBezTo>
                    <a:pt x="330" y="489"/>
                    <a:pt x="347" y="484"/>
                    <a:pt x="364" y="476"/>
                  </a:cubicBezTo>
                  <a:cubicBezTo>
                    <a:pt x="364" y="477"/>
                    <a:pt x="364" y="477"/>
                    <a:pt x="364" y="477"/>
                  </a:cubicBezTo>
                  <a:cubicBezTo>
                    <a:pt x="402" y="516"/>
                    <a:pt x="402" y="516"/>
                    <a:pt x="402" y="516"/>
                  </a:cubicBezTo>
                  <a:cubicBezTo>
                    <a:pt x="448" y="486"/>
                    <a:pt x="448" y="486"/>
                    <a:pt x="448" y="486"/>
                  </a:cubicBezTo>
                  <a:cubicBezTo>
                    <a:pt x="426" y="434"/>
                    <a:pt x="426" y="434"/>
                    <a:pt x="426" y="434"/>
                  </a:cubicBezTo>
                  <a:cubicBezTo>
                    <a:pt x="426" y="434"/>
                    <a:pt x="426" y="434"/>
                    <a:pt x="426" y="434"/>
                  </a:cubicBezTo>
                  <a:cubicBezTo>
                    <a:pt x="435" y="426"/>
                    <a:pt x="443" y="417"/>
                    <a:pt x="450" y="408"/>
                  </a:cubicBezTo>
                  <a:cubicBezTo>
                    <a:pt x="451" y="408"/>
                    <a:pt x="451" y="408"/>
                    <a:pt x="451" y="408"/>
                  </a:cubicBezTo>
                  <a:cubicBezTo>
                    <a:pt x="503" y="425"/>
                    <a:pt x="503" y="425"/>
                    <a:pt x="503" y="425"/>
                  </a:cubicBezTo>
                  <a:cubicBezTo>
                    <a:pt x="528" y="376"/>
                    <a:pt x="528" y="376"/>
                    <a:pt x="528" y="376"/>
                  </a:cubicBezTo>
                  <a:cubicBezTo>
                    <a:pt x="485" y="341"/>
                    <a:pt x="485" y="341"/>
                    <a:pt x="485" y="341"/>
                  </a:cubicBezTo>
                  <a:cubicBezTo>
                    <a:pt x="484" y="341"/>
                    <a:pt x="484" y="341"/>
                    <a:pt x="484" y="341"/>
                  </a:cubicBezTo>
                  <a:cubicBezTo>
                    <a:pt x="488" y="329"/>
                    <a:pt x="491" y="318"/>
                    <a:pt x="493" y="306"/>
                  </a:cubicBezTo>
                  <a:cubicBezTo>
                    <a:pt x="494" y="306"/>
                    <a:pt x="494" y="306"/>
                    <a:pt x="494" y="306"/>
                  </a:cubicBezTo>
                  <a:cubicBezTo>
                    <a:pt x="547" y="296"/>
                    <a:pt x="547" y="296"/>
                    <a:pt x="547" y="296"/>
                  </a:cubicBezTo>
                  <a:cubicBezTo>
                    <a:pt x="546" y="240"/>
                    <a:pt x="546" y="240"/>
                    <a:pt x="546" y="24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8" y="219"/>
                    <a:pt x="485" y="208"/>
                    <a:pt x="481" y="197"/>
                  </a:cubicBezTo>
                  <a:cubicBezTo>
                    <a:pt x="483" y="196"/>
                    <a:pt x="483" y="196"/>
                    <a:pt x="483" y="196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497" y="113"/>
                    <a:pt x="497" y="113"/>
                    <a:pt x="497" y="113"/>
                  </a:cubicBezTo>
                  <a:cubicBezTo>
                    <a:pt x="444" y="131"/>
                    <a:pt x="444" y="131"/>
                    <a:pt x="444" y="131"/>
                  </a:cubicBezTo>
                  <a:cubicBezTo>
                    <a:pt x="440" y="130"/>
                    <a:pt x="440" y="130"/>
                    <a:pt x="440" y="130"/>
                  </a:cubicBezTo>
                  <a:cubicBezTo>
                    <a:pt x="433" y="121"/>
                    <a:pt x="426" y="113"/>
                    <a:pt x="412" y="102"/>
                  </a:cubicBezTo>
                  <a:cubicBezTo>
                    <a:pt x="413" y="101"/>
                    <a:pt x="413" y="101"/>
                    <a:pt x="413" y="101"/>
                  </a:cubicBezTo>
                  <a:cubicBezTo>
                    <a:pt x="436" y="60"/>
                    <a:pt x="436" y="60"/>
                    <a:pt x="436" y="60"/>
                  </a:cubicBezTo>
                  <a:cubicBezTo>
                    <a:pt x="389" y="32"/>
                    <a:pt x="389" y="32"/>
                    <a:pt x="389" y="32"/>
                  </a:cubicBezTo>
                  <a:cubicBezTo>
                    <a:pt x="353" y="70"/>
                    <a:pt x="353" y="70"/>
                    <a:pt x="353" y="70"/>
                  </a:cubicBezTo>
                  <a:cubicBezTo>
                    <a:pt x="353" y="69"/>
                    <a:pt x="353" y="69"/>
                    <a:pt x="353" y="69"/>
                  </a:cubicBezTo>
                  <a:cubicBezTo>
                    <a:pt x="339" y="63"/>
                    <a:pt x="324" y="58"/>
                    <a:pt x="309" y="56"/>
                  </a:cubicBezTo>
                  <a:cubicBezTo>
                    <a:pt x="310" y="53"/>
                    <a:pt x="310" y="53"/>
                    <a:pt x="310" y="53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5" y="55"/>
                    <a:pt x="235" y="55"/>
                    <a:pt x="235" y="55"/>
                  </a:cubicBezTo>
                  <a:cubicBezTo>
                    <a:pt x="217" y="58"/>
                    <a:pt x="200" y="64"/>
                    <a:pt x="183" y="71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21" y="112"/>
                    <a:pt x="121" y="112"/>
                    <a:pt x="121" y="112"/>
                  </a:cubicBezTo>
                  <a:lnTo>
                    <a:pt x="121" y="113"/>
                  </a:lnTo>
                  <a:close/>
                  <a:moveTo>
                    <a:pt x="369" y="116"/>
                  </a:moveTo>
                  <a:cubicBezTo>
                    <a:pt x="455" y="169"/>
                    <a:pt x="483" y="282"/>
                    <a:pt x="430" y="369"/>
                  </a:cubicBezTo>
                  <a:cubicBezTo>
                    <a:pt x="378" y="456"/>
                    <a:pt x="264" y="484"/>
                    <a:pt x="177" y="431"/>
                  </a:cubicBezTo>
                  <a:cubicBezTo>
                    <a:pt x="91" y="378"/>
                    <a:pt x="63" y="265"/>
                    <a:pt x="116" y="178"/>
                  </a:cubicBezTo>
                  <a:cubicBezTo>
                    <a:pt x="168" y="91"/>
                    <a:pt x="282" y="64"/>
                    <a:pt x="369" y="1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14"/>
            <p:cNvSpPr>
              <a:spLocks/>
            </p:cNvSpPr>
            <p:nvPr/>
          </p:nvSpPr>
          <p:spPr bwMode="auto">
            <a:xfrm>
              <a:off x="9677051" y="3367315"/>
              <a:ext cx="661830" cy="666970"/>
            </a:xfrm>
            <a:custGeom>
              <a:avLst/>
              <a:gdLst>
                <a:gd name="T0" fmla="*/ 2147483647 w 218"/>
                <a:gd name="T1" fmla="*/ 2147483647 h 219"/>
                <a:gd name="T2" fmla="*/ 2147483647 w 218"/>
                <a:gd name="T3" fmla="*/ 2147483647 h 219"/>
                <a:gd name="T4" fmla="*/ 2147483647 w 218"/>
                <a:gd name="T5" fmla="*/ 2147483647 h 219"/>
                <a:gd name="T6" fmla="*/ 2147483647 w 218"/>
                <a:gd name="T7" fmla="*/ 2147483647 h 219"/>
                <a:gd name="T8" fmla="*/ 2147483647 w 218"/>
                <a:gd name="T9" fmla="*/ 2147483647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"/>
                <a:gd name="T16" fmla="*/ 0 h 219"/>
                <a:gd name="T17" fmla="*/ 218 w 218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" h="219">
                  <a:moveTo>
                    <a:pt x="28" y="60"/>
                  </a:moveTo>
                  <a:cubicBezTo>
                    <a:pt x="0" y="105"/>
                    <a:pt x="15" y="164"/>
                    <a:pt x="60" y="191"/>
                  </a:cubicBezTo>
                  <a:cubicBezTo>
                    <a:pt x="105" y="219"/>
                    <a:pt x="164" y="204"/>
                    <a:pt x="191" y="159"/>
                  </a:cubicBezTo>
                  <a:cubicBezTo>
                    <a:pt x="218" y="114"/>
                    <a:pt x="204" y="55"/>
                    <a:pt x="159" y="28"/>
                  </a:cubicBezTo>
                  <a:cubicBezTo>
                    <a:pt x="114" y="0"/>
                    <a:pt x="55" y="15"/>
                    <a:pt x="28" y="60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Freeform 15"/>
            <p:cNvSpPr>
              <a:spLocks noEditPoints="1"/>
            </p:cNvSpPr>
            <p:nvPr/>
          </p:nvSpPr>
          <p:spPr bwMode="auto">
            <a:xfrm>
              <a:off x="9515128" y="3206677"/>
              <a:ext cx="988247" cy="988247"/>
            </a:xfrm>
            <a:custGeom>
              <a:avLst/>
              <a:gdLst>
                <a:gd name="T0" fmla="*/ 2147483647 w 325"/>
                <a:gd name="T1" fmla="*/ 2147483647 h 325"/>
                <a:gd name="T2" fmla="*/ 2147483647 w 325"/>
                <a:gd name="T3" fmla="*/ 2147483647 h 325"/>
                <a:gd name="T4" fmla="*/ 2147483647 w 325"/>
                <a:gd name="T5" fmla="*/ 2147483647 h 325"/>
                <a:gd name="T6" fmla="*/ 2147483647 w 325"/>
                <a:gd name="T7" fmla="*/ 2147483647 h 325"/>
                <a:gd name="T8" fmla="*/ 0 w 325"/>
                <a:gd name="T9" fmla="*/ 2147483647 h 325"/>
                <a:gd name="T10" fmla="*/ 2147483647 w 325"/>
                <a:gd name="T11" fmla="*/ 2147483647 h 325"/>
                <a:gd name="T12" fmla="*/ 2147483647 w 325"/>
                <a:gd name="T13" fmla="*/ 2147483647 h 325"/>
                <a:gd name="T14" fmla="*/ 2147483647 w 325"/>
                <a:gd name="T15" fmla="*/ 2147483647 h 325"/>
                <a:gd name="T16" fmla="*/ 2147483647 w 325"/>
                <a:gd name="T17" fmla="*/ 2147483647 h 325"/>
                <a:gd name="T18" fmla="*/ 2147483647 w 325"/>
                <a:gd name="T19" fmla="*/ 2147483647 h 325"/>
                <a:gd name="T20" fmla="*/ 2147483647 w 325"/>
                <a:gd name="T21" fmla="*/ 2147483647 h 325"/>
                <a:gd name="T22" fmla="*/ 2147483647 w 325"/>
                <a:gd name="T23" fmla="*/ 2147483647 h 325"/>
                <a:gd name="T24" fmla="*/ 2147483647 w 325"/>
                <a:gd name="T25" fmla="*/ 2147483647 h 325"/>
                <a:gd name="T26" fmla="*/ 2147483647 w 325"/>
                <a:gd name="T27" fmla="*/ 2147483647 h 325"/>
                <a:gd name="T28" fmla="*/ 2147483647 w 325"/>
                <a:gd name="T29" fmla="*/ 2147483647 h 325"/>
                <a:gd name="T30" fmla="*/ 2147483647 w 325"/>
                <a:gd name="T31" fmla="*/ 2147483647 h 325"/>
                <a:gd name="T32" fmla="*/ 2147483647 w 325"/>
                <a:gd name="T33" fmla="*/ 2147483647 h 325"/>
                <a:gd name="T34" fmla="*/ 2147483647 w 325"/>
                <a:gd name="T35" fmla="*/ 2147483647 h 325"/>
                <a:gd name="T36" fmla="*/ 2147483647 w 325"/>
                <a:gd name="T37" fmla="*/ 2147483647 h 325"/>
                <a:gd name="T38" fmla="*/ 2147483647 w 325"/>
                <a:gd name="T39" fmla="*/ 2147483647 h 325"/>
                <a:gd name="T40" fmla="*/ 2147483647 w 325"/>
                <a:gd name="T41" fmla="*/ 2147483647 h 325"/>
                <a:gd name="T42" fmla="*/ 2147483647 w 325"/>
                <a:gd name="T43" fmla="*/ 2147483647 h 325"/>
                <a:gd name="T44" fmla="*/ 2147483647 w 325"/>
                <a:gd name="T45" fmla="*/ 2147483647 h 325"/>
                <a:gd name="T46" fmla="*/ 2147483647 w 325"/>
                <a:gd name="T47" fmla="*/ 2147483647 h 325"/>
                <a:gd name="T48" fmla="*/ 2147483647 w 325"/>
                <a:gd name="T49" fmla="*/ 2147483647 h 325"/>
                <a:gd name="T50" fmla="*/ 2147483647 w 325"/>
                <a:gd name="T51" fmla="*/ 2147483647 h 325"/>
                <a:gd name="T52" fmla="*/ 2147483647 w 325"/>
                <a:gd name="T53" fmla="*/ 2147483647 h 325"/>
                <a:gd name="T54" fmla="*/ 2147483647 w 325"/>
                <a:gd name="T55" fmla="*/ 2147483647 h 325"/>
                <a:gd name="T56" fmla="*/ 2147483647 w 325"/>
                <a:gd name="T57" fmla="*/ 2147483647 h 325"/>
                <a:gd name="T58" fmla="*/ 2147483647 w 325"/>
                <a:gd name="T59" fmla="*/ 0 h 325"/>
                <a:gd name="T60" fmla="*/ 2147483647 w 325"/>
                <a:gd name="T61" fmla="*/ 2147483647 h 325"/>
                <a:gd name="T62" fmla="*/ 2147483647 w 325"/>
                <a:gd name="T63" fmla="*/ 2147483647 h 325"/>
                <a:gd name="T64" fmla="*/ 2147483647 w 325"/>
                <a:gd name="T65" fmla="*/ 2147483647 h 325"/>
                <a:gd name="T66" fmla="*/ 2147483647 w 325"/>
                <a:gd name="T67" fmla="*/ 2147483647 h 325"/>
                <a:gd name="T68" fmla="*/ 2147483647 w 325"/>
                <a:gd name="T69" fmla="*/ 2147483647 h 325"/>
                <a:gd name="T70" fmla="*/ 2147483647 w 325"/>
                <a:gd name="T71" fmla="*/ 2147483647 h 3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25"/>
                <a:gd name="T109" fmla="*/ 0 h 325"/>
                <a:gd name="T110" fmla="*/ 325 w 325"/>
                <a:gd name="T111" fmla="*/ 325 h 3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25" h="325">
                  <a:moveTo>
                    <a:pt x="72" y="67"/>
                  </a:moveTo>
                  <a:cubicBezTo>
                    <a:pt x="67" y="71"/>
                    <a:pt x="62" y="77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5" y="129"/>
                    <a:pt x="33" y="136"/>
                    <a:pt x="32" y="143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4" y="194"/>
                    <a:pt x="36" y="201"/>
                    <a:pt x="38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13" y="229"/>
                    <a:pt x="13" y="229"/>
                    <a:pt x="13" y="229"/>
                  </a:cubicBezTo>
                  <a:cubicBezTo>
                    <a:pt x="30" y="257"/>
                    <a:pt x="30" y="257"/>
                    <a:pt x="30" y="257"/>
                  </a:cubicBezTo>
                  <a:cubicBezTo>
                    <a:pt x="61" y="247"/>
                    <a:pt x="61" y="247"/>
                    <a:pt x="61" y="247"/>
                  </a:cubicBezTo>
                  <a:cubicBezTo>
                    <a:pt x="66" y="252"/>
                    <a:pt x="68" y="256"/>
                    <a:pt x="76" y="262"/>
                  </a:cubicBezTo>
                  <a:cubicBezTo>
                    <a:pt x="76" y="263"/>
                    <a:pt x="76" y="263"/>
                    <a:pt x="76" y="263"/>
                  </a:cubicBezTo>
                  <a:cubicBezTo>
                    <a:pt x="64" y="292"/>
                    <a:pt x="64" y="292"/>
                    <a:pt x="64" y="292"/>
                  </a:cubicBezTo>
                  <a:cubicBezTo>
                    <a:pt x="92" y="309"/>
                    <a:pt x="92" y="309"/>
                    <a:pt x="92" y="309"/>
                  </a:cubicBezTo>
                  <a:cubicBezTo>
                    <a:pt x="114" y="285"/>
                    <a:pt x="114" y="285"/>
                    <a:pt x="114" y="285"/>
                  </a:cubicBezTo>
                  <a:cubicBezTo>
                    <a:pt x="123" y="288"/>
                    <a:pt x="132" y="291"/>
                    <a:pt x="141" y="292"/>
                  </a:cubicBezTo>
                  <a:cubicBezTo>
                    <a:pt x="141" y="293"/>
                    <a:pt x="141" y="293"/>
                    <a:pt x="141" y="293"/>
                  </a:cubicBezTo>
                  <a:cubicBezTo>
                    <a:pt x="147" y="325"/>
                    <a:pt x="147" y="325"/>
                    <a:pt x="147" y="325"/>
                  </a:cubicBezTo>
                  <a:cubicBezTo>
                    <a:pt x="179" y="324"/>
                    <a:pt x="179" y="324"/>
                    <a:pt x="179" y="324"/>
                  </a:cubicBezTo>
                  <a:cubicBezTo>
                    <a:pt x="186" y="292"/>
                    <a:pt x="186" y="292"/>
                    <a:pt x="186" y="292"/>
                  </a:cubicBezTo>
                  <a:cubicBezTo>
                    <a:pt x="196" y="290"/>
                    <a:pt x="206" y="287"/>
                    <a:pt x="216" y="283"/>
                  </a:cubicBezTo>
                  <a:cubicBezTo>
                    <a:pt x="217" y="283"/>
                    <a:pt x="217" y="283"/>
                    <a:pt x="217" y="283"/>
                  </a:cubicBezTo>
                  <a:cubicBezTo>
                    <a:pt x="239" y="307"/>
                    <a:pt x="239" y="307"/>
                    <a:pt x="239" y="307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53" y="258"/>
                    <a:pt x="253" y="258"/>
                    <a:pt x="253" y="258"/>
                  </a:cubicBezTo>
                  <a:cubicBezTo>
                    <a:pt x="253" y="258"/>
                    <a:pt x="253" y="258"/>
                    <a:pt x="253" y="258"/>
                  </a:cubicBezTo>
                  <a:cubicBezTo>
                    <a:pt x="258" y="253"/>
                    <a:pt x="263" y="248"/>
                    <a:pt x="268" y="242"/>
                  </a:cubicBezTo>
                  <a:cubicBezTo>
                    <a:pt x="268" y="242"/>
                    <a:pt x="268" y="242"/>
                    <a:pt x="268" y="242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14" y="223"/>
                    <a:pt x="314" y="223"/>
                    <a:pt x="314" y="223"/>
                  </a:cubicBezTo>
                  <a:cubicBezTo>
                    <a:pt x="288" y="202"/>
                    <a:pt x="288" y="202"/>
                    <a:pt x="288" y="202"/>
                  </a:cubicBezTo>
                  <a:cubicBezTo>
                    <a:pt x="288" y="202"/>
                    <a:pt x="288" y="202"/>
                    <a:pt x="288" y="202"/>
                  </a:cubicBezTo>
                  <a:cubicBezTo>
                    <a:pt x="290" y="195"/>
                    <a:pt x="292" y="189"/>
                    <a:pt x="293" y="182"/>
                  </a:cubicBezTo>
                  <a:cubicBezTo>
                    <a:pt x="294" y="182"/>
                    <a:pt x="294" y="182"/>
                    <a:pt x="294" y="182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292" y="137"/>
                    <a:pt x="292" y="137"/>
                    <a:pt x="292" y="137"/>
                  </a:cubicBezTo>
                  <a:cubicBezTo>
                    <a:pt x="292" y="137"/>
                    <a:pt x="292" y="137"/>
                    <a:pt x="292" y="137"/>
                  </a:cubicBezTo>
                  <a:cubicBezTo>
                    <a:pt x="290" y="130"/>
                    <a:pt x="288" y="123"/>
                    <a:pt x="286" y="117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312" y="96"/>
                    <a:pt x="312" y="96"/>
                    <a:pt x="312" y="96"/>
                  </a:cubicBezTo>
                  <a:cubicBezTo>
                    <a:pt x="295" y="67"/>
                    <a:pt x="295" y="67"/>
                    <a:pt x="295" y="67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2" y="77"/>
                    <a:pt x="262" y="77"/>
                    <a:pt x="262" y="77"/>
                  </a:cubicBezTo>
                  <a:cubicBezTo>
                    <a:pt x="257" y="71"/>
                    <a:pt x="253" y="67"/>
                    <a:pt x="245" y="61"/>
                  </a:cubicBezTo>
                  <a:cubicBezTo>
                    <a:pt x="246" y="59"/>
                    <a:pt x="246" y="59"/>
                    <a:pt x="246" y="59"/>
                  </a:cubicBezTo>
                  <a:cubicBezTo>
                    <a:pt x="259" y="36"/>
                    <a:pt x="259" y="36"/>
                    <a:pt x="259" y="36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1" y="37"/>
                    <a:pt x="193" y="34"/>
                    <a:pt x="184" y="33"/>
                  </a:cubicBezTo>
                  <a:cubicBezTo>
                    <a:pt x="184" y="31"/>
                    <a:pt x="184" y="31"/>
                    <a:pt x="184" y="31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29" y="34"/>
                    <a:pt x="119" y="37"/>
                    <a:pt x="109" y="42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72" y="66"/>
                    <a:pt x="72" y="66"/>
                    <a:pt x="72" y="66"/>
                  </a:cubicBezTo>
                  <a:lnTo>
                    <a:pt x="72" y="67"/>
                  </a:lnTo>
                  <a:close/>
                  <a:moveTo>
                    <a:pt x="219" y="69"/>
                  </a:moveTo>
                  <a:cubicBezTo>
                    <a:pt x="271" y="100"/>
                    <a:pt x="287" y="167"/>
                    <a:pt x="256" y="219"/>
                  </a:cubicBezTo>
                  <a:cubicBezTo>
                    <a:pt x="224" y="271"/>
                    <a:pt x="157" y="287"/>
                    <a:pt x="106" y="256"/>
                  </a:cubicBezTo>
                  <a:cubicBezTo>
                    <a:pt x="54" y="225"/>
                    <a:pt x="37" y="157"/>
                    <a:pt x="69" y="106"/>
                  </a:cubicBezTo>
                  <a:cubicBezTo>
                    <a:pt x="100" y="54"/>
                    <a:pt x="167" y="38"/>
                    <a:pt x="219" y="6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7126560" y="3090584"/>
              <a:ext cx="378727" cy="334799"/>
            </a:xfrm>
            <a:custGeom>
              <a:avLst/>
              <a:gdLst>
                <a:gd name="T0" fmla="*/ 113 w 125"/>
                <a:gd name="T1" fmla="*/ 62 h 110"/>
                <a:gd name="T2" fmla="*/ 117 w 125"/>
                <a:gd name="T3" fmla="*/ 97 h 110"/>
                <a:gd name="T4" fmla="*/ 82 w 125"/>
                <a:gd name="T5" fmla="*/ 102 h 110"/>
                <a:gd name="T6" fmla="*/ 13 w 125"/>
                <a:gd name="T7" fmla="*/ 49 h 110"/>
                <a:gd name="T8" fmla="*/ 9 w 125"/>
                <a:gd name="T9" fmla="*/ 14 h 110"/>
                <a:gd name="T10" fmla="*/ 44 w 125"/>
                <a:gd name="T11" fmla="*/ 9 h 110"/>
                <a:gd name="T12" fmla="*/ 113 w 125"/>
                <a:gd name="T13" fmla="*/ 6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10">
                  <a:moveTo>
                    <a:pt x="113" y="62"/>
                  </a:moveTo>
                  <a:cubicBezTo>
                    <a:pt x="124" y="70"/>
                    <a:pt x="125" y="86"/>
                    <a:pt x="117" y="97"/>
                  </a:cubicBezTo>
                  <a:cubicBezTo>
                    <a:pt x="109" y="108"/>
                    <a:pt x="93" y="110"/>
                    <a:pt x="82" y="102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2" y="41"/>
                    <a:pt x="0" y="25"/>
                    <a:pt x="9" y="14"/>
                  </a:cubicBezTo>
                  <a:cubicBezTo>
                    <a:pt x="17" y="3"/>
                    <a:pt x="33" y="0"/>
                    <a:pt x="44" y="9"/>
                  </a:cubicBezTo>
                  <a:lnTo>
                    <a:pt x="113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20507" name="Freeform 17"/>
            <p:cNvSpPr>
              <a:spLocks/>
            </p:cNvSpPr>
            <p:nvPr/>
          </p:nvSpPr>
          <p:spPr bwMode="auto">
            <a:xfrm>
              <a:off x="6872948" y="3827383"/>
              <a:ext cx="426656" cy="218468"/>
            </a:xfrm>
            <a:custGeom>
              <a:avLst/>
              <a:gdLst>
                <a:gd name="T0" fmla="*/ 2147483647 w 140"/>
                <a:gd name="T1" fmla="*/ 2147483647 h 72"/>
                <a:gd name="T2" fmla="*/ 2147483647 w 140"/>
                <a:gd name="T3" fmla="*/ 2147483647 h 72"/>
                <a:gd name="T4" fmla="*/ 2147483647 w 140"/>
                <a:gd name="T5" fmla="*/ 2147483647 h 72"/>
                <a:gd name="T6" fmla="*/ 2147483647 w 140"/>
                <a:gd name="T7" fmla="*/ 2147483647 h 72"/>
                <a:gd name="T8" fmla="*/ 2147483647 w 140"/>
                <a:gd name="T9" fmla="*/ 2147483647 h 72"/>
                <a:gd name="T10" fmla="*/ 2147483647 w 140"/>
                <a:gd name="T11" fmla="*/ 2147483647 h 72"/>
                <a:gd name="T12" fmla="*/ 2147483647 w 140"/>
                <a:gd name="T13" fmla="*/ 214748364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0"/>
                <a:gd name="T22" fmla="*/ 0 h 72"/>
                <a:gd name="T23" fmla="*/ 140 w 140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0" h="72">
                  <a:moveTo>
                    <a:pt x="117" y="20"/>
                  </a:moveTo>
                  <a:cubicBezTo>
                    <a:pt x="131" y="22"/>
                    <a:pt x="140" y="36"/>
                    <a:pt x="137" y="49"/>
                  </a:cubicBezTo>
                  <a:cubicBezTo>
                    <a:pt x="134" y="63"/>
                    <a:pt x="121" y="72"/>
                    <a:pt x="108" y="69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9" y="50"/>
                    <a:pt x="0" y="37"/>
                    <a:pt x="3" y="23"/>
                  </a:cubicBezTo>
                  <a:cubicBezTo>
                    <a:pt x="6" y="9"/>
                    <a:pt x="19" y="0"/>
                    <a:pt x="32" y="3"/>
                  </a:cubicBezTo>
                  <a:lnTo>
                    <a:pt x="117" y="2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Freeform 18"/>
            <p:cNvSpPr>
              <a:spLocks/>
            </p:cNvSpPr>
            <p:nvPr/>
          </p:nvSpPr>
          <p:spPr bwMode="auto">
            <a:xfrm>
              <a:off x="7059289" y="4532907"/>
              <a:ext cx="422800" cy="240315"/>
            </a:xfrm>
            <a:custGeom>
              <a:avLst/>
              <a:gdLst>
                <a:gd name="T0" fmla="*/ 2147483647 w 139"/>
                <a:gd name="T1" fmla="*/ 2147483647 h 79"/>
                <a:gd name="T2" fmla="*/ 2147483647 w 139"/>
                <a:gd name="T3" fmla="*/ 2147483647 h 79"/>
                <a:gd name="T4" fmla="*/ 2147483647 w 139"/>
                <a:gd name="T5" fmla="*/ 2147483647 h 79"/>
                <a:gd name="T6" fmla="*/ 2147483647 w 139"/>
                <a:gd name="T7" fmla="*/ 2147483647 h 79"/>
                <a:gd name="T8" fmla="*/ 2147483647 w 139"/>
                <a:gd name="T9" fmla="*/ 2147483647 h 79"/>
                <a:gd name="T10" fmla="*/ 2147483647 w 139"/>
                <a:gd name="T11" fmla="*/ 2147483647 h 79"/>
                <a:gd name="T12" fmla="*/ 2147483647 w 139"/>
                <a:gd name="T13" fmla="*/ 2147483647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9"/>
                <a:gd name="T22" fmla="*/ 0 h 79"/>
                <a:gd name="T23" fmla="*/ 139 w 139"/>
                <a:gd name="T24" fmla="*/ 79 h 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9" h="79">
                  <a:moveTo>
                    <a:pt x="105" y="4"/>
                  </a:moveTo>
                  <a:cubicBezTo>
                    <a:pt x="118" y="0"/>
                    <a:pt x="132" y="8"/>
                    <a:pt x="136" y="22"/>
                  </a:cubicBezTo>
                  <a:cubicBezTo>
                    <a:pt x="139" y="35"/>
                    <a:pt x="131" y="49"/>
                    <a:pt x="118" y="52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1" y="79"/>
                    <a:pt x="7" y="71"/>
                    <a:pt x="4" y="57"/>
                  </a:cubicBezTo>
                  <a:cubicBezTo>
                    <a:pt x="0" y="44"/>
                    <a:pt x="8" y="30"/>
                    <a:pt x="21" y="26"/>
                  </a:cubicBezTo>
                  <a:lnTo>
                    <a:pt x="105" y="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9846970" y="4532925"/>
              <a:ext cx="424377" cy="240108"/>
            </a:xfrm>
            <a:custGeom>
              <a:avLst/>
              <a:gdLst>
                <a:gd name="T0" fmla="*/ 35 w 140"/>
                <a:gd name="T1" fmla="*/ 4 h 79"/>
                <a:gd name="T2" fmla="*/ 4 w 140"/>
                <a:gd name="T3" fmla="*/ 22 h 79"/>
                <a:gd name="T4" fmla="*/ 21 w 140"/>
                <a:gd name="T5" fmla="*/ 52 h 79"/>
                <a:gd name="T6" fmla="*/ 105 w 140"/>
                <a:gd name="T7" fmla="*/ 75 h 79"/>
                <a:gd name="T8" fmla="*/ 136 w 140"/>
                <a:gd name="T9" fmla="*/ 57 h 79"/>
                <a:gd name="T10" fmla="*/ 119 w 140"/>
                <a:gd name="T11" fmla="*/ 26 h 79"/>
                <a:gd name="T12" fmla="*/ 35 w 140"/>
                <a:gd name="T13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79">
                  <a:moveTo>
                    <a:pt x="35" y="4"/>
                  </a:moveTo>
                  <a:cubicBezTo>
                    <a:pt x="21" y="0"/>
                    <a:pt x="8" y="8"/>
                    <a:pt x="4" y="22"/>
                  </a:cubicBezTo>
                  <a:cubicBezTo>
                    <a:pt x="0" y="35"/>
                    <a:pt x="8" y="49"/>
                    <a:pt x="21" y="52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19" y="79"/>
                    <a:pt x="132" y="71"/>
                    <a:pt x="136" y="57"/>
                  </a:cubicBezTo>
                  <a:cubicBezTo>
                    <a:pt x="140" y="44"/>
                    <a:pt x="132" y="30"/>
                    <a:pt x="119" y="26"/>
                  </a:cubicBezTo>
                  <a:lnTo>
                    <a:pt x="35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7442730" y="2848784"/>
              <a:ext cx="2334919" cy="2747721"/>
            </a:xfrm>
            <a:custGeom>
              <a:avLst/>
              <a:gdLst>
                <a:gd name="T0" fmla="*/ 702 w 768"/>
                <a:gd name="T1" fmla="*/ 412 h 904"/>
                <a:gd name="T2" fmla="*/ 611 w 768"/>
                <a:gd name="T3" fmla="*/ 601 h 904"/>
                <a:gd name="T4" fmla="*/ 611 w 768"/>
                <a:gd name="T5" fmla="*/ 602 h 904"/>
                <a:gd name="T6" fmla="*/ 609 w 768"/>
                <a:gd name="T7" fmla="*/ 604 h 904"/>
                <a:gd name="T8" fmla="*/ 606 w 768"/>
                <a:gd name="T9" fmla="*/ 606 h 904"/>
                <a:gd name="T10" fmla="*/ 606 w 768"/>
                <a:gd name="T11" fmla="*/ 607 h 904"/>
                <a:gd name="T12" fmla="*/ 536 w 768"/>
                <a:gd name="T13" fmla="*/ 735 h 904"/>
                <a:gd name="T14" fmla="*/ 523 w 768"/>
                <a:gd name="T15" fmla="*/ 827 h 904"/>
                <a:gd name="T16" fmla="*/ 523 w 768"/>
                <a:gd name="T17" fmla="*/ 833 h 904"/>
                <a:gd name="T18" fmla="*/ 521 w 768"/>
                <a:gd name="T19" fmla="*/ 837 h 904"/>
                <a:gd name="T20" fmla="*/ 504 w 768"/>
                <a:gd name="T21" fmla="*/ 844 h 904"/>
                <a:gd name="T22" fmla="*/ 274 w 768"/>
                <a:gd name="T23" fmla="*/ 844 h 904"/>
                <a:gd name="T24" fmla="*/ 257 w 768"/>
                <a:gd name="T25" fmla="*/ 837 h 904"/>
                <a:gd name="T26" fmla="*/ 255 w 768"/>
                <a:gd name="T27" fmla="*/ 832 h 904"/>
                <a:gd name="T28" fmla="*/ 256 w 768"/>
                <a:gd name="T29" fmla="*/ 827 h 904"/>
                <a:gd name="T30" fmla="*/ 243 w 768"/>
                <a:gd name="T31" fmla="*/ 737 h 904"/>
                <a:gd name="T32" fmla="*/ 185 w 768"/>
                <a:gd name="T33" fmla="*/ 622 h 904"/>
                <a:gd name="T34" fmla="*/ 170 w 768"/>
                <a:gd name="T35" fmla="*/ 604 h 904"/>
                <a:gd name="T36" fmla="*/ 136 w 768"/>
                <a:gd name="T37" fmla="*/ 571 h 904"/>
                <a:gd name="T38" fmla="*/ 109 w 768"/>
                <a:gd name="T39" fmla="*/ 530 h 904"/>
                <a:gd name="T40" fmla="*/ 75 w 768"/>
                <a:gd name="T41" fmla="*/ 436 h 904"/>
                <a:gd name="T42" fmla="*/ 70 w 768"/>
                <a:gd name="T43" fmla="*/ 378 h 904"/>
                <a:gd name="T44" fmla="*/ 342 w 768"/>
                <a:gd name="T45" fmla="*/ 65 h 904"/>
                <a:gd name="T46" fmla="*/ 305 w 768"/>
                <a:gd name="T47" fmla="*/ 0 h 904"/>
                <a:gd name="T48" fmla="*/ 0 w 768"/>
                <a:gd name="T49" fmla="*/ 378 h 904"/>
                <a:gd name="T50" fmla="*/ 132 w 768"/>
                <a:gd name="T51" fmla="*/ 669 h 904"/>
                <a:gd name="T52" fmla="*/ 186 w 768"/>
                <a:gd name="T53" fmla="*/ 825 h 904"/>
                <a:gd name="T54" fmla="*/ 204 w 768"/>
                <a:gd name="T55" fmla="*/ 883 h 904"/>
                <a:gd name="T56" fmla="*/ 226 w 768"/>
                <a:gd name="T57" fmla="*/ 902 h 904"/>
                <a:gd name="T58" fmla="*/ 380 w 768"/>
                <a:gd name="T59" fmla="*/ 903 h 904"/>
                <a:gd name="T60" fmla="*/ 547 w 768"/>
                <a:gd name="T61" fmla="*/ 904 h 904"/>
                <a:gd name="T62" fmla="*/ 575 w 768"/>
                <a:gd name="T63" fmla="*/ 883 h 904"/>
                <a:gd name="T64" fmla="*/ 593 w 768"/>
                <a:gd name="T65" fmla="*/ 825 h 904"/>
                <a:gd name="T66" fmla="*/ 658 w 768"/>
                <a:gd name="T67" fmla="*/ 654 h 904"/>
                <a:gd name="T68" fmla="*/ 662 w 768"/>
                <a:gd name="T69" fmla="*/ 650 h 904"/>
                <a:gd name="T70" fmla="*/ 768 w 768"/>
                <a:gd name="T71" fmla="*/ 442 h 904"/>
                <a:gd name="T72" fmla="*/ 702 w 768"/>
                <a:gd name="T73" fmla="*/ 41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8" h="904">
                  <a:moveTo>
                    <a:pt x="702" y="412"/>
                  </a:moveTo>
                  <a:cubicBezTo>
                    <a:pt x="694" y="485"/>
                    <a:pt x="661" y="552"/>
                    <a:pt x="611" y="601"/>
                  </a:cubicBezTo>
                  <a:cubicBezTo>
                    <a:pt x="611" y="602"/>
                    <a:pt x="611" y="602"/>
                    <a:pt x="611" y="602"/>
                  </a:cubicBezTo>
                  <a:cubicBezTo>
                    <a:pt x="610" y="603"/>
                    <a:pt x="609" y="603"/>
                    <a:pt x="609" y="604"/>
                  </a:cubicBezTo>
                  <a:cubicBezTo>
                    <a:pt x="609" y="604"/>
                    <a:pt x="608" y="605"/>
                    <a:pt x="606" y="606"/>
                  </a:cubicBezTo>
                  <a:cubicBezTo>
                    <a:pt x="606" y="607"/>
                    <a:pt x="606" y="607"/>
                    <a:pt x="606" y="607"/>
                  </a:cubicBezTo>
                  <a:cubicBezTo>
                    <a:pt x="595" y="619"/>
                    <a:pt x="556" y="665"/>
                    <a:pt x="536" y="735"/>
                  </a:cubicBezTo>
                  <a:cubicBezTo>
                    <a:pt x="528" y="762"/>
                    <a:pt x="523" y="793"/>
                    <a:pt x="523" y="827"/>
                  </a:cubicBezTo>
                  <a:cubicBezTo>
                    <a:pt x="523" y="829"/>
                    <a:pt x="523" y="831"/>
                    <a:pt x="523" y="833"/>
                  </a:cubicBezTo>
                  <a:cubicBezTo>
                    <a:pt x="523" y="833"/>
                    <a:pt x="522" y="835"/>
                    <a:pt x="521" y="837"/>
                  </a:cubicBezTo>
                  <a:cubicBezTo>
                    <a:pt x="519" y="839"/>
                    <a:pt x="514" y="842"/>
                    <a:pt x="504" y="844"/>
                  </a:cubicBezTo>
                  <a:cubicBezTo>
                    <a:pt x="274" y="844"/>
                    <a:pt x="274" y="844"/>
                    <a:pt x="274" y="844"/>
                  </a:cubicBezTo>
                  <a:cubicBezTo>
                    <a:pt x="265" y="842"/>
                    <a:pt x="260" y="840"/>
                    <a:pt x="257" y="837"/>
                  </a:cubicBezTo>
                  <a:cubicBezTo>
                    <a:pt x="256" y="836"/>
                    <a:pt x="255" y="833"/>
                    <a:pt x="255" y="832"/>
                  </a:cubicBezTo>
                  <a:cubicBezTo>
                    <a:pt x="256" y="830"/>
                    <a:pt x="256" y="830"/>
                    <a:pt x="256" y="827"/>
                  </a:cubicBezTo>
                  <a:cubicBezTo>
                    <a:pt x="256" y="794"/>
                    <a:pt x="251" y="764"/>
                    <a:pt x="243" y="737"/>
                  </a:cubicBezTo>
                  <a:cubicBezTo>
                    <a:pt x="227" y="683"/>
                    <a:pt x="201" y="643"/>
                    <a:pt x="185" y="622"/>
                  </a:cubicBezTo>
                  <a:cubicBezTo>
                    <a:pt x="180" y="616"/>
                    <a:pt x="175" y="610"/>
                    <a:pt x="170" y="604"/>
                  </a:cubicBezTo>
                  <a:cubicBezTo>
                    <a:pt x="159" y="593"/>
                    <a:pt x="146" y="583"/>
                    <a:pt x="136" y="571"/>
                  </a:cubicBezTo>
                  <a:cubicBezTo>
                    <a:pt x="125" y="558"/>
                    <a:pt x="116" y="544"/>
                    <a:pt x="109" y="530"/>
                  </a:cubicBezTo>
                  <a:cubicBezTo>
                    <a:pt x="94" y="501"/>
                    <a:pt x="81" y="469"/>
                    <a:pt x="75" y="436"/>
                  </a:cubicBezTo>
                  <a:cubicBezTo>
                    <a:pt x="72" y="417"/>
                    <a:pt x="70" y="397"/>
                    <a:pt x="70" y="378"/>
                  </a:cubicBezTo>
                  <a:cubicBezTo>
                    <a:pt x="70" y="219"/>
                    <a:pt x="189" y="87"/>
                    <a:pt x="342" y="65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131" y="38"/>
                    <a:pt x="0" y="193"/>
                    <a:pt x="0" y="378"/>
                  </a:cubicBezTo>
                  <a:cubicBezTo>
                    <a:pt x="0" y="494"/>
                    <a:pt x="51" y="598"/>
                    <a:pt x="132" y="669"/>
                  </a:cubicBezTo>
                  <a:cubicBezTo>
                    <a:pt x="151" y="694"/>
                    <a:pt x="185" y="750"/>
                    <a:pt x="186" y="825"/>
                  </a:cubicBezTo>
                  <a:cubicBezTo>
                    <a:pt x="184" y="841"/>
                    <a:pt x="188" y="864"/>
                    <a:pt x="204" y="883"/>
                  </a:cubicBezTo>
                  <a:cubicBezTo>
                    <a:pt x="210" y="890"/>
                    <a:pt x="218" y="897"/>
                    <a:pt x="226" y="902"/>
                  </a:cubicBezTo>
                  <a:cubicBezTo>
                    <a:pt x="380" y="903"/>
                    <a:pt x="380" y="903"/>
                    <a:pt x="380" y="903"/>
                  </a:cubicBezTo>
                  <a:cubicBezTo>
                    <a:pt x="547" y="904"/>
                    <a:pt x="547" y="904"/>
                    <a:pt x="547" y="904"/>
                  </a:cubicBezTo>
                  <a:cubicBezTo>
                    <a:pt x="558" y="899"/>
                    <a:pt x="567" y="892"/>
                    <a:pt x="575" y="883"/>
                  </a:cubicBezTo>
                  <a:cubicBezTo>
                    <a:pt x="590" y="864"/>
                    <a:pt x="594" y="841"/>
                    <a:pt x="593" y="825"/>
                  </a:cubicBezTo>
                  <a:cubicBezTo>
                    <a:pt x="594" y="723"/>
                    <a:pt x="657" y="655"/>
                    <a:pt x="658" y="654"/>
                  </a:cubicBezTo>
                  <a:cubicBezTo>
                    <a:pt x="660" y="653"/>
                    <a:pt x="661" y="652"/>
                    <a:pt x="662" y="650"/>
                  </a:cubicBezTo>
                  <a:cubicBezTo>
                    <a:pt x="717" y="595"/>
                    <a:pt x="755" y="522"/>
                    <a:pt x="768" y="442"/>
                  </a:cubicBezTo>
                  <a:cubicBezTo>
                    <a:pt x="750" y="433"/>
                    <a:pt x="720" y="420"/>
                    <a:pt x="702" y="41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7449493" y="2302622"/>
              <a:ext cx="703350" cy="299290"/>
            </a:xfrm>
            <a:custGeom>
              <a:avLst/>
              <a:gdLst>
                <a:gd name="T0" fmla="*/ 232 w 232"/>
                <a:gd name="T1" fmla="*/ 44 h 98"/>
                <a:gd name="T2" fmla="*/ 225 w 232"/>
                <a:gd name="T3" fmla="*/ 34 h 98"/>
                <a:gd name="T4" fmla="*/ 10 w 232"/>
                <a:gd name="T5" fmla="*/ 0 h 98"/>
                <a:gd name="T6" fmla="*/ 0 w 232"/>
                <a:gd name="T7" fmla="*/ 7 h 98"/>
                <a:gd name="T8" fmla="*/ 232 w 232"/>
                <a:gd name="T9" fmla="*/ 4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8">
                  <a:moveTo>
                    <a:pt x="232" y="44"/>
                  </a:moveTo>
                  <a:cubicBezTo>
                    <a:pt x="225" y="34"/>
                    <a:pt x="225" y="34"/>
                    <a:pt x="225" y="34"/>
                  </a:cubicBezTo>
                  <a:cubicBezTo>
                    <a:pt x="157" y="84"/>
                    <a:pt x="60" y="69"/>
                    <a:pt x="1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4" y="81"/>
                    <a:pt x="158" y="98"/>
                    <a:pt x="232" y="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7437657" y="2287404"/>
              <a:ext cx="59177" cy="57491"/>
            </a:xfrm>
            <a:custGeom>
              <a:avLst/>
              <a:gdLst>
                <a:gd name="T0" fmla="*/ 45 w 45"/>
                <a:gd name="T1" fmla="*/ 12 h 45"/>
                <a:gd name="T2" fmla="*/ 3 w 45"/>
                <a:gd name="T3" fmla="*/ 0 h 45"/>
                <a:gd name="T4" fmla="*/ 0 w 45"/>
                <a:gd name="T5" fmla="*/ 45 h 45"/>
                <a:gd name="T6" fmla="*/ 45 w 45"/>
                <a:gd name="T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5">
                  <a:moveTo>
                    <a:pt x="45" y="12"/>
                  </a:moveTo>
                  <a:lnTo>
                    <a:pt x="3" y="0"/>
                  </a:lnTo>
                  <a:lnTo>
                    <a:pt x="0" y="45"/>
                  </a:lnTo>
                  <a:lnTo>
                    <a:pt x="45" y="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20513" name="Freeform 35"/>
            <p:cNvSpPr>
              <a:spLocks/>
            </p:cNvSpPr>
            <p:nvPr/>
          </p:nvSpPr>
          <p:spPr bwMode="auto">
            <a:xfrm>
              <a:off x="9980336" y="3921196"/>
              <a:ext cx="602715" cy="449787"/>
            </a:xfrm>
            <a:custGeom>
              <a:avLst/>
              <a:gdLst>
                <a:gd name="T0" fmla="*/ 0 w 198"/>
                <a:gd name="T1" fmla="*/ 2147483647 h 148"/>
                <a:gd name="T2" fmla="*/ 2147483647 w 198"/>
                <a:gd name="T3" fmla="*/ 2147483647 h 148"/>
                <a:gd name="T4" fmla="*/ 2147483647 w 198"/>
                <a:gd name="T5" fmla="*/ 0 h 148"/>
                <a:gd name="T6" fmla="*/ 2147483647 w 198"/>
                <a:gd name="T7" fmla="*/ 2147483647 h 148"/>
                <a:gd name="T8" fmla="*/ 0 w 198"/>
                <a:gd name="T9" fmla="*/ 2147483647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148"/>
                <a:gd name="T17" fmla="*/ 198 w 198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148">
                  <a:moveTo>
                    <a:pt x="0" y="129"/>
                  </a:moveTo>
                  <a:cubicBezTo>
                    <a:pt x="3" y="117"/>
                    <a:pt x="3" y="117"/>
                    <a:pt x="3" y="117"/>
                  </a:cubicBezTo>
                  <a:cubicBezTo>
                    <a:pt x="86" y="135"/>
                    <a:pt x="168" y="83"/>
                    <a:pt x="186" y="0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78" y="92"/>
                    <a:pt x="90" y="148"/>
                    <a:pt x="0" y="12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36"/>
            <p:cNvSpPr>
              <a:spLocks/>
            </p:cNvSpPr>
            <p:nvPr/>
          </p:nvSpPr>
          <p:spPr bwMode="auto">
            <a:xfrm>
              <a:off x="10530362" y="3890354"/>
              <a:ext cx="70681" cy="52689"/>
            </a:xfrm>
            <a:custGeom>
              <a:avLst/>
              <a:gdLst>
                <a:gd name="T0" fmla="*/ 0 w 55"/>
                <a:gd name="T1" fmla="*/ 2147483647 h 41"/>
                <a:gd name="T2" fmla="*/ 2147483647 w 55"/>
                <a:gd name="T3" fmla="*/ 0 h 41"/>
                <a:gd name="T4" fmla="*/ 2147483647 w 55"/>
                <a:gd name="T5" fmla="*/ 2147483647 h 41"/>
                <a:gd name="T6" fmla="*/ 0 w 55"/>
                <a:gd name="T7" fmla="*/ 2147483647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41"/>
                <a:gd name="T14" fmla="*/ 55 w 55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41">
                  <a:moveTo>
                    <a:pt x="0" y="29"/>
                  </a:moveTo>
                  <a:lnTo>
                    <a:pt x="34" y="0"/>
                  </a:lnTo>
                  <a:lnTo>
                    <a:pt x="55" y="41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Oval 37"/>
            <p:cNvSpPr>
              <a:spLocks noChangeArrowheads="1"/>
            </p:cNvSpPr>
            <p:nvPr/>
          </p:nvSpPr>
          <p:spPr bwMode="auto">
            <a:xfrm>
              <a:off x="10156396" y="4137094"/>
              <a:ext cx="244171" cy="24288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altLang="zh-CN" sz="1600">
                <a:latin typeface="Noto Sans S Chinese Regular"/>
                <a:ea typeface="Noto Sans S Chinese Regular"/>
                <a:cs typeface="Noto Sans S Chinese Regular"/>
              </a:endParaRPr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7577990" y="2370259"/>
              <a:ext cx="277282" cy="280690"/>
            </a:xfrm>
            <a:custGeom>
              <a:avLst/>
              <a:gdLst>
                <a:gd name="T0" fmla="*/ 10 w 91"/>
                <a:gd name="T1" fmla="*/ 65 h 92"/>
                <a:gd name="T2" fmla="*/ 64 w 91"/>
                <a:gd name="T3" fmla="*/ 81 h 92"/>
                <a:gd name="T4" fmla="*/ 81 w 91"/>
                <a:gd name="T5" fmla="*/ 27 h 92"/>
                <a:gd name="T6" fmla="*/ 27 w 91"/>
                <a:gd name="T7" fmla="*/ 10 h 92"/>
                <a:gd name="T8" fmla="*/ 10 w 91"/>
                <a:gd name="T9" fmla="*/ 6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10" y="65"/>
                  </a:moveTo>
                  <a:cubicBezTo>
                    <a:pt x="20" y="84"/>
                    <a:pt x="45" y="92"/>
                    <a:pt x="64" y="81"/>
                  </a:cubicBezTo>
                  <a:cubicBezTo>
                    <a:pt x="84" y="71"/>
                    <a:pt x="91" y="47"/>
                    <a:pt x="81" y="27"/>
                  </a:cubicBezTo>
                  <a:cubicBezTo>
                    <a:pt x="70" y="8"/>
                    <a:pt x="46" y="0"/>
                    <a:pt x="27" y="10"/>
                  </a:cubicBezTo>
                  <a:cubicBezTo>
                    <a:pt x="7" y="21"/>
                    <a:pt x="0" y="45"/>
                    <a:pt x="10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9278880" y="1315134"/>
              <a:ext cx="1100675" cy="1100779"/>
            </a:xfrm>
            <a:custGeom>
              <a:avLst/>
              <a:gdLst>
                <a:gd name="T0" fmla="*/ 362 w 362"/>
                <a:gd name="T1" fmla="*/ 362 h 362"/>
                <a:gd name="T2" fmla="*/ 346 w 362"/>
                <a:gd name="T3" fmla="*/ 362 h 362"/>
                <a:gd name="T4" fmla="*/ 0 w 362"/>
                <a:gd name="T5" fmla="*/ 16 h 362"/>
                <a:gd name="T6" fmla="*/ 0 w 362"/>
                <a:gd name="T7" fmla="*/ 0 h 362"/>
                <a:gd name="T8" fmla="*/ 362 w 362"/>
                <a:gd name="T9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362">
                  <a:moveTo>
                    <a:pt x="362" y="362"/>
                  </a:moveTo>
                  <a:cubicBezTo>
                    <a:pt x="346" y="362"/>
                    <a:pt x="346" y="362"/>
                    <a:pt x="346" y="362"/>
                  </a:cubicBezTo>
                  <a:cubicBezTo>
                    <a:pt x="346" y="171"/>
                    <a:pt x="191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0" y="0"/>
                    <a:pt x="362" y="162"/>
                    <a:pt x="362" y="3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9216322" y="1261025"/>
              <a:ext cx="101445" cy="153872"/>
            </a:xfrm>
            <a:custGeom>
              <a:avLst/>
              <a:gdLst>
                <a:gd name="T0" fmla="*/ 78 w 78"/>
                <a:gd name="T1" fmla="*/ 0 h 120"/>
                <a:gd name="T2" fmla="*/ 0 w 78"/>
                <a:gd name="T3" fmla="*/ 56 h 120"/>
                <a:gd name="T4" fmla="*/ 74 w 78"/>
                <a:gd name="T5" fmla="*/ 120 h 120"/>
                <a:gd name="T6" fmla="*/ 78 w 78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20">
                  <a:moveTo>
                    <a:pt x="78" y="0"/>
                  </a:moveTo>
                  <a:lnTo>
                    <a:pt x="0" y="56"/>
                  </a:lnTo>
                  <a:lnTo>
                    <a:pt x="74" y="12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28" name="Oval 43"/>
            <p:cNvSpPr>
              <a:spLocks noChangeArrowheads="1"/>
            </p:cNvSpPr>
            <p:nvPr/>
          </p:nvSpPr>
          <p:spPr bwMode="auto">
            <a:xfrm>
              <a:off x="9885857" y="1501133"/>
              <a:ext cx="356748" cy="3584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97201" y="4127108"/>
              <a:ext cx="363510" cy="2705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b="1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cs"/>
                </a:rPr>
                <a:t>02</a:t>
              </a:r>
            </a:p>
          </p:txBody>
        </p:sp>
        <p:sp>
          <p:nvSpPr>
            <p:cNvPr id="20521" name="TextBox 29"/>
            <p:cNvSpPr txBox="1">
              <a:spLocks noChangeArrowheads="1"/>
            </p:cNvSpPr>
            <p:nvPr/>
          </p:nvSpPr>
          <p:spPr bwMode="auto">
            <a:xfrm>
              <a:off x="9865407" y="1521285"/>
              <a:ext cx="387925" cy="295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Noto Sans S Chinese Regular"/>
                  <a:ea typeface="Noto Sans S Chinese Regular"/>
                  <a:cs typeface="Noto Sans S Chinese Regular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35720" y="2371949"/>
              <a:ext cx="363511" cy="2705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b="1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cs"/>
                </a:rPr>
                <a:t>04</a:t>
              </a:r>
            </a:p>
          </p:txBody>
        </p:sp>
        <p:sp>
          <p:nvSpPr>
            <p:cNvPr id="32" name="AutoShape 115"/>
            <p:cNvSpPr>
              <a:spLocks noChangeAspect="1"/>
            </p:cNvSpPr>
            <p:nvPr/>
          </p:nvSpPr>
          <p:spPr bwMode="auto">
            <a:xfrm>
              <a:off x="8370949" y="3795691"/>
              <a:ext cx="495389" cy="4971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599"/>
                    <a:pt x="19447" y="21599"/>
                  </a:cubicBezTo>
                  <a:cubicBezTo>
                    <a:pt x="19189" y="21599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32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Gill Sans" charset="0"/>
                <a:sym typeface="Gill Sans" charset="0"/>
              </a:endParaRPr>
            </a:p>
          </p:txBody>
        </p:sp>
        <p:sp>
          <p:nvSpPr>
            <p:cNvPr id="20524" name="Freeform 290"/>
            <p:cNvSpPr>
              <a:spLocks noChangeAspect="1" noChangeArrowheads="1"/>
            </p:cNvSpPr>
            <p:nvPr/>
          </p:nvSpPr>
          <p:spPr bwMode="auto">
            <a:xfrm>
              <a:off x="7755574" y="1904644"/>
              <a:ext cx="276540" cy="214190"/>
            </a:xfrm>
            <a:custGeom>
              <a:avLst/>
              <a:gdLst>
                <a:gd name="T0" fmla="*/ 2147483647 w 996"/>
                <a:gd name="T1" fmla="*/ 2147483647 h 770"/>
                <a:gd name="T2" fmla="*/ 2147483647 w 996"/>
                <a:gd name="T3" fmla="*/ 2147483647 h 770"/>
                <a:gd name="T4" fmla="*/ 2147483647 w 996"/>
                <a:gd name="T5" fmla="*/ 2147483647 h 770"/>
                <a:gd name="T6" fmla="*/ 2147483647 w 996"/>
                <a:gd name="T7" fmla="*/ 2147483647 h 770"/>
                <a:gd name="T8" fmla="*/ 2147483647 w 996"/>
                <a:gd name="T9" fmla="*/ 2147483647 h 770"/>
                <a:gd name="T10" fmla="*/ 2147483647 w 996"/>
                <a:gd name="T11" fmla="*/ 2147483647 h 770"/>
                <a:gd name="T12" fmla="*/ 2147483647 w 996"/>
                <a:gd name="T13" fmla="*/ 2147483647 h 770"/>
                <a:gd name="T14" fmla="*/ 2147483647 w 996"/>
                <a:gd name="T15" fmla="*/ 2147483647 h 770"/>
                <a:gd name="T16" fmla="*/ 2147483647 w 996"/>
                <a:gd name="T17" fmla="*/ 2147483647 h 770"/>
                <a:gd name="T18" fmla="*/ 2147483647 w 996"/>
                <a:gd name="T19" fmla="*/ 2147483647 h 770"/>
                <a:gd name="T20" fmla="*/ 2147483647 w 996"/>
                <a:gd name="T21" fmla="*/ 2147483647 h 770"/>
                <a:gd name="T22" fmla="*/ 2147483647 w 996"/>
                <a:gd name="T23" fmla="*/ 2147483647 h 770"/>
                <a:gd name="T24" fmla="*/ 2147483647 w 996"/>
                <a:gd name="T25" fmla="*/ 2147483647 h 770"/>
                <a:gd name="T26" fmla="*/ 2147483647 w 996"/>
                <a:gd name="T27" fmla="*/ 2147483647 h 770"/>
                <a:gd name="T28" fmla="*/ 2147483647 w 996"/>
                <a:gd name="T29" fmla="*/ 2147483647 h 770"/>
                <a:gd name="T30" fmla="*/ 2147483647 w 996"/>
                <a:gd name="T31" fmla="*/ 2147483647 h 770"/>
                <a:gd name="T32" fmla="*/ 2147483647 w 996"/>
                <a:gd name="T33" fmla="*/ 2147483647 h 770"/>
                <a:gd name="T34" fmla="*/ 2147483647 w 996"/>
                <a:gd name="T35" fmla="*/ 2147483647 h 770"/>
                <a:gd name="T36" fmla="*/ 2147483647 w 996"/>
                <a:gd name="T37" fmla="*/ 2147483647 h 770"/>
                <a:gd name="T38" fmla="*/ 2147483647 w 996"/>
                <a:gd name="T39" fmla="*/ 2147483647 h 770"/>
                <a:gd name="T40" fmla="*/ 2147483647 w 996"/>
                <a:gd name="T41" fmla="*/ 2147483647 h 770"/>
                <a:gd name="T42" fmla="*/ 0 w 996"/>
                <a:gd name="T43" fmla="*/ 2147483647 h 770"/>
                <a:gd name="T44" fmla="*/ 2147483647 w 996"/>
                <a:gd name="T45" fmla="*/ 2147483647 h 770"/>
                <a:gd name="T46" fmla="*/ 2147483647 w 996"/>
                <a:gd name="T47" fmla="*/ 2147483647 h 770"/>
                <a:gd name="T48" fmla="*/ 2147483647 w 996"/>
                <a:gd name="T49" fmla="*/ 2147483647 h 770"/>
                <a:gd name="T50" fmla="*/ 2147483647 w 996"/>
                <a:gd name="T51" fmla="*/ 2147483647 h 770"/>
                <a:gd name="T52" fmla="*/ 2147483647 w 996"/>
                <a:gd name="T53" fmla="*/ 2147483647 h 770"/>
                <a:gd name="T54" fmla="*/ 2147483647 w 996"/>
                <a:gd name="T55" fmla="*/ 2147483647 h 770"/>
                <a:gd name="T56" fmla="*/ 2147483647 w 996"/>
                <a:gd name="T57" fmla="*/ 2147483647 h 770"/>
                <a:gd name="T58" fmla="*/ 2147483647 w 996"/>
                <a:gd name="T59" fmla="*/ 2147483647 h 770"/>
                <a:gd name="T60" fmla="*/ 2147483647 w 996"/>
                <a:gd name="T61" fmla="*/ 2147483647 h 770"/>
                <a:gd name="T62" fmla="*/ 2147483647 w 996"/>
                <a:gd name="T63" fmla="*/ 2147483647 h 770"/>
                <a:gd name="T64" fmla="*/ 2147483647 w 996"/>
                <a:gd name="T65" fmla="*/ 2147483647 h 770"/>
                <a:gd name="T66" fmla="*/ 2147483647 w 996"/>
                <a:gd name="T67" fmla="*/ 2147483647 h 770"/>
                <a:gd name="T68" fmla="*/ 2147483647 w 996"/>
                <a:gd name="T69" fmla="*/ 2147483647 h 770"/>
                <a:gd name="T70" fmla="*/ 2147483647 w 996"/>
                <a:gd name="T71" fmla="*/ 2147483647 h 770"/>
                <a:gd name="T72" fmla="*/ 2147483647 w 996"/>
                <a:gd name="T73" fmla="*/ 2147483647 h 77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96"/>
                <a:gd name="T112" fmla="*/ 0 h 770"/>
                <a:gd name="T113" fmla="*/ 996 w 996"/>
                <a:gd name="T114" fmla="*/ 770 h 77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82843" tIns="91422" rIns="182843" bIns="91422" anchor="ctr"/>
            <a:lstStyle/>
            <a:p>
              <a:endParaRPr lang="zh-CN" altLang="en-US"/>
            </a:p>
          </p:txBody>
        </p:sp>
        <p:grpSp>
          <p:nvGrpSpPr>
            <p:cNvPr id="34" name="Group 4700"/>
            <p:cNvGrpSpPr>
              <a:grpSpLocks noChangeAspect="1"/>
            </p:cNvGrpSpPr>
            <p:nvPr/>
          </p:nvGrpSpPr>
          <p:grpSpPr bwMode="auto">
            <a:xfrm>
              <a:off x="8973178" y="2120702"/>
              <a:ext cx="619319" cy="619480"/>
              <a:chOff x="3062288" y="3998912"/>
              <a:chExt cx="412750" cy="412750"/>
            </a:xfrm>
            <a:solidFill>
              <a:schemeClr val="bg1"/>
            </a:solidFill>
          </p:grpSpPr>
          <p:sp>
            <p:nvSpPr>
              <p:cNvPr id="36" name="Freeform 408"/>
              <p:cNvSpPr>
                <a:spLocks noChangeArrowheads="1"/>
              </p:cNvSpPr>
              <p:nvPr/>
            </p:nvSpPr>
            <p:spPr bwMode="auto">
              <a:xfrm>
                <a:off x="3062288" y="3998912"/>
                <a:ext cx="328612" cy="315912"/>
              </a:xfrm>
              <a:custGeom>
                <a:avLst/>
                <a:gdLst>
                  <a:gd name="T0" fmla="*/ 911 w 912"/>
                  <a:gd name="T1" fmla="*/ 242 h 879"/>
                  <a:gd name="T2" fmla="*/ 594 w 912"/>
                  <a:gd name="T3" fmla="*/ 33 h 879"/>
                  <a:gd name="T4" fmla="*/ 75 w 912"/>
                  <a:gd name="T5" fmla="*/ 435 h 879"/>
                  <a:gd name="T6" fmla="*/ 242 w 912"/>
                  <a:gd name="T7" fmla="*/ 878 h 879"/>
                  <a:gd name="T8" fmla="*/ 343 w 912"/>
                  <a:gd name="T9" fmla="*/ 819 h 879"/>
                  <a:gd name="T10" fmla="*/ 911 w 912"/>
                  <a:gd name="T11" fmla="*/ 242 h 879"/>
                  <a:gd name="T12" fmla="*/ 451 w 912"/>
                  <a:gd name="T13" fmla="*/ 226 h 879"/>
                  <a:gd name="T14" fmla="*/ 577 w 912"/>
                  <a:gd name="T15" fmla="*/ 125 h 879"/>
                  <a:gd name="T16" fmla="*/ 669 w 912"/>
                  <a:gd name="T17" fmla="*/ 251 h 879"/>
                  <a:gd name="T18" fmla="*/ 543 w 912"/>
                  <a:gd name="T19" fmla="*/ 351 h 879"/>
                  <a:gd name="T20" fmla="*/ 451 w 912"/>
                  <a:gd name="T21" fmla="*/ 226 h 879"/>
                  <a:gd name="T22" fmla="*/ 226 w 912"/>
                  <a:gd name="T23" fmla="*/ 343 h 879"/>
                  <a:gd name="T24" fmla="*/ 318 w 912"/>
                  <a:gd name="T25" fmla="*/ 276 h 879"/>
                  <a:gd name="T26" fmla="*/ 385 w 912"/>
                  <a:gd name="T27" fmla="*/ 368 h 879"/>
                  <a:gd name="T28" fmla="*/ 293 w 912"/>
                  <a:gd name="T29" fmla="*/ 435 h 879"/>
                  <a:gd name="T30" fmla="*/ 226 w 912"/>
                  <a:gd name="T31" fmla="*/ 343 h 879"/>
                  <a:gd name="T32" fmla="*/ 251 w 912"/>
                  <a:gd name="T33" fmla="*/ 710 h 879"/>
                  <a:gd name="T34" fmla="*/ 176 w 912"/>
                  <a:gd name="T35" fmla="*/ 618 h 879"/>
                  <a:gd name="T36" fmla="*/ 267 w 912"/>
                  <a:gd name="T37" fmla="*/ 552 h 879"/>
                  <a:gd name="T38" fmla="*/ 343 w 912"/>
                  <a:gd name="T39" fmla="*/ 644 h 879"/>
                  <a:gd name="T40" fmla="*/ 251 w 912"/>
                  <a:gd name="T41" fmla="*/ 710 h 879"/>
                  <a:gd name="T42" fmla="*/ 251 w 912"/>
                  <a:gd name="T43" fmla="*/ 710 h 879"/>
                  <a:gd name="T44" fmla="*/ 251 w 912"/>
                  <a:gd name="T45" fmla="*/ 710 h 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12" h="879">
                    <a:moveTo>
                      <a:pt x="911" y="242"/>
                    </a:moveTo>
                    <a:cubicBezTo>
                      <a:pt x="844" y="134"/>
                      <a:pt x="727" y="50"/>
                      <a:pt x="594" y="33"/>
                    </a:cubicBezTo>
                    <a:cubicBezTo>
                      <a:pt x="343" y="0"/>
                      <a:pt x="134" y="184"/>
                      <a:pt x="75" y="435"/>
                    </a:cubicBezTo>
                    <a:cubicBezTo>
                      <a:pt x="0" y="761"/>
                      <a:pt x="84" y="869"/>
                      <a:pt x="242" y="878"/>
                    </a:cubicBezTo>
                    <a:cubicBezTo>
                      <a:pt x="267" y="853"/>
                      <a:pt x="309" y="828"/>
                      <a:pt x="343" y="819"/>
                    </a:cubicBezTo>
                    <a:lnTo>
                      <a:pt x="911" y="242"/>
                    </a:lnTo>
                    <a:close/>
                    <a:moveTo>
                      <a:pt x="451" y="226"/>
                    </a:moveTo>
                    <a:cubicBezTo>
                      <a:pt x="460" y="167"/>
                      <a:pt x="518" y="117"/>
                      <a:pt x="577" y="125"/>
                    </a:cubicBezTo>
                    <a:cubicBezTo>
                      <a:pt x="635" y="134"/>
                      <a:pt x="677" y="192"/>
                      <a:pt x="669" y="251"/>
                    </a:cubicBezTo>
                    <a:cubicBezTo>
                      <a:pt x="660" y="317"/>
                      <a:pt x="610" y="359"/>
                      <a:pt x="543" y="351"/>
                    </a:cubicBezTo>
                    <a:cubicBezTo>
                      <a:pt x="485" y="343"/>
                      <a:pt x="443" y="284"/>
                      <a:pt x="451" y="226"/>
                    </a:cubicBezTo>
                    <a:close/>
                    <a:moveTo>
                      <a:pt x="226" y="343"/>
                    </a:moveTo>
                    <a:cubicBezTo>
                      <a:pt x="226" y="301"/>
                      <a:pt x="267" y="267"/>
                      <a:pt x="318" y="276"/>
                    </a:cubicBezTo>
                    <a:cubicBezTo>
                      <a:pt x="359" y="284"/>
                      <a:pt x="393" y="326"/>
                      <a:pt x="385" y="368"/>
                    </a:cubicBezTo>
                    <a:cubicBezTo>
                      <a:pt x="376" y="409"/>
                      <a:pt x="334" y="443"/>
                      <a:pt x="293" y="435"/>
                    </a:cubicBezTo>
                    <a:cubicBezTo>
                      <a:pt x="251" y="435"/>
                      <a:pt x="217" y="393"/>
                      <a:pt x="226" y="343"/>
                    </a:cubicBezTo>
                    <a:close/>
                    <a:moveTo>
                      <a:pt x="251" y="710"/>
                    </a:moveTo>
                    <a:cubicBezTo>
                      <a:pt x="200" y="710"/>
                      <a:pt x="167" y="669"/>
                      <a:pt x="176" y="618"/>
                    </a:cubicBezTo>
                    <a:cubicBezTo>
                      <a:pt x="184" y="577"/>
                      <a:pt x="226" y="543"/>
                      <a:pt x="267" y="552"/>
                    </a:cubicBezTo>
                    <a:cubicBezTo>
                      <a:pt x="318" y="560"/>
                      <a:pt x="343" y="602"/>
                      <a:pt x="343" y="644"/>
                    </a:cubicBezTo>
                    <a:cubicBezTo>
                      <a:pt x="334" y="685"/>
                      <a:pt x="293" y="719"/>
                      <a:pt x="251" y="710"/>
                    </a:cubicBezTo>
                    <a:close/>
                    <a:moveTo>
                      <a:pt x="251" y="710"/>
                    </a:moveTo>
                    <a:lnTo>
                      <a:pt x="251" y="71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cs"/>
                </a:endParaRPr>
              </a:p>
            </p:txBody>
          </p:sp>
          <p:sp>
            <p:nvSpPr>
              <p:cNvPr id="37" name="Freeform 409"/>
              <p:cNvSpPr>
                <a:spLocks noChangeArrowheads="1"/>
              </p:cNvSpPr>
              <p:nvPr/>
            </p:nvSpPr>
            <p:spPr bwMode="auto">
              <a:xfrm>
                <a:off x="3270250" y="4052887"/>
                <a:ext cx="204788" cy="223837"/>
              </a:xfrm>
              <a:custGeom>
                <a:avLst/>
                <a:gdLst>
                  <a:gd name="T0" fmla="*/ 142 w 569"/>
                  <a:gd name="T1" fmla="*/ 619 h 620"/>
                  <a:gd name="T2" fmla="*/ 150 w 569"/>
                  <a:gd name="T3" fmla="*/ 611 h 620"/>
                  <a:gd name="T4" fmla="*/ 568 w 569"/>
                  <a:gd name="T5" fmla="*/ 67 h 620"/>
                  <a:gd name="T6" fmla="*/ 543 w 569"/>
                  <a:gd name="T7" fmla="*/ 25 h 620"/>
                  <a:gd name="T8" fmla="*/ 493 w 569"/>
                  <a:gd name="T9" fmla="*/ 17 h 620"/>
                  <a:gd name="T10" fmla="*/ 8 w 569"/>
                  <a:gd name="T11" fmla="*/ 485 h 620"/>
                  <a:gd name="T12" fmla="*/ 0 w 569"/>
                  <a:gd name="T13" fmla="*/ 494 h 620"/>
                  <a:gd name="T14" fmla="*/ 142 w 569"/>
                  <a:gd name="T15" fmla="*/ 619 h 620"/>
                  <a:gd name="T16" fmla="*/ 142 w 569"/>
                  <a:gd name="T17" fmla="*/ 619 h 620"/>
                  <a:gd name="T18" fmla="*/ 142 w 569"/>
                  <a:gd name="T19" fmla="*/ 6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9" h="620">
                    <a:moveTo>
                      <a:pt x="142" y="619"/>
                    </a:moveTo>
                    <a:cubicBezTo>
                      <a:pt x="150" y="611"/>
                      <a:pt x="150" y="611"/>
                      <a:pt x="150" y="611"/>
                    </a:cubicBezTo>
                    <a:cubicBezTo>
                      <a:pt x="568" y="67"/>
                      <a:pt x="568" y="67"/>
                      <a:pt x="568" y="67"/>
                    </a:cubicBezTo>
                    <a:cubicBezTo>
                      <a:pt x="568" y="59"/>
                      <a:pt x="560" y="42"/>
                      <a:pt x="543" y="25"/>
                    </a:cubicBezTo>
                    <a:cubicBezTo>
                      <a:pt x="518" y="0"/>
                      <a:pt x="493" y="17"/>
                      <a:pt x="493" y="17"/>
                    </a:cubicBezTo>
                    <a:cubicBezTo>
                      <a:pt x="8" y="485"/>
                      <a:pt x="8" y="485"/>
                      <a:pt x="8" y="485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142" y="619"/>
                    </a:lnTo>
                    <a:close/>
                    <a:moveTo>
                      <a:pt x="142" y="619"/>
                    </a:moveTo>
                    <a:lnTo>
                      <a:pt x="142" y="6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cs"/>
                </a:endParaRPr>
              </a:p>
            </p:txBody>
          </p:sp>
          <p:sp>
            <p:nvSpPr>
              <p:cNvPr id="38" name="Freeform 410"/>
              <p:cNvSpPr>
                <a:spLocks noChangeArrowheads="1"/>
              </p:cNvSpPr>
              <p:nvPr/>
            </p:nvSpPr>
            <p:spPr bwMode="auto">
              <a:xfrm>
                <a:off x="3209925" y="4241799"/>
                <a:ext cx="103188" cy="103188"/>
              </a:xfrm>
              <a:custGeom>
                <a:avLst/>
                <a:gdLst>
                  <a:gd name="T0" fmla="*/ 143 w 286"/>
                  <a:gd name="T1" fmla="*/ 284 h 285"/>
                  <a:gd name="T2" fmla="*/ 151 w 286"/>
                  <a:gd name="T3" fmla="*/ 268 h 285"/>
                  <a:gd name="T4" fmla="*/ 285 w 286"/>
                  <a:gd name="T5" fmla="*/ 125 h 285"/>
                  <a:gd name="T6" fmla="*/ 143 w 286"/>
                  <a:gd name="T7" fmla="*/ 0 h 285"/>
                  <a:gd name="T8" fmla="*/ 9 w 286"/>
                  <a:gd name="T9" fmla="*/ 142 h 285"/>
                  <a:gd name="T10" fmla="*/ 0 w 286"/>
                  <a:gd name="T11" fmla="*/ 151 h 285"/>
                  <a:gd name="T12" fmla="*/ 143 w 286"/>
                  <a:gd name="T13" fmla="*/ 284 h 285"/>
                  <a:gd name="T14" fmla="*/ 59 w 286"/>
                  <a:gd name="T15" fmla="*/ 134 h 285"/>
                  <a:gd name="T16" fmla="*/ 126 w 286"/>
                  <a:gd name="T17" fmla="*/ 59 h 285"/>
                  <a:gd name="T18" fmla="*/ 151 w 286"/>
                  <a:gd name="T19" fmla="*/ 59 h 285"/>
                  <a:gd name="T20" fmla="*/ 159 w 286"/>
                  <a:gd name="T21" fmla="*/ 67 h 285"/>
                  <a:gd name="T22" fmla="*/ 159 w 286"/>
                  <a:gd name="T23" fmla="*/ 75 h 285"/>
                  <a:gd name="T24" fmla="*/ 159 w 286"/>
                  <a:gd name="T25" fmla="*/ 92 h 285"/>
                  <a:gd name="T26" fmla="*/ 92 w 286"/>
                  <a:gd name="T27" fmla="*/ 159 h 285"/>
                  <a:gd name="T28" fmla="*/ 68 w 286"/>
                  <a:gd name="T29" fmla="*/ 167 h 285"/>
                  <a:gd name="T30" fmla="*/ 59 w 286"/>
                  <a:gd name="T31" fmla="*/ 159 h 285"/>
                  <a:gd name="T32" fmla="*/ 59 w 286"/>
                  <a:gd name="T33" fmla="*/ 142 h 285"/>
                  <a:gd name="T34" fmla="*/ 59 w 286"/>
                  <a:gd name="T35" fmla="*/ 134 h 285"/>
                  <a:gd name="T36" fmla="*/ 59 w 286"/>
                  <a:gd name="T37" fmla="*/ 134 h 285"/>
                  <a:gd name="T38" fmla="*/ 59 w 286"/>
                  <a:gd name="T39" fmla="*/ 134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6" h="285">
                    <a:moveTo>
                      <a:pt x="143" y="284"/>
                    </a:moveTo>
                    <a:cubicBezTo>
                      <a:pt x="151" y="268"/>
                      <a:pt x="151" y="268"/>
                      <a:pt x="151" y="268"/>
                    </a:cubicBezTo>
                    <a:cubicBezTo>
                      <a:pt x="285" y="125"/>
                      <a:pt x="285" y="125"/>
                      <a:pt x="285" y="125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9" y="142"/>
                      <a:pt x="9" y="142"/>
                      <a:pt x="9" y="142"/>
                    </a:cubicBezTo>
                    <a:cubicBezTo>
                      <a:pt x="0" y="151"/>
                      <a:pt x="0" y="151"/>
                      <a:pt x="0" y="151"/>
                    </a:cubicBezTo>
                    <a:lnTo>
                      <a:pt x="143" y="284"/>
                    </a:lnTo>
                    <a:close/>
                    <a:moveTo>
                      <a:pt x="59" y="134"/>
                    </a:moveTo>
                    <a:cubicBezTo>
                      <a:pt x="126" y="59"/>
                      <a:pt x="126" y="59"/>
                      <a:pt x="126" y="59"/>
                    </a:cubicBezTo>
                    <a:cubicBezTo>
                      <a:pt x="134" y="50"/>
                      <a:pt x="143" y="50"/>
                      <a:pt x="151" y="59"/>
                    </a:cubicBezTo>
                    <a:cubicBezTo>
                      <a:pt x="159" y="67"/>
                      <a:pt x="159" y="67"/>
                      <a:pt x="159" y="67"/>
                    </a:cubicBezTo>
                    <a:lnTo>
                      <a:pt x="159" y="75"/>
                    </a:lnTo>
                    <a:cubicBezTo>
                      <a:pt x="159" y="84"/>
                      <a:pt x="159" y="84"/>
                      <a:pt x="159" y="92"/>
                    </a:cubicBezTo>
                    <a:cubicBezTo>
                      <a:pt x="92" y="159"/>
                      <a:pt x="92" y="159"/>
                      <a:pt x="92" y="159"/>
                    </a:cubicBezTo>
                    <a:cubicBezTo>
                      <a:pt x="84" y="167"/>
                      <a:pt x="76" y="167"/>
                      <a:pt x="68" y="167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59" y="151"/>
                      <a:pt x="59" y="151"/>
                      <a:pt x="59" y="142"/>
                    </a:cubicBezTo>
                    <a:lnTo>
                      <a:pt x="59" y="134"/>
                    </a:lnTo>
                    <a:close/>
                    <a:moveTo>
                      <a:pt x="59" y="134"/>
                    </a:moveTo>
                    <a:lnTo>
                      <a:pt x="59" y="13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cs"/>
                </a:endParaRPr>
              </a:p>
            </p:txBody>
          </p:sp>
          <p:sp>
            <p:nvSpPr>
              <p:cNvPr id="39" name="Freeform 411"/>
              <p:cNvSpPr>
                <a:spLocks noChangeArrowheads="1"/>
              </p:cNvSpPr>
              <p:nvPr/>
            </p:nvSpPr>
            <p:spPr bwMode="auto">
              <a:xfrm>
                <a:off x="3122613" y="4308474"/>
                <a:ext cx="127000" cy="103188"/>
              </a:xfrm>
              <a:custGeom>
                <a:avLst/>
                <a:gdLst>
                  <a:gd name="T0" fmla="*/ 343 w 352"/>
                  <a:gd name="T1" fmla="*/ 134 h 285"/>
                  <a:gd name="T2" fmla="*/ 351 w 352"/>
                  <a:gd name="T3" fmla="*/ 125 h 285"/>
                  <a:gd name="T4" fmla="*/ 218 w 352"/>
                  <a:gd name="T5" fmla="*/ 0 h 285"/>
                  <a:gd name="T6" fmla="*/ 209 w 352"/>
                  <a:gd name="T7" fmla="*/ 8 h 285"/>
                  <a:gd name="T8" fmla="*/ 100 w 352"/>
                  <a:gd name="T9" fmla="*/ 276 h 285"/>
                  <a:gd name="T10" fmla="*/ 126 w 352"/>
                  <a:gd name="T11" fmla="*/ 276 h 285"/>
                  <a:gd name="T12" fmla="*/ 134 w 352"/>
                  <a:gd name="T13" fmla="*/ 268 h 285"/>
                  <a:gd name="T14" fmla="*/ 159 w 352"/>
                  <a:gd name="T15" fmla="*/ 217 h 285"/>
                  <a:gd name="T16" fmla="*/ 343 w 352"/>
                  <a:gd name="T17" fmla="*/ 134 h 285"/>
                  <a:gd name="T18" fmla="*/ 218 w 352"/>
                  <a:gd name="T19" fmla="*/ 167 h 285"/>
                  <a:gd name="T20" fmla="*/ 142 w 352"/>
                  <a:gd name="T21" fmla="*/ 192 h 285"/>
                  <a:gd name="T22" fmla="*/ 126 w 352"/>
                  <a:gd name="T23" fmla="*/ 201 h 285"/>
                  <a:gd name="T24" fmla="*/ 109 w 352"/>
                  <a:gd name="T25" fmla="*/ 209 h 285"/>
                  <a:gd name="T26" fmla="*/ 100 w 352"/>
                  <a:gd name="T27" fmla="*/ 201 h 285"/>
                  <a:gd name="T28" fmla="*/ 100 w 352"/>
                  <a:gd name="T29" fmla="*/ 142 h 285"/>
                  <a:gd name="T30" fmla="*/ 109 w 352"/>
                  <a:gd name="T31" fmla="*/ 109 h 285"/>
                  <a:gd name="T32" fmla="*/ 209 w 352"/>
                  <a:gd name="T33" fmla="*/ 150 h 285"/>
                  <a:gd name="T34" fmla="*/ 284 w 352"/>
                  <a:gd name="T35" fmla="*/ 150 h 285"/>
                  <a:gd name="T36" fmla="*/ 218 w 352"/>
                  <a:gd name="T37" fmla="*/ 167 h 285"/>
                  <a:gd name="T38" fmla="*/ 218 w 352"/>
                  <a:gd name="T39" fmla="*/ 167 h 285"/>
                  <a:gd name="T40" fmla="*/ 218 w 352"/>
                  <a:gd name="T41" fmla="*/ 167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2" h="285">
                    <a:moveTo>
                      <a:pt x="343" y="134"/>
                    </a:moveTo>
                    <a:lnTo>
                      <a:pt x="351" y="125"/>
                    </a:lnTo>
                    <a:cubicBezTo>
                      <a:pt x="218" y="0"/>
                      <a:pt x="218" y="0"/>
                      <a:pt x="218" y="0"/>
                    </a:cubicBezTo>
                    <a:cubicBezTo>
                      <a:pt x="218" y="0"/>
                      <a:pt x="209" y="0"/>
                      <a:pt x="209" y="8"/>
                    </a:cubicBezTo>
                    <a:cubicBezTo>
                      <a:pt x="100" y="34"/>
                      <a:pt x="0" y="142"/>
                      <a:pt x="100" y="276"/>
                    </a:cubicBezTo>
                    <a:cubicBezTo>
                      <a:pt x="109" y="276"/>
                      <a:pt x="117" y="284"/>
                      <a:pt x="126" y="276"/>
                    </a:cubicBezTo>
                    <a:cubicBezTo>
                      <a:pt x="134" y="276"/>
                      <a:pt x="134" y="276"/>
                      <a:pt x="134" y="268"/>
                    </a:cubicBezTo>
                    <a:cubicBezTo>
                      <a:pt x="142" y="251"/>
                      <a:pt x="151" y="226"/>
                      <a:pt x="159" y="217"/>
                    </a:cubicBezTo>
                    <a:cubicBezTo>
                      <a:pt x="192" y="184"/>
                      <a:pt x="284" y="234"/>
                      <a:pt x="343" y="134"/>
                    </a:cubicBezTo>
                    <a:close/>
                    <a:moveTo>
                      <a:pt x="218" y="167"/>
                    </a:moveTo>
                    <a:cubicBezTo>
                      <a:pt x="184" y="167"/>
                      <a:pt x="159" y="167"/>
                      <a:pt x="142" y="192"/>
                    </a:cubicBezTo>
                    <a:cubicBezTo>
                      <a:pt x="134" y="192"/>
                      <a:pt x="134" y="201"/>
                      <a:pt x="126" y="201"/>
                    </a:cubicBezTo>
                    <a:cubicBezTo>
                      <a:pt x="126" y="209"/>
                      <a:pt x="117" y="209"/>
                      <a:pt x="109" y="209"/>
                    </a:cubicBezTo>
                    <a:lnTo>
                      <a:pt x="100" y="201"/>
                    </a:lnTo>
                    <a:cubicBezTo>
                      <a:pt x="92" y="176"/>
                      <a:pt x="92" y="159"/>
                      <a:pt x="100" y="142"/>
                    </a:cubicBezTo>
                    <a:cubicBezTo>
                      <a:pt x="100" y="125"/>
                      <a:pt x="109" y="117"/>
                      <a:pt x="109" y="109"/>
                    </a:cubicBezTo>
                    <a:cubicBezTo>
                      <a:pt x="142" y="134"/>
                      <a:pt x="167" y="150"/>
                      <a:pt x="209" y="150"/>
                    </a:cubicBezTo>
                    <a:cubicBezTo>
                      <a:pt x="234" y="142"/>
                      <a:pt x="259" y="150"/>
                      <a:pt x="284" y="150"/>
                    </a:cubicBezTo>
                    <a:cubicBezTo>
                      <a:pt x="259" y="167"/>
                      <a:pt x="234" y="167"/>
                      <a:pt x="218" y="167"/>
                    </a:cubicBezTo>
                    <a:close/>
                    <a:moveTo>
                      <a:pt x="218" y="167"/>
                    </a:moveTo>
                    <a:lnTo>
                      <a:pt x="218" y="1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cs"/>
                </a:endParaRPr>
              </a:p>
            </p:txBody>
          </p:sp>
        </p:grpSp>
        <p:sp>
          <p:nvSpPr>
            <p:cNvPr id="20526" name="Freeform 325"/>
            <p:cNvSpPr>
              <a:spLocks noChangeAspect="1" noChangeArrowheads="1"/>
            </p:cNvSpPr>
            <p:nvPr/>
          </p:nvSpPr>
          <p:spPr bwMode="auto">
            <a:xfrm>
              <a:off x="9873466" y="3519717"/>
              <a:ext cx="269000" cy="362166"/>
            </a:xfrm>
            <a:custGeom>
              <a:avLst/>
              <a:gdLst>
                <a:gd name="T0" fmla="*/ 2147483647 w 1046"/>
                <a:gd name="T1" fmla="*/ 2147483647 h 1405"/>
                <a:gd name="T2" fmla="*/ 2147483647 w 1046"/>
                <a:gd name="T3" fmla="*/ 2147483647 h 1405"/>
                <a:gd name="T4" fmla="*/ 2147483647 w 1046"/>
                <a:gd name="T5" fmla="*/ 2147483647 h 1405"/>
                <a:gd name="T6" fmla="*/ 2147483647 w 1046"/>
                <a:gd name="T7" fmla="*/ 2147483647 h 1405"/>
                <a:gd name="T8" fmla="*/ 2147483647 w 1046"/>
                <a:gd name="T9" fmla="*/ 2147483647 h 1405"/>
                <a:gd name="T10" fmla="*/ 2147483647 w 1046"/>
                <a:gd name="T11" fmla="*/ 2147483647 h 1405"/>
                <a:gd name="T12" fmla="*/ 2147483647 w 1046"/>
                <a:gd name="T13" fmla="*/ 2147483647 h 1405"/>
                <a:gd name="T14" fmla="*/ 2147483647 w 1046"/>
                <a:gd name="T15" fmla="*/ 2147483647 h 1405"/>
                <a:gd name="T16" fmla="*/ 2147483647 w 1046"/>
                <a:gd name="T17" fmla="*/ 2147483647 h 1405"/>
                <a:gd name="T18" fmla="*/ 2147483647 w 1046"/>
                <a:gd name="T19" fmla="*/ 2147483647 h 1405"/>
                <a:gd name="T20" fmla="*/ 2147483647 w 1046"/>
                <a:gd name="T21" fmla="*/ 2147483647 h 1405"/>
                <a:gd name="T22" fmla="*/ 2147483647 w 1046"/>
                <a:gd name="T23" fmla="*/ 2147483647 h 1405"/>
                <a:gd name="T24" fmla="*/ 2147483647 w 1046"/>
                <a:gd name="T25" fmla="*/ 2147483647 h 1405"/>
                <a:gd name="T26" fmla="*/ 2147483647 w 1046"/>
                <a:gd name="T27" fmla="*/ 2147483647 h 1405"/>
                <a:gd name="T28" fmla="*/ 2147483647 w 1046"/>
                <a:gd name="T29" fmla="*/ 0 h 1405"/>
                <a:gd name="T30" fmla="*/ 2147483647 w 1046"/>
                <a:gd name="T31" fmla="*/ 2147483647 h 1405"/>
                <a:gd name="T32" fmla="*/ 2147483647 w 1046"/>
                <a:gd name="T33" fmla="*/ 2147483647 h 1405"/>
                <a:gd name="T34" fmla="*/ 2147483647 w 1046"/>
                <a:gd name="T35" fmla="*/ 2147483647 h 1405"/>
                <a:gd name="T36" fmla="*/ 2147483647 w 1046"/>
                <a:gd name="T37" fmla="*/ 2147483647 h 1405"/>
                <a:gd name="T38" fmla="*/ 2147483647 w 1046"/>
                <a:gd name="T39" fmla="*/ 2147483647 h 1405"/>
                <a:gd name="T40" fmla="*/ 2147483647 w 1046"/>
                <a:gd name="T41" fmla="*/ 2147483647 h 1405"/>
                <a:gd name="T42" fmla="*/ 2147483647 w 1046"/>
                <a:gd name="T43" fmla="*/ 2147483647 h 1405"/>
                <a:gd name="T44" fmla="*/ 2147483647 w 1046"/>
                <a:gd name="T45" fmla="*/ 2147483647 h 1405"/>
                <a:gd name="T46" fmla="*/ 2147483647 w 1046"/>
                <a:gd name="T47" fmla="*/ 2147483647 h 1405"/>
                <a:gd name="T48" fmla="*/ 2147483647 w 1046"/>
                <a:gd name="T49" fmla="*/ 2147483647 h 1405"/>
                <a:gd name="T50" fmla="*/ 0 w 1046"/>
                <a:gd name="T51" fmla="*/ 2147483647 h 1405"/>
                <a:gd name="T52" fmla="*/ 2147483647 w 1046"/>
                <a:gd name="T53" fmla="*/ 2147483647 h 1405"/>
                <a:gd name="T54" fmla="*/ 2147483647 w 1046"/>
                <a:gd name="T55" fmla="*/ 2147483647 h 1405"/>
                <a:gd name="T56" fmla="*/ 2147483647 w 1046"/>
                <a:gd name="T57" fmla="*/ 2147483647 h 1405"/>
                <a:gd name="T58" fmla="*/ 2147483647 w 1046"/>
                <a:gd name="T59" fmla="*/ 2147483647 h 1405"/>
                <a:gd name="T60" fmla="*/ 2147483647 w 1046"/>
                <a:gd name="T61" fmla="*/ 2147483647 h 1405"/>
                <a:gd name="T62" fmla="*/ 2147483647 w 1046"/>
                <a:gd name="T63" fmla="*/ 2147483647 h 1405"/>
                <a:gd name="T64" fmla="*/ 2147483647 w 1046"/>
                <a:gd name="T65" fmla="*/ 2147483647 h 1405"/>
                <a:gd name="T66" fmla="*/ 2147483647 w 1046"/>
                <a:gd name="T67" fmla="*/ 2147483647 h 1405"/>
                <a:gd name="T68" fmla="*/ 2147483647 w 1046"/>
                <a:gd name="T69" fmla="*/ 2147483647 h 1405"/>
                <a:gd name="T70" fmla="*/ 2147483647 w 1046"/>
                <a:gd name="T71" fmla="*/ 2147483647 h 14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46"/>
                <a:gd name="T109" fmla="*/ 0 h 1405"/>
                <a:gd name="T110" fmla="*/ 1046 w 1046"/>
                <a:gd name="T111" fmla="*/ 1405 h 140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46" h="1405">
                  <a:moveTo>
                    <a:pt x="870" y="526"/>
                  </a:moveTo>
                  <a:cubicBezTo>
                    <a:pt x="870" y="702"/>
                    <a:pt x="694" y="877"/>
                    <a:pt x="694" y="1053"/>
                  </a:cubicBezTo>
                  <a:cubicBezTo>
                    <a:pt x="343" y="1053"/>
                    <a:pt x="343" y="1053"/>
                    <a:pt x="343" y="1053"/>
                  </a:cubicBezTo>
                  <a:cubicBezTo>
                    <a:pt x="343" y="877"/>
                    <a:pt x="176" y="702"/>
                    <a:pt x="176" y="526"/>
                  </a:cubicBezTo>
                  <a:cubicBezTo>
                    <a:pt x="176" y="334"/>
                    <a:pt x="326" y="175"/>
                    <a:pt x="519" y="175"/>
                  </a:cubicBezTo>
                  <a:cubicBezTo>
                    <a:pt x="719" y="175"/>
                    <a:pt x="870" y="334"/>
                    <a:pt x="870" y="526"/>
                  </a:cubicBezTo>
                  <a:close/>
                  <a:moveTo>
                    <a:pt x="652" y="1229"/>
                  </a:moveTo>
                  <a:cubicBezTo>
                    <a:pt x="393" y="1229"/>
                    <a:pt x="393" y="1229"/>
                    <a:pt x="393" y="1229"/>
                  </a:cubicBezTo>
                  <a:cubicBezTo>
                    <a:pt x="368" y="1229"/>
                    <a:pt x="343" y="1245"/>
                    <a:pt x="343" y="1270"/>
                  </a:cubicBezTo>
                  <a:cubicBezTo>
                    <a:pt x="343" y="1296"/>
                    <a:pt x="368" y="1321"/>
                    <a:pt x="393" y="1321"/>
                  </a:cubicBezTo>
                  <a:cubicBezTo>
                    <a:pt x="402" y="1321"/>
                    <a:pt x="402" y="1321"/>
                    <a:pt x="402" y="1321"/>
                  </a:cubicBezTo>
                  <a:cubicBezTo>
                    <a:pt x="418" y="1371"/>
                    <a:pt x="469" y="1404"/>
                    <a:pt x="519" y="1404"/>
                  </a:cubicBezTo>
                  <a:cubicBezTo>
                    <a:pt x="577" y="1404"/>
                    <a:pt x="627" y="1371"/>
                    <a:pt x="644" y="1321"/>
                  </a:cubicBezTo>
                  <a:cubicBezTo>
                    <a:pt x="652" y="1321"/>
                    <a:pt x="652" y="1321"/>
                    <a:pt x="652" y="1321"/>
                  </a:cubicBezTo>
                  <a:cubicBezTo>
                    <a:pt x="677" y="1321"/>
                    <a:pt x="694" y="1296"/>
                    <a:pt x="694" y="1270"/>
                  </a:cubicBezTo>
                  <a:cubicBezTo>
                    <a:pt x="694" y="1245"/>
                    <a:pt x="677" y="1229"/>
                    <a:pt x="652" y="1229"/>
                  </a:cubicBezTo>
                  <a:close/>
                  <a:moveTo>
                    <a:pt x="652" y="1095"/>
                  </a:moveTo>
                  <a:cubicBezTo>
                    <a:pt x="393" y="1095"/>
                    <a:pt x="393" y="1095"/>
                    <a:pt x="393" y="1095"/>
                  </a:cubicBezTo>
                  <a:cubicBezTo>
                    <a:pt x="368" y="1095"/>
                    <a:pt x="343" y="1120"/>
                    <a:pt x="343" y="1145"/>
                  </a:cubicBezTo>
                  <a:cubicBezTo>
                    <a:pt x="343" y="1162"/>
                    <a:pt x="368" y="1187"/>
                    <a:pt x="393" y="1187"/>
                  </a:cubicBezTo>
                  <a:cubicBezTo>
                    <a:pt x="652" y="1187"/>
                    <a:pt x="652" y="1187"/>
                    <a:pt x="652" y="1187"/>
                  </a:cubicBezTo>
                  <a:cubicBezTo>
                    <a:pt x="677" y="1187"/>
                    <a:pt x="694" y="1162"/>
                    <a:pt x="694" y="1145"/>
                  </a:cubicBezTo>
                  <a:cubicBezTo>
                    <a:pt x="694" y="1120"/>
                    <a:pt x="677" y="1095"/>
                    <a:pt x="652" y="1095"/>
                  </a:cubicBezTo>
                  <a:close/>
                  <a:moveTo>
                    <a:pt x="42" y="301"/>
                  </a:moveTo>
                  <a:cubicBezTo>
                    <a:pt x="126" y="351"/>
                    <a:pt x="126" y="351"/>
                    <a:pt x="126" y="351"/>
                  </a:cubicBezTo>
                  <a:cubicBezTo>
                    <a:pt x="134" y="326"/>
                    <a:pt x="151" y="301"/>
                    <a:pt x="168" y="275"/>
                  </a:cubicBezTo>
                  <a:cubicBezTo>
                    <a:pt x="92" y="225"/>
                    <a:pt x="92" y="225"/>
                    <a:pt x="92" y="225"/>
                  </a:cubicBezTo>
                  <a:lnTo>
                    <a:pt x="42" y="301"/>
                  </a:lnTo>
                  <a:close/>
                  <a:moveTo>
                    <a:pt x="569" y="92"/>
                  </a:moveTo>
                  <a:cubicBezTo>
                    <a:pt x="569" y="0"/>
                    <a:pt x="569" y="0"/>
                    <a:pt x="569" y="0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93" y="92"/>
                    <a:pt x="510" y="92"/>
                    <a:pt x="519" y="92"/>
                  </a:cubicBezTo>
                  <a:cubicBezTo>
                    <a:pt x="535" y="92"/>
                    <a:pt x="552" y="92"/>
                    <a:pt x="569" y="92"/>
                  </a:cubicBezTo>
                  <a:close/>
                  <a:moveTo>
                    <a:pt x="343" y="133"/>
                  </a:moveTo>
                  <a:cubicBezTo>
                    <a:pt x="301" y="50"/>
                    <a:pt x="301" y="50"/>
                    <a:pt x="301" y="50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68" y="175"/>
                    <a:pt x="268" y="175"/>
                    <a:pt x="268" y="175"/>
                  </a:cubicBezTo>
                  <a:cubicBezTo>
                    <a:pt x="293" y="159"/>
                    <a:pt x="318" y="142"/>
                    <a:pt x="343" y="133"/>
                  </a:cubicBezTo>
                  <a:close/>
                  <a:moveTo>
                    <a:pt x="1004" y="301"/>
                  </a:moveTo>
                  <a:cubicBezTo>
                    <a:pt x="953" y="225"/>
                    <a:pt x="953" y="225"/>
                    <a:pt x="953" y="225"/>
                  </a:cubicBezTo>
                  <a:cubicBezTo>
                    <a:pt x="878" y="275"/>
                    <a:pt x="878" y="275"/>
                    <a:pt x="878" y="275"/>
                  </a:cubicBezTo>
                  <a:cubicBezTo>
                    <a:pt x="895" y="301"/>
                    <a:pt x="912" y="326"/>
                    <a:pt x="920" y="351"/>
                  </a:cubicBezTo>
                  <a:lnTo>
                    <a:pt x="1004" y="301"/>
                  </a:lnTo>
                  <a:close/>
                  <a:moveTo>
                    <a:pt x="820" y="92"/>
                  </a:moveTo>
                  <a:cubicBezTo>
                    <a:pt x="744" y="50"/>
                    <a:pt x="744" y="50"/>
                    <a:pt x="744" y="50"/>
                  </a:cubicBezTo>
                  <a:cubicBezTo>
                    <a:pt x="702" y="133"/>
                    <a:pt x="702" y="133"/>
                    <a:pt x="702" y="133"/>
                  </a:cubicBezTo>
                  <a:cubicBezTo>
                    <a:pt x="727" y="142"/>
                    <a:pt x="753" y="159"/>
                    <a:pt x="778" y="175"/>
                  </a:cubicBezTo>
                  <a:lnTo>
                    <a:pt x="820" y="92"/>
                  </a:lnTo>
                  <a:close/>
                  <a:moveTo>
                    <a:pt x="84" y="526"/>
                  </a:moveTo>
                  <a:cubicBezTo>
                    <a:pt x="84" y="510"/>
                    <a:pt x="84" y="501"/>
                    <a:pt x="92" y="485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92" y="568"/>
                    <a:pt x="92" y="568"/>
                    <a:pt x="92" y="568"/>
                  </a:cubicBezTo>
                  <a:cubicBezTo>
                    <a:pt x="84" y="560"/>
                    <a:pt x="84" y="543"/>
                    <a:pt x="84" y="526"/>
                  </a:cubicBezTo>
                  <a:close/>
                  <a:moveTo>
                    <a:pt x="953" y="485"/>
                  </a:moveTo>
                  <a:cubicBezTo>
                    <a:pt x="953" y="501"/>
                    <a:pt x="962" y="510"/>
                    <a:pt x="962" y="526"/>
                  </a:cubicBezTo>
                  <a:cubicBezTo>
                    <a:pt x="962" y="543"/>
                    <a:pt x="953" y="560"/>
                    <a:pt x="953" y="568"/>
                  </a:cubicBezTo>
                  <a:cubicBezTo>
                    <a:pt x="1045" y="568"/>
                    <a:pt x="1045" y="568"/>
                    <a:pt x="1045" y="568"/>
                  </a:cubicBezTo>
                  <a:cubicBezTo>
                    <a:pt x="1045" y="485"/>
                    <a:pt x="1045" y="485"/>
                    <a:pt x="1045" y="485"/>
                  </a:cubicBezTo>
                  <a:lnTo>
                    <a:pt x="953" y="485"/>
                  </a:lnTo>
                  <a:close/>
                  <a:moveTo>
                    <a:pt x="886" y="786"/>
                  </a:moveTo>
                  <a:cubicBezTo>
                    <a:pt x="953" y="827"/>
                    <a:pt x="953" y="827"/>
                    <a:pt x="953" y="827"/>
                  </a:cubicBezTo>
                  <a:cubicBezTo>
                    <a:pt x="1004" y="752"/>
                    <a:pt x="1004" y="752"/>
                    <a:pt x="1004" y="752"/>
                  </a:cubicBezTo>
                  <a:cubicBezTo>
                    <a:pt x="920" y="710"/>
                    <a:pt x="920" y="710"/>
                    <a:pt x="920" y="710"/>
                  </a:cubicBezTo>
                  <a:cubicBezTo>
                    <a:pt x="912" y="735"/>
                    <a:pt x="895" y="761"/>
                    <a:pt x="886" y="786"/>
                  </a:cubicBezTo>
                  <a:close/>
                  <a:moveTo>
                    <a:pt x="42" y="752"/>
                  </a:moveTo>
                  <a:cubicBezTo>
                    <a:pt x="92" y="827"/>
                    <a:pt x="92" y="827"/>
                    <a:pt x="92" y="827"/>
                  </a:cubicBezTo>
                  <a:cubicBezTo>
                    <a:pt x="159" y="786"/>
                    <a:pt x="159" y="786"/>
                    <a:pt x="159" y="786"/>
                  </a:cubicBezTo>
                  <a:cubicBezTo>
                    <a:pt x="151" y="761"/>
                    <a:pt x="134" y="735"/>
                    <a:pt x="126" y="710"/>
                  </a:cubicBezTo>
                  <a:lnTo>
                    <a:pt x="42" y="752"/>
                  </a:lnTo>
                  <a:close/>
                  <a:moveTo>
                    <a:pt x="42" y="752"/>
                  </a:moveTo>
                  <a:lnTo>
                    <a:pt x="42" y="7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071408" y="5674165"/>
              <a:ext cx="1094715" cy="1024810"/>
              <a:chOff x="4640262" y="2296293"/>
              <a:chExt cx="1094715" cy="1024810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Freeform 52"/>
              <p:cNvSpPr>
                <a:spLocks/>
              </p:cNvSpPr>
              <p:nvPr/>
            </p:nvSpPr>
            <p:spPr bwMode="auto">
              <a:xfrm>
                <a:off x="4640262" y="2296293"/>
                <a:ext cx="1094715" cy="511465"/>
              </a:xfrm>
              <a:custGeom>
                <a:avLst/>
                <a:gdLst>
                  <a:gd name="T0" fmla="*/ 22 w 244"/>
                  <a:gd name="T1" fmla="*/ 0 h 114"/>
                  <a:gd name="T2" fmla="*/ 223 w 244"/>
                  <a:gd name="T3" fmla="*/ 0 h 114"/>
                  <a:gd name="T4" fmla="*/ 228 w 244"/>
                  <a:gd name="T5" fmla="*/ 1 h 114"/>
                  <a:gd name="T6" fmla="*/ 233 w 244"/>
                  <a:gd name="T7" fmla="*/ 2 h 114"/>
                  <a:gd name="T8" fmla="*/ 237 w 244"/>
                  <a:gd name="T9" fmla="*/ 6 h 114"/>
                  <a:gd name="T10" fmla="*/ 240 w 244"/>
                  <a:gd name="T11" fmla="*/ 10 h 114"/>
                  <a:gd name="T12" fmla="*/ 242 w 244"/>
                  <a:gd name="T13" fmla="*/ 14 h 114"/>
                  <a:gd name="T14" fmla="*/ 244 w 244"/>
                  <a:gd name="T15" fmla="*/ 19 h 114"/>
                  <a:gd name="T16" fmla="*/ 244 w 244"/>
                  <a:gd name="T17" fmla="*/ 30 h 114"/>
                  <a:gd name="T18" fmla="*/ 238 w 244"/>
                  <a:gd name="T19" fmla="*/ 39 h 114"/>
                  <a:gd name="T20" fmla="*/ 229 w 244"/>
                  <a:gd name="T21" fmla="*/ 46 h 114"/>
                  <a:gd name="T22" fmla="*/ 29 w 244"/>
                  <a:gd name="T23" fmla="*/ 111 h 114"/>
                  <a:gd name="T24" fmla="*/ 25 w 244"/>
                  <a:gd name="T25" fmla="*/ 112 h 114"/>
                  <a:gd name="T26" fmla="*/ 22 w 244"/>
                  <a:gd name="T27" fmla="*/ 114 h 114"/>
                  <a:gd name="T28" fmla="*/ 17 w 244"/>
                  <a:gd name="T29" fmla="*/ 114 h 114"/>
                  <a:gd name="T30" fmla="*/ 13 w 244"/>
                  <a:gd name="T31" fmla="*/ 112 h 114"/>
                  <a:gd name="T32" fmla="*/ 9 w 244"/>
                  <a:gd name="T33" fmla="*/ 111 h 114"/>
                  <a:gd name="T34" fmla="*/ 7 w 244"/>
                  <a:gd name="T35" fmla="*/ 108 h 114"/>
                  <a:gd name="T36" fmla="*/ 4 w 244"/>
                  <a:gd name="T37" fmla="*/ 106 h 114"/>
                  <a:gd name="T38" fmla="*/ 2 w 244"/>
                  <a:gd name="T39" fmla="*/ 102 h 114"/>
                  <a:gd name="T40" fmla="*/ 2 w 244"/>
                  <a:gd name="T41" fmla="*/ 91 h 114"/>
                  <a:gd name="T42" fmla="*/ 7 w 244"/>
                  <a:gd name="T43" fmla="*/ 85 h 114"/>
                  <a:gd name="T44" fmla="*/ 16 w 244"/>
                  <a:gd name="T45" fmla="*/ 80 h 114"/>
                  <a:gd name="T46" fmla="*/ 89 w 244"/>
                  <a:gd name="T47" fmla="*/ 67 h 114"/>
                  <a:gd name="T48" fmla="*/ 22 w 244"/>
                  <a:gd name="T49" fmla="*/ 67 h 114"/>
                  <a:gd name="T50" fmla="*/ 13 w 244"/>
                  <a:gd name="T51" fmla="*/ 63 h 114"/>
                  <a:gd name="T52" fmla="*/ 7 w 244"/>
                  <a:gd name="T53" fmla="*/ 53 h 114"/>
                  <a:gd name="T54" fmla="*/ 3 w 244"/>
                  <a:gd name="T55" fmla="*/ 43 h 114"/>
                  <a:gd name="T56" fmla="*/ 0 w 244"/>
                  <a:gd name="T57" fmla="*/ 33 h 114"/>
                  <a:gd name="T58" fmla="*/ 3 w 244"/>
                  <a:gd name="T59" fmla="*/ 23 h 114"/>
                  <a:gd name="T60" fmla="*/ 7 w 244"/>
                  <a:gd name="T61" fmla="*/ 12 h 114"/>
                  <a:gd name="T62" fmla="*/ 13 w 244"/>
                  <a:gd name="T63" fmla="*/ 4 h 114"/>
                  <a:gd name="T64" fmla="*/ 22 w 244"/>
                  <a:gd name="T6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4" h="114">
                    <a:moveTo>
                      <a:pt x="22" y="0"/>
                    </a:moveTo>
                    <a:lnTo>
                      <a:pt x="223" y="0"/>
                    </a:lnTo>
                    <a:lnTo>
                      <a:pt x="228" y="1"/>
                    </a:lnTo>
                    <a:lnTo>
                      <a:pt x="233" y="2"/>
                    </a:lnTo>
                    <a:lnTo>
                      <a:pt x="237" y="6"/>
                    </a:lnTo>
                    <a:lnTo>
                      <a:pt x="240" y="10"/>
                    </a:lnTo>
                    <a:lnTo>
                      <a:pt x="242" y="14"/>
                    </a:lnTo>
                    <a:lnTo>
                      <a:pt x="244" y="19"/>
                    </a:lnTo>
                    <a:lnTo>
                      <a:pt x="244" y="30"/>
                    </a:lnTo>
                    <a:lnTo>
                      <a:pt x="238" y="39"/>
                    </a:lnTo>
                    <a:lnTo>
                      <a:pt x="229" y="46"/>
                    </a:lnTo>
                    <a:lnTo>
                      <a:pt x="29" y="111"/>
                    </a:lnTo>
                    <a:lnTo>
                      <a:pt x="25" y="112"/>
                    </a:lnTo>
                    <a:lnTo>
                      <a:pt x="22" y="114"/>
                    </a:lnTo>
                    <a:lnTo>
                      <a:pt x="17" y="114"/>
                    </a:lnTo>
                    <a:lnTo>
                      <a:pt x="13" y="112"/>
                    </a:lnTo>
                    <a:lnTo>
                      <a:pt x="9" y="111"/>
                    </a:lnTo>
                    <a:lnTo>
                      <a:pt x="7" y="108"/>
                    </a:lnTo>
                    <a:lnTo>
                      <a:pt x="4" y="106"/>
                    </a:lnTo>
                    <a:lnTo>
                      <a:pt x="2" y="102"/>
                    </a:lnTo>
                    <a:lnTo>
                      <a:pt x="2" y="91"/>
                    </a:lnTo>
                    <a:lnTo>
                      <a:pt x="7" y="85"/>
                    </a:lnTo>
                    <a:lnTo>
                      <a:pt x="16" y="80"/>
                    </a:lnTo>
                    <a:lnTo>
                      <a:pt x="89" y="67"/>
                    </a:lnTo>
                    <a:lnTo>
                      <a:pt x="22" y="67"/>
                    </a:lnTo>
                    <a:lnTo>
                      <a:pt x="13" y="63"/>
                    </a:lnTo>
                    <a:lnTo>
                      <a:pt x="7" y="53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3" y="23"/>
                    </a:lnTo>
                    <a:lnTo>
                      <a:pt x="7" y="12"/>
                    </a:lnTo>
                    <a:lnTo>
                      <a:pt x="13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cs"/>
                </a:endParaRPr>
              </a:p>
            </p:txBody>
          </p:sp>
          <p:sp>
            <p:nvSpPr>
              <p:cNvPr id="41" name="Freeform 53"/>
              <p:cNvSpPr>
                <a:spLocks/>
              </p:cNvSpPr>
              <p:nvPr/>
            </p:nvSpPr>
            <p:spPr bwMode="auto">
              <a:xfrm>
                <a:off x="4644748" y="2585311"/>
                <a:ext cx="1085742" cy="735792"/>
              </a:xfrm>
              <a:custGeom>
                <a:avLst/>
                <a:gdLst>
                  <a:gd name="T0" fmla="*/ 214 w 242"/>
                  <a:gd name="T1" fmla="*/ 0 h 164"/>
                  <a:gd name="T2" fmla="*/ 226 w 242"/>
                  <a:gd name="T3" fmla="*/ 0 h 164"/>
                  <a:gd name="T4" fmla="*/ 235 w 242"/>
                  <a:gd name="T5" fmla="*/ 5 h 164"/>
                  <a:gd name="T6" fmla="*/ 240 w 242"/>
                  <a:gd name="T7" fmla="*/ 16 h 164"/>
                  <a:gd name="T8" fmla="*/ 242 w 242"/>
                  <a:gd name="T9" fmla="*/ 25 h 164"/>
                  <a:gd name="T10" fmla="*/ 239 w 242"/>
                  <a:gd name="T11" fmla="*/ 34 h 164"/>
                  <a:gd name="T12" fmla="*/ 235 w 242"/>
                  <a:gd name="T13" fmla="*/ 42 h 164"/>
                  <a:gd name="T14" fmla="*/ 227 w 242"/>
                  <a:gd name="T15" fmla="*/ 47 h 164"/>
                  <a:gd name="T16" fmla="*/ 154 w 242"/>
                  <a:gd name="T17" fmla="*/ 80 h 164"/>
                  <a:gd name="T18" fmla="*/ 221 w 242"/>
                  <a:gd name="T19" fmla="*/ 80 h 164"/>
                  <a:gd name="T20" fmla="*/ 229 w 242"/>
                  <a:gd name="T21" fmla="*/ 81 h 164"/>
                  <a:gd name="T22" fmla="*/ 235 w 242"/>
                  <a:gd name="T23" fmla="*/ 84 h 164"/>
                  <a:gd name="T24" fmla="*/ 240 w 242"/>
                  <a:gd name="T25" fmla="*/ 89 h 164"/>
                  <a:gd name="T26" fmla="*/ 242 w 242"/>
                  <a:gd name="T27" fmla="*/ 97 h 164"/>
                  <a:gd name="T28" fmla="*/ 240 w 242"/>
                  <a:gd name="T29" fmla="*/ 105 h 164"/>
                  <a:gd name="T30" fmla="*/ 235 w 242"/>
                  <a:gd name="T31" fmla="*/ 109 h 164"/>
                  <a:gd name="T32" fmla="*/ 229 w 242"/>
                  <a:gd name="T33" fmla="*/ 113 h 164"/>
                  <a:gd name="T34" fmla="*/ 221 w 242"/>
                  <a:gd name="T35" fmla="*/ 113 h 164"/>
                  <a:gd name="T36" fmla="*/ 202 w 242"/>
                  <a:gd name="T37" fmla="*/ 113 h 164"/>
                  <a:gd name="T38" fmla="*/ 170 w 242"/>
                  <a:gd name="T39" fmla="*/ 164 h 164"/>
                  <a:gd name="T40" fmla="*/ 70 w 242"/>
                  <a:gd name="T41" fmla="*/ 164 h 164"/>
                  <a:gd name="T42" fmla="*/ 39 w 242"/>
                  <a:gd name="T43" fmla="*/ 113 h 164"/>
                  <a:gd name="T44" fmla="*/ 20 w 242"/>
                  <a:gd name="T45" fmla="*/ 113 h 164"/>
                  <a:gd name="T46" fmla="*/ 10 w 242"/>
                  <a:gd name="T47" fmla="*/ 110 h 164"/>
                  <a:gd name="T48" fmla="*/ 3 w 242"/>
                  <a:gd name="T49" fmla="*/ 101 h 164"/>
                  <a:gd name="T50" fmla="*/ 0 w 242"/>
                  <a:gd name="T51" fmla="*/ 92 h 164"/>
                  <a:gd name="T52" fmla="*/ 0 w 242"/>
                  <a:gd name="T53" fmla="*/ 80 h 164"/>
                  <a:gd name="T54" fmla="*/ 5 w 242"/>
                  <a:gd name="T55" fmla="*/ 70 h 164"/>
                  <a:gd name="T56" fmla="*/ 14 w 242"/>
                  <a:gd name="T57" fmla="*/ 63 h 164"/>
                  <a:gd name="T58" fmla="*/ 214 w 242"/>
                  <a:gd name="T5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2" h="164">
                    <a:moveTo>
                      <a:pt x="214" y="0"/>
                    </a:moveTo>
                    <a:lnTo>
                      <a:pt x="226" y="0"/>
                    </a:lnTo>
                    <a:lnTo>
                      <a:pt x="235" y="5"/>
                    </a:lnTo>
                    <a:lnTo>
                      <a:pt x="240" y="16"/>
                    </a:lnTo>
                    <a:lnTo>
                      <a:pt x="242" y="25"/>
                    </a:lnTo>
                    <a:lnTo>
                      <a:pt x="239" y="34"/>
                    </a:lnTo>
                    <a:lnTo>
                      <a:pt x="235" y="42"/>
                    </a:lnTo>
                    <a:lnTo>
                      <a:pt x="227" y="47"/>
                    </a:lnTo>
                    <a:lnTo>
                      <a:pt x="154" y="80"/>
                    </a:lnTo>
                    <a:lnTo>
                      <a:pt x="221" y="80"/>
                    </a:lnTo>
                    <a:lnTo>
                      <a:pt x="229" y="81"/>
                    </a:lnTo>
                    <a:lnTo>
                      <a:pt x="235" y="84"/>
                    </a:lnTo>
                    <a:lnTo>
                      <a:pt x="240" y="89"/>
                    </a:lnTo>
                    <a:lnTo>
                      <a:pt x="242" y="97"/>
                    </a:lnTo>
                    <a:lnTo>
                      <a:pt x="240" y="105"/>
                    </a:lnTo>
                    <a:lnTo>
                      <a:pt x="235" y="109"/>
                    </a:lnTo>
                    <a:lnTo>
                      <a:pt x="229" y="113"/>
                    </a:lnTo>
                    <a:lnTo>
                      <a:pt x="221" y="113"/>
                    </a:lnTo>
                    <a:lnTo>
                      <a:pt x="202" y="113"/>
                    </a:lnTo>
                    <a:lnTo>
                      <a:pt x="170" y="164"/>
                    </a:lnTo>
                    <a:lnTo>
                      <a:pt x="70" y="164"/>
                    </a:lnTo>
                    <a:lnTo>
                      <a:pt x="39" y="113"/>
                    </a:lnTo>
                    <a:lnTo>
                      <a:pt x="20" y="113"/>
                    </a:lnTo>
                    <a:lnTo>
                      <a:pt x="10" y="110"/>
                    </a:lnTo>
                    <a:lnTo>
                      <a:pt x="3" y="101"/>
                    </a:lnTo>
                    <a:lnTo>
                      <a:pt x="0" y="92"/>
                    </a:lnTo>
                    <a:lnTo>
                      <a:pt x="0" y="80"/>
                    </a:lnTo>
                    <a:lnTo>
                      <a:pt x="5" y="70"/>
                    </a:lnTo>
                    <a:lnTo>
                      <a:pt x="14" y="63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cs"/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994602" y="2342113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4602" y="3759671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94602" y="5180259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976338" y="2284061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977241" y="3754407"/>
            <a:ext cx="277647" cy="276819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977241" y="5183952"/>
            <a:ext cx="277647" cy="276819"/>
            <a:chOff x="2138511" y="2464802"/>
            <a:chExt cx="354012" cy="352956"/>
          </a:xfrm>
          <a:solidFill>
            <a:schemeClr val="accent6"/>
          </a:solidFill>
        </p:grpSpPr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6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endParaRPr>
            </a:p>
          </p:txBody>
        </p:sp>
      </p:grpSp>
      <p:sp>
        <p:nvSpPr>
          <p:cNvPr id="102" name="Rectangle 30"/>
          <p:cNvSpPr>
            <a:spLocks noChangeArrowheads="1"/>
          </p:cNvSpPr>
          <p:nvPr/>
        </p:nvSpPr>
        <p:spPr bwMode="auto">
          <a:xfrm>
            <a:off x="1533525" y="1985963"/>
            <a:ext cx="2085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  <a:latin typeface="Noto Sans S Chinese Regular"/>
                <a:ea typeface="Noto Sans S Chinese Regular"/>
                <a:cs typeface="Open Sans" pitchFamily="34" charset="0"/>
              </a:rPr>
              <a:t>背	景</a:t>
            </a:r>
          </a:p>
        </p:txBody>
      </p:sp>
      <p:sp>
        <p:nvSpPr>
          <p:cNvPr id="104" name="Rectangle 30"/>
          <p:cNvSpPr>
            <a:spLocks noChangeArrowheads="1"/>
          </p:cNvSpPr>
          <p:nvPr/>
        </p:nvSpPr>
        <p:spPr bwMode="auto">
          <a:xfrm>
            <a:off x="1533525" y="3336925"/>
            <a:ext cx="1903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  <a:latin typeface="Noto Sans S Chinese Regular"/>
                <a:ea typeface="Noto Sans S Chinese Regular"/>
                <a:cs typeface="Open Sans" pitchFamily="34" charset="0"/>
              </a:rPr>
              <a:t>环	境</a:t>
            </a: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1533525" y="4772025"/>
            <a:ext cx="19288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  <a:latin typeface="Noto Sans S Chinese Regular"/>
                <a:ea typeface="Noto Sans S Chinese Regular"/>
                <a:cs typeface="Open Sans" pitchFamily="34" charset="0"/>
              </a:rPr>
              <a:t>技	术</a:t>
            </a:r>
          </a:p>
        </p:txBody>
      </p:sp>
      <p:sp>
        <p:nvSpPr>
          <p:cNvPr id="108" name="Rectangle 30"/>
          <p:cNvSpPr>
            <a:spLocks noChangeArrowheads="1"/>
          </p:cNvSpPr>
          <p:nvPr/>
        </p:nvSpPr>
        <p:spPr bwMode="auto">
          <a:xfrm>
            <a:off x="9344025" y="1989138"/>
            <a:ext cx="1824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  <a:latin typeface="Noto Sans S Chinese Regular"/>
                <a:ea typeface="Noto Sans S Chinese Regular"/>
                <a:cs typeface="Open Sans" pitchFamily="34" charset="0"/>
              </a:rPr>
              <a:t>异	常</a:t>
            </a:r>
          </a:p>
        </p:txBody>
      </p:sp>
      <p:sp>
        <p:nvSpPr>
          <p:cNvPr id="110" name="Rectangle 30"/>
          <p:cNvSpPr>
            <a:spLocks noChangeArrowheads="1"/>
          </p:cNvSpPr>
          <p:nvPr/>
        </p:nvSpPr>
        <p:spPr bwMode="auto">
          <a:xfrm>
            <a:off x="9344025" y="3341688"/>
            <a:ext cx="1628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  <a:latin typeface="Noto Sans S Chinese Regular"/>
                <a:ea typeface="Noto Sans S Chinese Regular"/>
                <a:cs typeface="Open Sans" pitchFamily="34" charset="0"/>
              </a:rPr>
              <a:t>模	块</a:t>
            </a:r>
          </a:p>
        </p:txBody>
      </p:sp>
      <p:sp>
        <p:nvSpPr>
          <p:cNvPr id="112" name="Rectangle 30"/>
          <p:cNvSpPr>
            <a:spLocks noChangeArrowheads="1"/>
          </p:cNvSpPr>
          <p:nvPr/>
        </p:nvSpPr>
        <p:spPr bwMode="auto">
          <a:xfrm>
            <a:off x="9344025" y="4776788"/>
            <a:ext cx="17319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  <a:latin typeface="Noto Sans S Chinese Regular"/>
                <a:ea typeface="Noto Sans S Chinese Regular"/>
                <a:cs typeface="Open Sans" pitchFamily="34" charset="0"/>
              </a:rPr>
              <a:t>总	结</a:t>
            </a:r>
          </a:p>
        </p:txBody>
      </p:sp>
      <p:sp>
        <p:nvSpPr>
          <p:cNvPr id="20495" name="WordArt 54"/>
          <p:cNvSpPr>
            <a:spLocks noChangeArrowheads="1" noChangeShapeType="1" noTextEdit="1"/>
          </p:cNvSpPr>
          <p:nvPr/>
        </p:nvSpPr>
        <p:spPr bwMode="auto">
          <a:xfrm>
            <a:off x="506413" y="338138"/>
            <a:ext cx="4454525" cy="1165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chemeClr val="folHlink"/>
                    </a:gs>
                    <a:gs pos="100000">
                      <a:srgbClr val="CDABBC"/>
                    </a:gs>
                  </a:gsLst>
                  <a:path path="rect">
                    <a:fillToRect r="100000" b="100000"/>
                  </a:path>
                </a:gradFill>
                <a:latin typeface="楷体"/>
                <a:ea typeface="楷体"/>
              </a:rPr>
              <a:t>目录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4" grpId="0"/>
      <p:bldP spid="106" grpId="0"/>
      <p:bldP spid="108" grpId="0"/>
      <p:bldP spid="110" grpId="0"/>
      <p:bldP spid="1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组合 24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-38514" y="-8112"/>
            <a:chExt cx="13670930" cy="6866112"/>
          </a:xfrm>
        </p:grpSpPr>
        <p:pic>
          <p:nvPicPr>
            <p:cNvPr id="67593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8514" y="0"/>
              <a:ext cx="6858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594" name="图片 2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12930" y="-8112"/>
              <a:ext cx="6819486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0" y="2936875"/>
            <a:ext cx="12192000" cy="358457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/>
            </a:extLst>
          </p:cNvPr>
          <p:cNvSpPr/>
          <p:nvPr/>
        </p:nvSpPr>
        <p:spPr>
          <a:xfrm>
            <a:off x="161925" y="3128963"/>
            <a:ext cx="11796713" cy="32051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67588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3475" y="6497638"/>
            <a:ext cx="103012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3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4213225" y="3516313"/>
            <a:ext cx="1208088" cy="135413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8800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478463" y="3906838"/>
            <a:ext cx="42037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1" rIns="68580" bIns="34291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>
                <a:solidFill>
                  <a:srgbClr val="404040"/>
                </a:solidFill>
                <a:latin typeface="Noto Sans S Chinese Light"/>
                <a:sym typeface="+mn-lt"/>
              </a:rPr>
              <a:t>教师评估系统</a:t>
            </a:r>
          </a:p>
        </p:txBody>
      </p:sp>
      <p:cxnSp>
        <p:nvCxnSpPr>
          <p:cNvPr id="26" name="Straight Connector 1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2744788" y="4999038"/>
            <a:ext cx="6937375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/>
            </a:extLst>
          </p:cNvPr>
          <p:cNvSpPr txBox="1"/>
          <p:nvPr/>
        </p:nvSpPr>
        <p:spPr>
          <a:xfrm>
            <a:off x="2678113" y="3906838"/>
            <a:ext cx="1531937" cy="804862"/>
          </a:xfrm>
          <a:prstGeom prst="rect">
            <a:avLst/>
          </a:prstGeom>
          <a:noFill/>
        </p:spPr>
        <p:txBody>
          <a:bodyPr lIns="68580" tIns="34291" rIns="68580" bIns="34291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8" grpId="0"/>
      <p:bldP spid="2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千图PPT彼岸天：ID 8661124库_组合 38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799013" y="2219325"/>
            <a:ext cx="5732462" cy="3513138"/>
            <a:chOff x="4799230" y="2218635"/>
            <a:chExt cx="5732248" cy="3513462"/>
          </a:xfrm>
        </p:grpSpPr>
        <p:grpSp>
          <p:nvGrpSpPr>
            <p:cNvPr id="69661" name="Group 12"/>
            <p:cNvGrpSpPr>
              <a:grpSpLocks/>
            </p:cNvGrpSpPr>
            <p:nvPr/>
          </p:nvGrpSpPr>
          <p:grpSpPr bwMode="auto">
            <a:xfrm>
              <a:off x="7130789" y="2218635"/>
              <a:ext cx="3400689" cy="1515819"/>
              <a:chOff x="5603149" y="2793443"/>
              <a:chExt cx="3058530" cy="1363306"/>
            </a:xfrm>
          </p:grpSpPr>
          <p:cxnSp>
            <p:nvCxnSpPr>
              <p:cNvPr id="34" name="Straight Connector 13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V="1">
                <a:off x="5603501" y="2793443"/>
                <a:ext cx="788102" cy="136365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4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6387320" y="2793443"/>
                <a:ext cx="2274359" cy="0"/>
              </a:xfrm>
              <a:prstGeom prst="line">
                <a:avLst/>
              </a:prstGeom>
              <a:ln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662" name="PA_库_组合 37"/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4799230" y="3734456"/>
              <a:ext cx="2317262" cy="1997641"/>
              <a:chOff x="4799230" y="3734456"/>
              <a:chExt cx="2317262" cy="1997641"/>
            </a:xfrm>
          </p:grpSpPr>
          <p:sp>
            <p:nvSpPr>
              <p:cNvPr id="5" name="Isosceles Triangle 3">
                <a:extLst>
                  <a:ext uri="{FF2B5EF4-FFF2-40B4-BE49-F238E27FC236}"/>
                </a:extLst>
              </p:cNvPr>
              <p:cNvSpPr/>
              <p:nvPr/>
            </p:nvSpPr>
            <p:spPr>
              <a:xfrm flipV="1">
                <a:off x="4799230" y="3734838"/>
                <a:ext cx="2317663" cy="1997259"/>
              </a:xfrm>
              <a:prstGeom prst="triangl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69664" name="Freeform: Shape 36"/>
              <p:cNvSpPr>
                <a:spLocks/>
              </p:cNvSpPr>
              <p:nvPr/>
            </p:nvSpPr>
            <p:spPr bwMode="auto">
              <a:xfrm>
                <a:off x="5636970" y="4175611"/>
                <a:ext cx="633203" cy="633203"/>
              </a:xfrm>
              <a:custGeom>
                <a:avLst/>
                <a:gdLst>
                  <a:gd name="T0" fmla="*/ 2147483647 w 236"/>
                  <a:gd name="T1" fmla="*/ 0 h 236"/>
                  <a:gd name="T2" fmla="*/ 0 w 236"/>
                  <a:gd name="T3" fmla="*/ 2147483647 h 236"/>
                  <a:gd name="T4" fmla="*/ 2147483647 w 236"/>
                  <a:gd name="T5" fmla="*/ 2147483647 h 236"/>
                  <a:gd name="T6" fmla="*/ 2147483647 w 236"/>
                  <a:gd name="T7" fmla="*/ 2147483647 h 236"/>
                  <a:gd name="T8" fmla="*/ 2147483647 w 236"/>
                  <a:gd name="T9" fmla="*/ 0 h 236"/>
                  <a:gd name="T10" fmla="*/ 2147483647 w 236"/>
                  <a:gd name="T11" fmla="*/ 2147483647 h 236"/>
                  <a:gd name="T12" fmla="*/ 2147483647 w 236"/>
                  <a:gd name="T13" fmla="*/ 2147483647 h 236"/>
                  <a:gd name="T14" fmla="*/ 2147483647 w 236"/>
                  <a:gd name="T15" fmla="*/ 2147483647 h 236"/>
                  <a:gd name="T16" fmla="*/ 2147483647 w 236"/>
                  <a:gd name="T17" fmla="*/ 2147483647 h 236"/>
                  <a:gd name="T18" fmla="*/ 2147483647 w 236"/>
                  <a:gd name="T19" fmla="*/ 2147483647 h 236"/>
                  <a:gd name="T20" fmla="*/ 2147483647 w 236"/>
                  <a:gd name="T21" fmla="*/ 2147483647 h 236"/>
                  <a:gd name="T22" fmla="*/ 2147483647 w 236"/>
                  <a:gd name="T23" fmla="*/ 2147483647 h 236"/>
                  <a:gd name="T24" fmla="*/ 2147483647 w 236"/>
                  <a:gd name="T25" fmla="*/ 2147483647 h 236"/>
                  <a:gd name="T26" fmla="*/ 2147483647 w 236"/>
                  <a:gd name="T27" fmla="*/ 2147483647 h 236"/>
                  <a:gd name="T28" fmla="*/ 2147483647 w 236"/>
                  <a:gd name="T29" fmla="*/ 2147483647 h 236"/>
                  <a:gd name="T30" fmla="*/ 2147483647 w 236"/>
                  <a:gd name="T31" fmla="*/ 2147483647 h 236"/>
                  <a:gd name="T32" fmla="*/ 2147483647 w 236"/>
                  <a:gd name="T33" fmla="*/ 2147483647 h 236"/>
                  <a:gd name="T34" fmla="*/ 2147483647 w 236"/>
                  <a:gd name="T35" fmla="*/ 2147483647 h 236"/>
                  <a:gd name="T36" fmla="*/ 2147483647 w 236"/>
                  <a:gd name="T37" fmla="*/ 2147483647 h 236"/>
                  <a:gd name="T38" fmla="*/ 2147483647 w 236"/>
                  <a:gd name="T39" fmla="*/ 2147483647 h 236"/>
                  <a:gd name="T40" fmla="*/ 2147483647 w 236"/>
                  <a:gd name="T41" fmla="*/ 2147483647 h 236"/>
                  <a:gd name="T42" fmla="*/ 2147483647 w 236"/>
                  <a:gd name="T43" fmla="*/ 2147483647 h 236"/>
                  <a:gd name="T44" fmla="*/ 2147483647 w 236"/>
                  <a:gd name="T45" fmla="*/ 2147483647 h 236"/>
                  <a:gd name="T46" fmla="*/ 2147483647 w 236"/>
                  <a:gd name="T47" fmla="*/ 2147483647 h 236"/>
                  <a:gd name="T48" fmla="*/ 2147483647 w 236"/>
                  <a:gd name="T49" fmla="*/ 2147483647 h 2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36"/>
                  <a:gd name="T76" fmla="*/ 0 h 236"/>
                  <a:gd name="T77" fmla="*/ 236 w 236"/>
                  <a:gd name="T78" fmla="*/ 236 h 2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千图PPT彼岸天：ID 8661124库_组合 1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471613" y="1736725"/>
            <a:ext cx="5645150" cy="1997075"/>
            <a:chOff x="1470920" y="1736815"/>
            <a:chExt cx="5645572" cy="1997641"/>
          </a:xfrm>
        </p:grpSpPr>
        <p:sp>
          <p:nvSpPr>
            <p:cNvPr id="4" name="Isosceles Triangle 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798569" y="1736815"/>
              <a:ext cx="2317923" cy="1997641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Noto Sans S Chinese DemiLight" panose="020B0400000000000000" pitchFamily="34" charset="-122"/>
                <a:ea typeface="Noto Sans S Chinese DemiLight" panose="020B0400000000000000" pitchFamily="34" charset="-122"/>
              </a:endParaRPr>
            </a:p>
          </p:txBody>
        </p:sp>
        <p:grpSp>
          <p:nvGrpSpPr>
            <p:cNvPr id="69657" name="Group 18"/>
            <p:cNvGrpSpPr>
              <a:grpSpLocks/>
            </p:cNvGrpSpPr>
            <p:nvPr/>
          </p:nvGrpSpPr>
          <p:grpSpPr bwMode="auto">
            <a:xfrm flipH="1">
              <a:off x="1470920" y="2218638"/>
              <a:ext cx="3851747" cy="655142"/>
              <a:chOff x="5197474" y="2793443"/>
              <a:chExt cx="3464204" cy="589225"/>
            </a:xfrm>
          </p:grpSpPr>
          <p:cxnSp>
            <p:nvCxnSpPr>
              <p:cNvPr id="30" name="Straight Connector 19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V="1">
                <a:off x="5197639" y="2792838"/>
                <a:ext cx="339836" cy="58983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20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5528908" y="2792838"/>
                <a:ext cx="3132770" cy="0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658" name="Freeform: Shape 37"/>
            <p:cNvSpPr>
              <a:spLocks/>
            </p:cNvSpPr>
            <p:nvPr/>
          </p:nvSpPr>
          <p:spPr bwMode="auto">
            <a:xfrm>
              <a:off x="5641259" y="2605726"/>
              <a:ext cx="633203" cy="633203"/>
            </a:xfrm>
            <a:custGeom>
              <a:avLst/>
              <a:gdLst>
                <a:gd name="T0" fmla="*/ 2147483647 w 228"/>
                <a:gd name="T1" fmla="*/ 2147483647 h 228"/>
                <a:gd name="T2" fmla="*/ 2147483647 w 228"/>
                <a:gd name="T3" fmla="*/ 2147483647 h 228"/>
                <a:gd name="T4" fmla="*/ 2147483647 w 228"/>
                <a:gd name="T5" fmla="*/ 2147483647 h 228"/>
                <a:gd name="T6" fmla="*/ 2147483647 w 228"/>
                <a:gd name="T7" fmla="*/ 2147483647 h 228"/>
                <a:gd name="T8" fmla="*/ 2147483647 w 228"/>
                <a:gd name="T9" fmla="*/ 2147483647 h 228"/>
                <a:gd name="T10" fmla="*/ 2147483647 w 228"/>
                <a:gd name="T11" fmla="*/ 2147483647 h 228"/>
                <a:gd name="T12" fmla="*/ 2147483647 w 228"/>
                <a:gd name="T13" fmla="*/ 2147483647 h 228"/>
                <a:gd name="T14" fmla="*/ 2147483647 w 228"/>
                <a:gd name="T15" fmla="*/ 2147483647 h 228"/>
                <a:gd name="T16" fmla="*/ 2147483647 w 228"/>
                <a:gd name="T17" fmla="*/ 2147483647 h 228"/>
                <a:gd name="T18" fmla="*/ 2147483647 w 228"/>
                <a:gd name="T19" fmla="*/ 2147483647 h 228"/>
                <a:gd name="T20" fmla="*/ 2147483647 w 228"/>
                <a:gd name="T21" fmla="*/ 0 h 228"/>
                <a:gd name="T22" fmla="*/ 2147483647 w 228"/>
                <a:gd name="T23" fmla="*/ 0 h 228"/>
                <a:gd name="T24" fmla="*/ 2147483647 w 228"/>
                <a:gd name="T25" fmla="*/ 2147483647 h 228"/>
                <a:gd name="T26" fmla="*/ 2147483647 w 228"/>
                <a:gd name="T27" fmla="*/ 2147483647 h 228"/>
                <a:gd name="T28" fmla="*/ 2147483647 w 228"/>
                <a:gd name="T29" fmla="*/ 2147483647 h 228"/>
                <a:gd name="T30" fmla="*/ 2147483647 w 228"/>
                <a:gd name="T31" fmla="*/ 2147483647 h 228"/>
                <a:gd name="T32" fmla="*/ 2147483647 w 228"/>
                <a:gd name="T33" fmla="*/ 2147483647 h 228"/>
                <a:gd name="T34" fmla="*/ 2147483647 w 228"/>
                <a:gd name="T35" fmla="*/ 2147483647 h 228"/>
                <a:gd name="T36" fmla="*/ 2147483647 w 228"/>
                <a:gd name="T37" fmla="*/ 2147483647 h 228"/>
                <a:gd name="T38" fmla="*/ 2147483647 w 228"/>
                <a:gd name="T39" fmla="*/ 2147483647 h 228"/>
                <a:gd name="T40" fmla="*/ 2147483647 w 228"/>
                <a:gd name="T41" fmla="*/ 2147483647 h 228"/>
                <a:gd name="T42" fmla="*/ 2147483647 w 228"/>
                <a:gd name="T43" fmla="*/ 2147483647 h 228"/>
                <a:gd name="T44" fmla="*/ 0 w 228"/>
                <a:gd name="T45" fmla="*/ 2147483647 h 228"/>
                <a:gd name="T46" fmla="*/ 0 w 228"/>
                <a:gd name="T47" fmla="*/ 2147483647 h 228"/>
                <a:gd name="T48" fmla="*/ 2147483647 w 228"/>
                <a:gd name="T49" fmla="*/ 2147483647 h 228"/>
                <a:gd name="T50" fmla="*/ 2147483647 w 228"/>
                <a:gd name="T51" fmla="*/ 2147483647 h 228"/>
                <a:gd name="T52" fmla="*/ 2147483647 w 228"/>
                <a:gd name="T53" fmla="*/ 2147483647 h 228"/>
                <a:gd name="T54" fmla="*/ 2147483647 w 228"/>
                <a:gd name="T55" fmla="*/ 2147483647 h 228"/>
                <a:gd name="T56" fmla="*/ 2147483647 w 228"/>
                <a:gd name="T57" fmla="*/ 2147483647 h 228"/>
                <a:gd name="T58" fmla="*/ 2147483647 w 228"/>
                <a:gd name="T59" fmla="*/ 2147483647 h 228"/>
                <a:gd name="T60" fmla="*/ 2147483647 w 228"/>
                <a:gd name="T61" fmla="*/ 2147483647 h 228"/>
                <a:gd name="T62" fmla="*/ 2147483647 w 228"/>
                <a:gd name="T63" fmla="*/ 2147483647 h 228"/>
                <a:gd name="T64" fmla="*/ 2147483647 w 228"/>
                <a:gd name="T65" fmla="*/ 2147483647 h 228"/>
                <a:gd name="T66" fmla="*/ 2147483647 w 228"/>
                <a:gd name="T67" fmla="*/ 2147483647 h 228"/>
                <a:gd name="T68" fmla="*/ 2147483647 w 228"/>
                <a:gd name="T69" fmla="*/ 2147483647 h 228"/>
                <a:gd name="T70" fmla="*/ 2147483647 w 228"/>
                <a:gd name="T71" fmla="*/ 2147483647 h 228"/>
                <a:gd name="T72" fmla="*/ 2147483647 w 228"/>
                <a:gd name="T73" fmla="*/ 2147483647 h 228"/>
                <a:gd name="T74" fmla="*/ 2147483647 w 228"/>
                <a:gd name="T75" fmla="*/ 2147483647 h 228"/>
                <a:gd name="T76" fmla="*/ 2147483647 w 228"/>
                <a:gd name="T77" fmla="*/ 2147483647 h 228"/>
                <a:gd name="T78" fmla="*/ 2147483647 w 228"/>
                <a:gd name="T79" fmla="*/ 2147483647 h 228"/>
                <a:gd name="T80" fmla="*/ 2147483647 w 228"/>
                <a:gd name="T81" fmla="*/ 2147483647 h 228"/>
                <a:gd name="T82" fmla="*/ 2147483647 w 228"/>
                <a:gd name="T83" fmla="*/ 2147483647 h 228"/>
                <a:gd name="T84" fmla="*/ 2147483647 w 228"/>
                <a:gd name="T85" fmla="*/ 2147483647 h 228"/>
                <a:gd name="T86" fmla="*/ 2147483647 w 228"/>
                <a:gd name="T87" fmla="*/ 2147483647 h 228"/>
                <a:gd name="T88" fmla="*/ 2147483647 w 228"/>
                <a:gd name="T89" fmla="*/ 2147483647 h 228"/>
                <a:gd name="T90" fmla="*/ 2147483647 w 228"/>
                <a:gd name="T91" fmla="*/ 2147483647 h 228"/>
                <a:gd name="T92" fmla="*/ 2147483647 w 228"/>
                <a:gd name="T93" fmla="*/ 2147483647 h 228"/>
                <a:gd name="T94" fmla="*/ 2147483647 w 228"/>
                <a:gd name="T95" fmla="*/ 2147483647 h 228"/>
                <a:gd name="T96" fmla="*/ 2147483647 w 228"/>
                <a:gd name="T97" fmla="*/ 2147483647 h 228"/>
                <a:gd name="T98" fmla="*/ 2147483647 w 228"/>
                <a:gd name="T99" fmla="*/ 2147483647 h 228"/>
                <a:gd name="T100" fmla="*/ 2147483647 w 228"/>
                <a:gd name="T101" fmla="*/ 2147483647 h 228"/>
                <a:gd name="T102" fmla="*/ 2147483647 w 228"/>
                <a:gd name="T103" fmla="*/ 2147483647 h 228"/>
                <a:gd name="T104" fmla="*/ 2147483647 w 228"/>
                <a:gd name="T105" fmla="*/ 2147483647 h 228"/>
                <a:gd name="T106" fmla="*/ 2147483647 w 228"/>
                <a:gd name="T107" fmla="*/ 2147483647 h 2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28"/>
                <a:gd name="T163" fmla="*/ 0 h 228"/>
                <a:gd name="T164" fmla="*/ 228 w 228"/>
                <a:gd name="T165" fmla="*/ 228 h 2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6" name="千图PPT彼岸天：ID 8661124库_组合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953125" y="3733800"/>
            <a:ext cx="4551363" cy="1998663"/>
            <a:chOff x="5953487" y="3734456"/>
            <a:chExt cx="4551763" cy="1997641"/>
          </a:xfrm>
        </p:grpSpPr>
        <p:sp>
          <p:nvSpPr>
            <p:cNvPr id="7" name="Isosceles Triangle 5">
              <a:extLst>
                <a:ext uri="{FF2B5EF4-FFF2-40B4-BE49-F238E27FC236}"/>
              </a:extLst>
            </p:cNvPr>
            <p:cNvSpPr/>
            <p:nvPr/>
          </p:nvSpPr>
          <p:spPr>
            <a:xfrm flipH="1">
              <a:off x="5953487" y="3734456"/>
              <a:ext cx="2317954" cy="199764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Noto Sans S Chinese DemiLight" panose="020B0400000000000000" pitchFamily="34" charset="-122"/>
                <a:ea typeface="Noto Sans S Chinese DemiLight" panose="020B0400000000000000" pitchFamily="34" charset="-122"/>
              </a:endParaRPr>
            </a:p>
          </p:txBody>
        </p:sp>
        <p:grpSp>
          <p:nvGrpSpPr>
            <p:cNvPr id="69652" name="Group 15"/>
            <p:cNvGrpSpPr>
              <a:grpSpLocks/>
            </p:cNvGrpSpPr>
            <p:nvPr/>
          </p:nvGrpSpPr>
          <p:grpSpPr bwMode="auto">
            <a:xfrm>
              <a:off x="7656269" y="4296718"/>
              <a:ext cx="2848981" cy="506576"/>
              <a:chOff x="6099349" y="2793443"/>
              <a:chExt cx="2562330" cy="455608"/>
            </a:xfrm>
          </p:grpSpPr>
          <p:cxnSp>
            <p:nvCxnSpPr>
              <p:cNvPr id="32" name="Straight Connector 16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V="1">
                <a:off x="6100029" y="2792926"/>
                <a:ext cx="262733" cy="456655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7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6362762" y="2792926"/>
                <a:ext cx="2298917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653" name="Freeform: Shape 35"/>
            <p:cNvSpPr>
              <a:spLocks/>
            </p:cNvSpPr>
            <p:nvPr/>
          </p:nvSpPr>
          <p:spPr bwMode="auto">
            <a:xfrm>
              <a:off x="6842442" y="4617067"/>
              <a:ext cx="633203" cy="633203"/>
            </a:xfrm>
            <a:custGeom>
              <a:avLst/>
              <a:gdLst>
                <a:gd name="T0" fmla="*/ 2147483647 w 236"/>
                <a:gd name="T1" fmla="*/ 0 h 236"/>
                <a:gd name="T2" fmla="*/ 0 w 236"/>
                <a:gd name="T3" fmla="*/ 2147483647 h 236"/>
                <a:gd name="T4" fmla="*/ 2147483647 w 236"/>
                <a:gd name="T5" fmla="*/ 2147483647 h 236"/>
                <a:gd name="T6" fmla="*/ 2147483647 w 236"/>
                <a:gd name="T7" fmla="*/ 2147483647 h 236"/>
                <a:gd name="T8" fmla="*/ 2147483647 w 236"/>
                <a:gd name="T9" fmla="*/ 0 h 236"/>
                <a:gd name="T10" fmla="*/ 2147483647 w 236"/>
                <a:gd name="T11" fmla="*/ 2147483647 h 236"/>
                <a:gd name="T12" fmla="*/ 2147483647 w 236"/>
                <a:gd name="T13" fmla="*/ 2147483647 h 236"/>
                <a:gd name="T14" fmla="*/ 2147483647 w 236"/>
                <a:gd name="T15" fmla="*/ 2147483647 h 236"/>
                <a:gd name="T16" fmla="*/ 2147483647 w 236"/>
                <a:gd name="T17" fmla="*/ 2147483647 h 236"/>
                <a:gd name="T18" fmla="*/ 2147483647 w 236"/>
                <a:gd name="T19" fmla="*/ 2147483647 h 236"/>
                <a:gd name="T20" fmla="*/ 2147483647 w 236"/>
                <a:gd name="T21" fmla="*/ 2147483647 h 236"/>
                <a:gd name="T22" fmla="*/ 2147483647 w 236"/>
                <a:gd name="T23" fmla="*/ 2147483647 h 236"/>
                <a:gd name="T24" fmla="*/ 2147483647 w 236"/>
                <a:gd name="T25" fmla="*/ 2147483647 h 236"/>
                <a:gd name="T26" fmla="*/ 2147483647 w 236"/>
                <a:gd name="T27" fmla="*/ 2147483647 h 236"/>
                <a:gd name="T28" fmla="*/ 2147483647 w 236"/>
                <a:gd name="T29" fmla="*/ 2147483647 h 236"/>
                <a:gd name="T30" fmla="*/ 2147483647 w 236"/>
                <a:gd name="T31" fmla="*/ 2147483647 h 236"/>
                <a:gd name="T32" fmla="*/ 2147483647 w 236"/>
                <a:gd name="T33" fmla="*/ 2147483647 h 236"/>
                <a:gd name="T34" fmla="*/ 2147483647 w 236"/>
                <a:gd name="T35" fmla="*/ 2147483647 h 236"/>
                <a:gd name="T36" fmla="*/ 2147483647 w 236"/>
                <a:gd name="T37" fmla="*/ 2147483647 h 236"/>
                <a:gd name="T38" fmla="*/ 2147483647 w 236"/>
                <a:gd name="T39" fmla="*/ 2147483647 h 236"/>
                <a:gd name="T40" fmla="*/ 2147483647 w 236"/>
                <a:gd name="T41" fmla="*/ 2147483647 h 236"/>
                <a:gd name="T42" fmla="*/ 2147483647 w 236"/>
                <a:gd name="T43" fmla="*/ 2147483647 h 236"/>
                <a:gd name="T44" fmla="*/ 2147483647 w 236"/>
                <a:gd name="T45" fmla="*/ 2147483647 h 2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36"/>
                <a:gd name="T70" fmla="*/ 0 h 236"/>
                <a:gd name="T71" fmla="*/ 236 w 236"/>
                <a:gd name="T72" fmla="*/ 236 h 2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7" name="千图PPT彼岸天：ID 8661124库_组合 36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514475" y="3773488"/>
            <a:ext cx="4449763" cy="1958975"/>
            <a:chOff x="1514154" y="3734456"/>
            <a:chExt cx="4450841" cy="1997641"/>
          </a:xfrm>
        </p:grpSpPr>
        <p:sp>
          <p:nvSpPr>
            <p:cNvPr id="6" name="Isosceles Triangle 4">
              <a:extLst>
                <a:ext uri="{FF2B5EF4-FFF2-40B4-BE49-F238E27FC236}"/>
              </a:extLst>
            </p:cNvPr>
            <p:cNvSpPr/>
            <p:nvPr/>
          </p:nvSpPr>
          <p:spPr>
            <a:xfrm flipH="1">
              <a:off x="3648271" y="3734456"/>
              <a:ext cx="2316724" cy="199764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Noto Sans S Chinese DemiLight" panose="020B0400000000000000" pitchFamily="34" charset="-122"/>
                <a:ea typeface="Noto Sans S Chinese DemiLight" panose="020B0400000000000000" pitchFamily="34" charset="-122"/>
              </a:endParaRPr>
            </a:p>
          </p:txBody>
        </p:sp>
        <p:grpSp>
          <p:nvGrpSpPr>
            <p:cNvPr id="69647" name="Group 21"/>
            <p:cNvGrpSpPr>
              <a:grpSpLocks/>
            </p:cNvGrpSpPr>
            <p:nvPr/>
          </p:nvGrpSpPr>
          <p:grpSpPr bwMode="auto">
            <a:xfrm flipH="1">
              <a:off x="1514154" y="4296718"/>
              <a:ext cx="2848981" cy="506576"/>
              <a:chOff x="6099349" y="2793443"/>
              <a:chExt cx="2562330" cy="455608"/>
            </a:xfrm>
          </p:grpSpPr>
          <p:cxnSp>
            <p:nvCxnSpPr>
              <p:cNvPr id="28" name="Straight Connector 22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V="1">
                <a:off x="6099633" y="2792969"/>
                <a:ext cx="262774" cy="45571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3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6362407" y="2792969"/>
                <a:ext cx="2299272" cy="0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648" name="Freeform: Shape 38"/>
            <p:cNvSpPr>
              <a:spLocks/>
            </p:cNvSpPr>
            <p:nvPr/>
          </p:nvSpPr>
          <p:spPr bwMode="auto">
            <a:xfrm>
              <a:off x="4494052" y="4617068"/>
              <a:ext cx="633203" cy="633203"/>
            </a:xfrm>
            <a:custGeom>
              <a:avLst/>
              <a:gdLst>
                <a:gd name="T0" fmla="*/ 2147483647 w 236"/>
                <a:gd name="T1" fmla="*/ 2147483647 h 236"/>
                <a:gd name="T2" fmla="*/ 2147483647 w 236"/>
                <a:gd name="T3" fmla="*/ 0 h 236"/>
                <a:gd name="T4" fmla="*/ 2147483647 w 236"/>
                <a:gd name="T5" fmla="*/ 2147483647 h 236"/>
                <a:gd name="T6" fmla="*/ 2147483647 w 236"/>
                <a:gd name="T7" fmla="*/ 2147483647 h 236"/>
                <a:gd name="T8" fmla="*/ 2147483647 w 236"/>
                <a:gd name="T9" fmla="*/ 2147483647 h 236"/>
                <a:gd name="T10" fmla="*/ 2147483647 w 236"/>
                <a:gd name="T11" fmla="*/ 2147483647 h 236"/>
                <a:gd name="T12" fmla="*/ 0 w 236"/>
                <a:gd name="T13" fmla="*/ 2147483647 h 236"/>
                <a:gd name="T14" fmla="*/ 2147483647 w 236"/>
                <a:gd name="T15" fmla="*/ 2147483647 h 236"/>
                <a:gd name="T16" fmla="*/ 2147483647 w 236"/>
                <a:gd name="T17" fmla="*/ 2147483647 h 236"/>
                <a:gd name="T18" fmla="*/ 2147483647 w 236"/>
                <a:gd name="T19" fmla="*/ 2147483647 h 236"/>
                <a:gd name="T20" fmla="*/ 2147483647 w 236"/>
                <a:gd name="T21" fmla="*/ 2147483647 h 236"/>
                <a:gd name="T22" fmla="*/ 2147483647 w 236"/>
                <a:gd name="T23" fmla="*/ 2147483647 h 236"/>
                <a:gd name="T24" fmla="*/ 2147483647 w 236"/>
                <a:gd name="T25" fmla="*/ 2147483647 h 236"/>
                <a:gd name="T26" fmla="*/ 2147483647 w 236"/>
                <a:gd name="T27" fmla="*/ 2147483647 h 236"/>
                <a:gd name="T28" fmla="*/ 2147483647 w 236"/>
                <a:gd name="T29" fmla="*/ 2147483647 h 236"/>
                <a:gd name="T30" fmla="*/ 2147483647 w 236"/>
                <a:gd name="T31" fmla="*/ 2147483647 h 236"/>
                <a:gd name="T32" fmla="*/ 2147483647 w 236"/>
                <a:gd name="T33" fmla="*/ 2147483647 h 236"/>
                <a:gd name="T34" fmla="*/ 2147483647 w 236"/>
                <a:gd name="T35" fmla="*/ 2147483647 h 236"/>
                <a:gd name="T36" fmla="*/ 2147483647 w 236"/>
                <a:gd name="T37" fmla="*/ 2147483647 h 236"/>
                <a:gd name="T38" fmla="*/ 2147483647 w 236"/>
                <a:gd name="T39" fmla="*/ 2147483647 h 236"/>
                <a:gd name="T40" fmla="*/ 2147483647 w 236"/>
                <a:gd name="T41" fmla="*/ 2147483647 h 236"/>
                <a:gd name="T42" fmla="*/ 2147483647 w 236"/>
                <a:gd name="T43" fmla="*/ 2147483647 h 236"/>
                <a:gd name="T44" fmla="*/ 2147483647 w 236"/>
                <a:gd name="T45" fmla="*/ 2147483647 h 236"/>
                <a:gd name="T46" fmla="*/ 2147483647 w 236"/>
                <a:gd name="T47" fmla="*/ 2147483647 h 236"/>
                <a:gd name="T48" fmla="*/ 2147483647 w 236"/>
                <a:gd name="T49" fmla="*/ 2147483647 h 236"/>
                <a:gd name="T50" fmla="*/ 2147483647 w 236"/>
                <a:gd name="T51" fmla="*/ 2147483647 h 236"/>
                <a:gd name="T52" fmla="*/ 2147483647 w 236"/>
                <a:gd name="T53" fmla="*/ 2147483647 h 236"/>
                <a:gd name="T54" fmla="*/ 2147483647 w 236"/>
                <a:gd name="T55" fmla="*/ 2147483647 h 236"/>
                <a:gd name="T56" fmla="*/ 2147483647 w 236"/>
                <a:gd name="T57" fmla="*/ 2147483647 h 2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36"/>
                <a:gd name="T88" fmla="*/ 0 h 236"/>
                <a:gd name="T89" fmla="*/ 236 w 236"/>
                <a:gd name="T90" fmla="*/ 236 h 2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0" name="išľíďè"/>
          <p:cNvSpPr>
            <a:spLocks noChangeArrowheads="1"/>
          </p:cNvSpPr>
          <p:nvPr/>
        </p:nvSpPr>
        <p:spPr bwMode="auto">
          <a:xfrm>
            <a:off x="1565275" y="2093913"/>
            <a:ext cx="232886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90000"/>
          <a:lstStyle/>
          <a:p>
            <a:pPr defTabSz="912813">
              <a:lnSpc>
                <a:spcPct val="120000"/>
              </a:lnSpc>
            </a:pPr>
            <a:r>
              <a:rPr lang="zh-CN" altLang="en-US" sz="4000" b="1">
                <a:solidFill>
                  <a:srgbClr val="181717"/>
                </a:solidFill>
                <a:ea typeface="黑体" pitchFamily="49" charset="-122"/>
                <a:cs typeface="Noto Sans S Chinese DemiLight"/>
              </a:rPr>
              <a:t>教务通知</a:t>
            </a:r>
          </a:p>
        </p:txBody>
      </p:sp>
      <p:sp>
        <p:nvSpPr>
          <p:cNvPr id="41" name="iSlíďè"/>
          <p:cNvSpPr txBox="1">
            <a:spLocks noChangeArrowheads="1"/>
          </p:cNvSpPr>
          <p:nvPr/>
        </p:nvSpPr>
        <p:spPr bwMode="auto">
          <a:xfrm>
            <a:off x="2020888" y="1817688"/>
            <a:ext cx="21955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/>
          <a:lstStyle/>
          <a:p>
            <a:pPr defTabSz="912813">
              <a:lnSpc>
                <a:spcPct val="90000"/>
              </a:lnSpc>
            </a:pPr>
            <a:endParaRPr lang="zh-CN" altLang="en-US" b="1">
              <a:solidFill>
                <a:srgbClr val="181717"/>
              </a:solidFill>
              <a:latin typeface="Noto Sans S Chinese DemiLight"/>
              <a:ea typeface="Noto Sans S Chinese DemiLight"/>
              <a:cs typeface="Noto Sans S Chinese DemiLight"/>
            </a:endParaRPr>
          </a:p>
        </p:txBody>
      </p:sp>
      <p:sp>
        <p:nvSpPr>
          <p:cNvPr id="42" name="išľíďè"/>
          <p:cNvSpPr>
            <a:spLocks noChangeArrowheads="1"/>
          </p:cNvSpPr>
          <p:nvPr/>
        </p:nvSpPr>
        <p:spPr bwMode="auto">
          <a:xfrm>
            <a:off x="8072438" y="2033588"/>
            <a:ext cx="232886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90000"/>
          <a:lstStyle/>
          <a:p>
            <a:pPr defTabSz="912813">
              <a:lnSpc>
                <a:spcPct val="120000"/>
              </a:lnSpc>
            </a:pPr>
            <a:r>
              <a:rPr lang="zh-CN" altLang="en-US" sz="4000" b="1">
                <a:solidFill>
                  <a:srgbClr val="181717"/>
                </a:solidFill>
                <a:latin typeface="黑体" pitchFamily="49" charset="-122"/>
                <a:ea typeface="黑体" pitchFamily="49" charset="-122"/>
                <a:cs typeface="Noto Sans S Chinese DemiLight"/>
              </a:rPr>
              <a:t>修改密码</a:t>
            </a:r>
          </a:p>
        </p:txBody>
      </p:sp>
      <p:sp>
        <p:nvSpPr>
          <p:cNvPr id="43" name="iSlíďè"/>
          <p:cNvSpPr txBox="1">
            <a:spLocks noChangeArrowheads="1"/>
          </p:cNvSpPr>
          <p:nvPr/>
        </p:nvSpPr>
        <p:spPr bwMode="auto">
          <a:xfrm>
            <a:off x="8515350" y="1833563"/>
            <a:ext cx="21955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/>
          <a:lstStyle/>
          <a:p>
            <a:pPr defTabSz="912813">
              <a:lnSpc>
                <a:spcPct val="90000"/>
              </a:lnSpc>
            </a:pPr>
            <a:endParaRPr lang="zh-CN" altLang="en-US" b="1">
              <a:solidFill>
                <a:srgbClr val="181717"/>
              </a:solidFill>
              <a:latin typeface="Noto Sans S Chinese DemiLight"/>
              <a:ea typeface="Noto Sans S Chinese DemiLight"/>
              <a:cs typeface="Noto Sans S Chinese DemiLight"/>
            </a:endParaRPr>
          </a:p>
        </p:txBody>
      </p:sp>
      <p:sp>
        <p:nvSpPr>
          <p:cNvPr id="44" name="išľíďè"/>
          <p:cNvSpPr>
            <a:spLocks noChangeArrowheads="1"/>
          </p:cNvSpPr>
          <p:nvPr/>
        </p:nvSpPr>
        <p:spPr bwMode="auto">
          <a:xfrm>
            <a:off x="1554163" y="4206875"/>
            <a:ext cx="2354262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90000"/>
          <a:lstStyle/>
          <a:p>
            <a:pPr defTabSz="912813">
              <a:lnSpc>
                <a:spcPct val="120000"/>
              </a:lnSpc>
            </a:pPr>
            <a:r>
              <a:rPr lang="zh-CN" altLang="en-US" sz="4000" b="1">
                <a:solidFill>
                  <a:srgbClr val="181717"/>
                </a:solidFill>
                <a:latin typeface="黑体" pitchFamily="49" charset="-122"/>
                <a:ea typeface="黑体" pitchFamily="49" charset="-122"/>
                <a:cs typeface="Noto Sans S Chinese DemiLight"/>
              </a:rPr>
              <a:t>个人信息</a:t>
            </a:r>
          </a:p>
        </p:txBody>
      </p:sp>
      <p:sp>
        <p:nvSpPr>
          <p:cNvPr id="45" name="iSlíďè"/>
          <p:cNvSpPr txBox="1">
            <a:spLocks noChangeArrowheads="1"/>
          </p:cNvSpPr>
          <p:nvPr/>
        </p:nvSpPr>
        <p:spPr bwMode="auto">
          <a:xfrm>
            <a:off x="1905000" y="3838575"/>
            <a:ext cx="21955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/>
          <a:lstStyle/>
          <a:p>
            <a:pPr defTabSz="912813">
              <a:lnSpc>
                <a:spcPct val="90000"/>
              </a:lnSpc>
            </a:pPr>
            <a:endParaRPr lang="zh-CN" altLang="en-US" b="1">
              <a:solidFill>
                <a:srgbClr val="181717"/>
              </a:solidFill>
              <a:latin typeface="Noto Sans S Chinese DemiLight"/>
              <a:ea typeface="Noto Sans S Chinese DemiLight"/>
              <a:cs typeface="Noto Sans S Chinese DemiLight"/>
            </a:endParaRPr>
          </a:p>
        </p:txBody>
      </p:sp>
      <p:sp>
        <p:nvSpPr>
          <p:cNvPr id="46" name="išľíďè"/>
          <p:cNvSpPr>
            <a:spLocks noChangeArrowheads="1"/>
          </p:cNvSpPr>
          <p:nvPr/>
        </p:nvSpPr>
        <p:spPr bwMode="auto">
          <a:xfrm>
            <a:off x="8156575" y="4157663"/>
            <a:ext cx="223678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90000"/>
          <a:lstStyle/>
          <a:p>
            <a:pPr defTabSz="912813">
              <a:lnSpc>
                <a:spcPct val="120000"/>
              </a:lnSpc>
            </a:pPr>
            <a:r>
              <a:rPr lang="zh-CN" altLang="en-US" sz="4000" b="1">
                <a:solidFill>
                  <a:srgbClr val="181717"/>
                </a:solidFill>
                <a:latin typeface="黑体" pitchFamily="49" charset="-122"/>
                <a:ea typeface="黑体" pitchFamily="49" charset="-122"/>
                <a:cs typeface="Noto Sans S Chinese DemiLight"/>
              </a:rPr>
              <a:t>课程信息</a:t>
            </a:r>
          </a:p>
        </p:txBody>
      </p:sp>
      <p:sp>
        <p:nvSpPr>
          <p:cNvPr id="47" name="iSlíďè"/>
          <p:cNvSpPr txBox="1">
            <a:spLocks noChangeArrowheads="1"/>
          </p:cNvSpPr>
          <p:nvPr/>
        </p:nvSpPr>
        <p:spPr bwMode="auto">
          <a:xfrm>
            <a:off x="8520113" y="3906838"/>
            <a:ext cx="21955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/>
          <a:lstStyle/>
          <a:p>
            <a:pPr defTabSz="912813">
              <a:lnSpc>
                <a:spcPct val="90000"/>
              </a:lnSpc>
            </a:pPr>
            <a:endParaRPr lang="zh-CN" altLang="en-US" b="1">
              <a:solidFill>
                <a:srgbClr val="181717"/>
              </a:solidFill>
              <a:latin typeface="Noto Sans S Chinese DemiLight"/>
              <a:ea typeface="Noto Sans S Chinese DemiLight"/>
              <a:cs typeface="Noto Sans S Chinese DemiLight"/>
            </a:endParaRPr>
          </a:p>
        </p:txBody>
      </p:sp>
      <p:sp>
        <p:nvSpPr>
          <p:cNvPr id="69645" name="WordArt 35"/>
          <p:cNvSpPr>
            <a:spLocks noChangeArrowheads="1" noChangeShapeType="1" noTextEdit="1"/>
          </p:cNvSpPr>
          <p:nvPr/>
        </p:nvSpPr>
        <p:spPr bwMode="auto">
          <a:xfrm>
            <a:off x="506413" y="273050"/>
            <a:ext cx="6751637" cy="1306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path path="rect">
                    <a:fillToRect l="100000" t="100000"/>
                  </a:path>
                </a:gradFill>
                <a:latin typeface="楷体"/>
                <a:ea typeface="楷体"/>
              </a:rPr>
              <a:t>教师评估系统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4" descr="teaInde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413" y="301625"/>
            <a:ext cx="11483975" cy="601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2" name="Text Box 5"/>
          <p:cNvSpPr txBox="1">
            <a:spLocks noChangeArrowheads="1"/>
          </p:cNvSpPr>
          <p:nvPr/>
        </p:nvSpPr>
        <p:spPr bwMode="auto">
          <a:xfrm>
            <a:off x="542925" y="4757738"/>
            <a:ext cx="3684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9900"/>
                </a:solidFill>
                <a:ea typeface="楷体" pitchFamily="49" charset="-122"/>
              </a:rPr>
              <a:t>教  务  通  知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4" descr="tea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96863"/>
            <a:ext cx="5519737" cy="60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6" name="Picture 5" descr="teaModif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2650" y="296863"/>
            <a:ext cx="5964238" cy="62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Text Box 6"/>
          <p:cNvSpPr txBox="1">
            <a:spLocks noChangeArrowheads="1"/>
          </p:cNvSpPr>
          <p:nvPr/>
        </p:nvSpPr>
        <p:spPr bwMode="auto">
          <a:xfrm>
            <a:off x="1042988" y="3444875"/>
            <a:ext cx="73342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9900"/>
                </a:solidFill>
                <a:latin typeface="Monotype Corsiva" pitchFamily="66" charset="0"/>
                <a:ea typeface="楷体" pitchFamily="49" charset="-122"/>
              </a:rPr>
              <a:t>个  人  信  息</a:t>
            </a:r>
          </a:p>
        </p:txBody>
      </p:sp>
      <p:sp>
        <p:nvSpPr>
          <p:cNvPr id="72708" name="Text Box 7"/>
          <p:cNvSpPr txBox="1">
            <a:spLocks noChangeArrowheads="1"/>
          </p:cNvSpPr>
          <p:nvPr/>
        </p:nvSpPr>
        <p:spPr bwMode="auto">
          <a:xfrm>
            <a:off x="6931025" y="3846513"/>
            <a:ext cx="73342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9900"/>
                </a:solidFill>
                <a:latin typeface="Monotype Corsiva" pitchFamily="66" charset="0"/>
                <a:ea typeface="楷体" pitchFamily="49" charset="-122"/>
              </a:rPr>
              <a:t>修  改  密  码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4" descr="teaCour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713" y="307975"/>
            <a:ext cx="11672887" cy="612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0" name="Text Box 5"/>
          <p:cNvSpPr txBox="1">
            <a:spLocks noChangeArrowheads="1"/>
          </p:cNvSpPr>
          <p:nvPr/>
        </p:nvSpPr>
        <p:spPr bwMode="auto">
          <a:xfrm>
            <a:off x="6916738" y="411163"/>
            <a:ext cx="4440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9900"/>
                </a:solidFill>
                <a:ea typeface="楷体" pitchFamily="49" charset="-122"/>
              </a:rPr>
              <a:t>课   程   信   息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4" descr="teaSl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203200"/>
            <a:ext cx="11685587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4" name="Text Box 5"/>
          <p:cNvSpPr txBox="1">
            <a:spLocks noChangeArrowheads="1"/>
          </p:cNvSpPr>
          <p:nvPr/>
        </p:nvSpPr>
        <p:spPr bwMode="auto">
          <a:xfrm>
            <a:off x="7167563" y="376238"/>
            <a:ext cx="3844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9900"/>
                </a:solidFill>
                <a:ea typeface="楷体" pitchFamily="49" charset="-122"/>
              </a:rPr>
              <a:t>考  核  评  估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组合 24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-38514" y="-8112"/>
            <a:chExt cx="13670930" cy="6866112"/>
          </a:xfrm>
        </p:grpSpPr>
        <p:pic>
          <p:nvPicPr>
            <p:cNvPr id="75785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8514" y="0"/>
              <a:ext cx="6858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86" name="图片 2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12930" y="-8112"/>
              <a:ext cx="6819486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0" y="2936875"/>
            <a:ext cx="12192000" cy="358457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/>
            </a:extLst>
          </p:cNvPr>
          <p:cNvSpPr/>
          <p:nvPr/>
        </p:nvSpPr>
        <p:spPr>
          <a:xfrm>
            <a:off x="161925" y="3128963"/>
            <a:ext cx="11796713" cy="32051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75780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3475" y="6497638"/>
            <a:ext cx="103012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3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4213225" y="3516313"/>
            <a:ext cx="1208088" cy="135413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8800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478463" y="3906838"/>
            <a:ext cx="42037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1" rIns="68580" bIns="34291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>
                <a:solidFill>
                  <a:srgbClr val="404040"/>
                </a:solidFill>
                <a:latin typeface="Noto Sans S Chinese Light"/>
                <a:sym typeface="+mn-lt"/>
              </a:rPr>
              <a:t>教务管理系统</a:t>
            </a:r>
          </a:p>
        </p:txBody>
      </p:sp>
      <p:cxnSp>
        <p:nvCxnSpPr>
          <p:cNvPr id="26" name="Straight Connector 1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2744788" y="4999038"/>
            <a:ext cx="6937375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/>
            </a:extLst>
          </p:cNvPr>
          <p:cNvSpPr txBox="1"/>
          <p:nvPr/>
        </p:nvSpPr>
        <p:spPr>
          <a:xfrm>
            <a:off x="2678113" y="3906838"/>
            <a:ext cx="1531937" cy="804862"/>
          </a:xfrm>
          <a:prstGeom prst="rect">
            <a:avLst/>
          </a:prstGeom>
          <a:noFill/>
        </p:spPr>
        <p:txBody>
          <a:bodyPr lIns="68580" tIns="34291" rIns="68580" bIns="34291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8" grpId="0"/>
      <p:bldP spid="2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21503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915988" y="2376488"/>
            <a:ext cx="10410825" cy="2524125"/>
            <a:chOff x="890946" y="2377193"/>
            <a:chExt cx="10410108" cy="2522714"/>
          </a:xfrm>
        </p:grpSpPr>
        <p:grpSp>
          <p:nvGrpSpPr>
            <p:cNvPr id="77827" name="îŝľiḓe"/>
            <p:cNvGrpSpPr>
              <a:grpSpLocks/>
            </p:cNvGrpSpPr>
            <p:nvPr/>
          </p:nvGrpSpPr>
          <p:grpSpPr bwMode="auto">
            <a:xfrm>
              <a:off x="3573083" y="2377193"/>
              <a:ext cx="2363696" cy="2522714"/>
              <a:chOff x="3319223" y="2099082"/>
              <a:chExt cx="2363696" cy="2522714"/>
            </a:xfrm>
          </p:grpSpPr>
          <p:grpSp>
            <p:nvGrpSpPr>
              <p:cNvPr id="77852" name="iṣļíḓé"/>
              <p:cNvGrpSpPr>
                <a:grpSpLocks/>
              </p:cNvGrpSpPr>
              <p:nvPr/>
            </p:nvGrpSpPr>
            <p:grpSpPr bwMode="auto">
              <a:xfrm>
                <a:off x="3824523" y="2099082"/>
                <a:ext cx="1858396" cy="1165376"/>
                <a:chOff x="3815863" y="2060851"/>
                <a:chExt cx="1858396" cy="1165376"/>
              </a:xfrm>
            </p:grpSpPr>
            <p:sp>
              <p:nvSpPr>
                <p:cNvPr id="36" name="îṩlíḋè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3815906" y="2060851"/>
                  <a:ext cx="1165145" cy="1166160"/>
                </a:xfrm>
                <a:custGeom>
                  <a:avLst/>
                  <a:gdLst>
                    <a:gd name="T0" fmla="+- 0 11026 981"/>
                    <a:gd name="T1" fmla="*/ T0 w 20090"/>
                    <a:gd name="T2" fmla="*/ 10297 h 20595"/>
                    <a:gd name="T3" fmla="+- 0 11026 981"/>
                    <a:gd name="T4" fmla="*/ T3 w 20090"/>
                    <a:gd name="T5" fmla="*/ 10297 h 20595"/>
                    <a:gd name="T6" fmla="+- 0 11026 981"/>
                    <a:gd name="T7" fmla="*/ T6 w 20090"/>
                    <a:gd name="T8" fmla="*/ 10297 h 20595"/>
                    <a:gd name="T9" fmla="+- 0 11026 981"/>
                    <a:gd name="T10" fmla="*/ T9 w 20090"/>
                    <a:gd name="T11" fmla="*/ 10297 h 20595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90" h="20595">
                      <a:moveTo>
                        <a:pt x="10048" y="0"/>
                      </a:moveTo>
                      <a:cubicBezTo>
                        <a:pt x="7476" y="0"/>
                        <a:pt x="4905" y="1002"/>
                        <a:pt x="2943" y="3012"/>
                      </a:cubicBezTo>
                      <a:cubicBezTo>
                        <a:pt x="-981" y="7034"/>
                        <a:pt x="-981" y="13557"/>
                        <a:pt x="2943" y="17578"/>
                      </a:cubicBezTo>
                      <a:cubicBezTo>
                        <a:pt x="6867" y="21599"/>
                        <a:pt x="13229" y="21599"/>
                        <a:pt x="17153" y="17578"/>
                      </a:cubicBezTo>
                      <a:cubicBezTo>
                        <a:pt x="19748" y="14919"/>
                        <a:pt x="20618" y="11168"/>
                        <a:pt x="19782" y="7768"/>
                      </a:cubicBezTo>
                      <a:cubicBezTo>
                        <a:pt x="18191" y="8614"/>
                        <a:pt x="16192" y="8372"/>
                        <a:pt x="14857" y="7004"/>
                      </a:cubicBezTo>
                      <a:cubicBezTo>
                        <a:pt x="13287" y="5395"/>
                        <a:pt x="13228" y="2841"/>
                        <a:pt x="14647" y="1140"/>
                      </a:cubicBezTo>
                      <a:cubicBezTo>
                        <a:pt x="13208" y="380"/>
                        <a:pt x="11629" y="0"/>
                        <a:pt x="1004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dir="18900000" sy="23000" kx="-1200000" algn="bl" rotWithShape="0">
                    <a:schemeClr val="tx1">
                      <a:alpha val="10000"/>
                    </a:schemeClr>
                  </a:outerShdw>
                </a:effectLst>
                <a:extLst/>
              </p:spPr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dirty="0">
                    <a:latin typeface="Noto Sans S Chinese Light" panose="020B0300000000000000" pitchFamily="3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77857" name="íśľïďê"/>
                <p:cNvSpPr>
                  <a:spLocks noChangeArrowheads="1"/>
                </p:cNvSpPr>
                <p:nvPr/>
              </p:nvSpPr>
              <p:spPr bwMode="auto">
                <a:xfrm>
                  <a:off x="4623971" y="2129475"/>
                  <a:ext cx="1050288" cy="338554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214748364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altLang="zh-CN" sz="1600" b="1">
                      <a:latin typeface="Noto Sans S Chinese Light"/>
                    </a:rPr>
                    <a:t>teacher</a:t>
                  </a:r>
                  <a:endParaRPr lang="zh-CN" altLang="en-US" sz="1600" b="1">
                    <a:latin typeface="Noto Sans S Chinese Light"/>
                  </a:endParaRPr>
                </a:p>
              </p:txBody>
            </p:sp>
            <p:sp>
              <p:nvSpPr>
                <p:cNvPr id="38" name="îṡļiḑê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4223865" y="2421011"/>
                  <a:ext cx="349226" cy="44583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1399" y="13966"/>
                      </a:moveTo>
                      <a:cubicBezTo>
                        <a:pt x="13339" y="14096"/>
                        <a:pt x="13959" y="14194"/>
                        <a:pt x="13959" y="14876"/>
                      </a:cubicBezTo>
                      <a:cubicBezTo>
                        <a:pt x="13959" y="15655"/>
                        <a:pt x="13174" y="16143"/>
                        <a:pt x="11399" y="16338"/>
                      </a:cubicBezTo>
                      <a:cubicBezTo>
                        <a:pt x="11399" y="16338"/>
                        <a:pt x="11399" y="13966"/>
                        <a:pt x="11399" y="13966"/>
                      </a:cubicBezTo>
                      <a:close/>
                      <a:moveTo>
                        <a:pt x="9994" y="9452"/>
                      </a:moveTo>
                      <a:lnTo>
                        <a:pt x="9994" y="11660"/>
                      </a:lnTo>
                      <a:cubicBezTo>
                        <a:pt x="8342" y="11530"/>
                        <a:pt x="7516" y="11433"/>
                        <a:pt x="7516" y="10653"/>
                      </a:cubicBezTo>
                      <a:cubicBezTo>
                        <a:pt x="7516" y="10458"/>
                        <a:pt x="7599" y="10264"/>
                        <a:pt x="7847" y="10069"/>
                      </a:cubicBezTo>
                      <a:cubicBezTo>
                        <a:pt x="8302" y="9646"/>
                        <a:pt x="9003" y="9516"/>
                        <a:pt x="9994" y="9452"/>
                      </a:cubicBezTo>
                      <a:close/>
                      <a:moveTo>
                        <a:pt x="14910" y="10978"/>
                      </a:moveTo>
                      <a:lnTo>
                        <a:pt x="15157" y="11076"/>
                      </a:lnTo>
                      <a:lnTo>
                        <a:pt x="16643" y="8737"/>
                      </a:lnTo>
                      <a:lnTo>
                        <a:pt x="16437" y="8607"/>
                      </a:lnTo>
                      <a:cubicBezTo>
                        <a:pt x="16231" y="8737"/>
                        <a:pt x="16107" y="8802"/>
                        <a:pt x="15983" y="8802"/>
                      </a:cubicBezTo>
                      <a:cubicBezTo>
                        <a:pt x="15859" y="8802"/>
                        <a:pt x="15736" y="8802"/>
                        <a:pt x="15571" y="8704"/>
                      </a:cubicBezTo>
                      <a:cubicBezTo>
                        <a:pt x="13546" y="8087"/>
                        <a:pt x="12597" y="7795"/>
                        <a:pt x="11399" y="7795"/>
                      </a:cubicBezTo>
                      <a:lnTo>
                        <a:pt x="11399" y="7340"/>
                      </a:lnTo>
                      <a:cubicBezTo>
                        <a:pt x="11399" y="7113"/>
                        <a:pt x="11564" y="6950"/>
                        <a:pt x="12059" y="6853"/>
                      </a:cubicBezTo>
                      <a:lnTo>
                        <a:pt x="12059" y="6626"/>
                      </a:lnTo>
                      <a:lnTo>
                        <a:pt x="9458" y="6626"/>
                      </a:lnTo>
                      <a:lnTo>
                        <a:pt x="9458" y="6853"/>
                      </a:lnTo>
                      <a:cubicBezTo>
                        <a:pt x="9912" y="6950"/>
                        <a:pt x="9994" y="7145"/>
                        <a:pt x="9994" y="7340"/>
                      </a:cubicBezTo>
                      <a:lnTo>
                        <a:pt x="9994" y="7730"/>
                      </a:lnTo>
                      <a:cubicBezTo>
                        <a:pt x="6815" y="7827"/>
                        <a:pt x="4956" y="9029"/>
                        <a:pt x="4956" y="10913"/>
                      </a:cubicBezTo>
                      <a:cubicBezTo>
                        <a:pt x="4956" y="12830"/>
                        <a:pt x="6277" y="13512"/>
                        <a:pt x="9994" y="13772"/>
                      </a:cubicBezTo>
                      <a:lnTo>
                        <a:pt x="9994" y="16273"/>
                      </a:lnTo>
                      <a:cubicBezTo>
                        <a:pt x="7434" y="16078"/>
                        <a:pt x="6154" y="15298"/>
                        <a:pt x="6154" y="14616"/>
                      </a:cubicBezTo>
                      <a:lnTo>
                        <a:pt x="5905" y="14519"/>
                      </a:lnTo>
                      <a:lnTo>
                        <a:pt x="4543" y="16955"/>
                      </a:lnTo>
                      <a:lnTo>
                        <a:pt x="4749" y="17052"/>
                      </a:lnTo>
                      <a:cubicBezTo>
                        <a:pt x="4956" y="16955"/>
                        <a:pt x="5038" y="16922"/>
                        <a:pt x="5163" y="16922"/>
                      </a:cubicBezTo>
                      <a:cubicBezTo>
                        <a:pt x="5203" y="16922"/>
                        <a:pt x="5369" y="16922"/>
                        <a:pt x="5451" y="16987"/>
                      </a:cubicBezTo>
                      <a:cubicBezTo>
                        <a:pt x="7021" y="17604"/>
                        <a:pt x="8548" y="17962"/>
                        <a:pt x="9994" y="18027"/>
                      </a:cubicBezTo>
                      <a:lnTo>
                        <a:pt x="9994" y="18514"/>
                      </a:lnTo>
                      <a:cubicBezTo>
                        <a:pt x="9994" y="18774"/>
                        <a:pt x="9912" y="18936"/>
                        <a:pt x="9458" y="19033"/>
                      </a:cubicBezTo>
                      <a:lnTo>
                        <a:pt x="9458" y="19261"/>
                      </a:lnTo>
                      <a:lnTo>
                        <a:pt x="12059" y="19261"/>
                      </a:lnTo>
                      <a:lnTo>
                        <a:pt x="12059" y="19033"/>
                      </a:lnTo>
                      <a:cubicBezTo>
                        <a:pt x="11564" y="18936"/>
                        <a:pt x="11399" y="18806"/>
                        <a:pt x="11399" y="18514"/>
                      </a:cubicBezTo>
                      <a:lnTo>
                        <a:pt x="11399" y="18027"/>
                      </a:lnTo>
                      <a:cubicBezTo>
                        <a:pt x="14579" y="17897"/>
                        <a:pt x="16643" y="16630"/>
                        <a:pt x="16643" y="14746"/>
                      </a:cubicBezTo>
                      <a:cubicBezTo>
                        <a:pt x="16643" y="12927"/>
                        <a:pt x="14910" y="11985"/>
                        <a:pt x="11729" y="11758"/>
                      </a:cubicBezTo>
                      <a:lnTo>
                        <a:pt x="11399" y="11758"/>
                      </a:lnTo>
                      <a:lnTo>
                        <a:pt x="11399" y="9484"/>
                      </a:lnTo>
                      <a:cubicBezTo>
                        <a:pt x="12142" y="9516"/>
                        <a:pt x="12927" y="9679"/>
                        <a:pt x="13711" y="10004"/>
                      </a:cubicBezTo>
                      <a:cubicBezTo>
                        <a:pt x="14703" y="10426"/>
                        <a:pt x="14910" y="10621"/>
                        <a:pt x="14910" y="10978"/>
                      </a:cubicBezTo>
                      <a:close/>
                      <a:moveTo>
                        <a:pt x="21599" y="13089"/>
                      </a:moveTo>
                      <a:cubicBezTo>
                        <a:pt x="21599" y="17799"/>
                        <a:pt x="16768" y="21600"/>
                        <a:pt x="10820" y="21600"/>
                      </a:cubicBezTo>
                      <a:cubicBezTo>
                        <a:pt x="4832" y="21600"/>
                        <a:pt x="0" y="17799"/>
                        <a:pt x="0" y="13089"/>
                      </a:cubicBezTo>
                      <a:cubicBezTo>
                        <a:pt x="0" y="9581"/>
                        <a:pt x="2685" y="6593"/>
                        <a:pt x="6525" y="5294"/>
                      </a:cubicBezTo>
                      <a:lnTo>
                        <a:pt x="3841" y="649"/>
                      </a:lnTo>
                      <a:cubicBezTo>
                        <a:pt x="3841" y="194"/>
                        <a:pt x="4212" y="0"/>
                        <a:pt x="4749" y="0"/>
                      </a:cubicBezTo>
                      <a:lnTo>
                        <a:pt x="16850" y="0"/>
                      </a:lnTo>
                      <a:cubicBezTo>
                        <a:pt x="17388" y="0"/>
                        <a:pt x="17759" y="162"/>
                        <a:pt x="17759" y="649"/>
                      </a:cubicBezTo>
                      <a:lnTo>
                        <a:pt x="15075" y="5294"/>
                      </a:lnTo>
                      <a:cubicBezTo>
                        <a:pt x="18915" y="6593"/>
                        <a:pt x="21599" y="9581"/>
                        <a:pt x="21599" y="1308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dirty="0">
                    <a:latin typeface="Noto Sans S Chinese Light" panose="020B0300000000000000" pitchFamily="34" charset="-122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7853" name="îşḷîḑè"/>
              <p:cNvGrpSpPr>
                <a:grpSpLocks/>
              </p:cNvGrpSpPr>
              <p:nvPr/>
            </p:nvGrpSpPr>
            <p:grpSpPr bwMode="auto">
              <a:xfrm>
                <a:off x="3319223" y="3518373"/>
                <a:ext cx="2289575" cy="1103423"/>
                <a:chOff x="4951212" y="2877289"/>
                <a:chExt cx="2289575" cy="1103423"/>
              </a:xfrm>
            </p:grpSpPr>
            <p:sp>
              <p:nvSpPr>
                <p:cNvPr id="77854" name="iṣľidê"/>
                <p:cNvSpPr txBox="1">
                  <a:spLocks noChangeArrowheads="1"/>
                </p:cNvSpPr>
                <p:nvPr/>
              </p:nvSpPr>
              <p:spPr bwMode="auto">
                <a:xfrm flipH="1">
                  <a:off x="4951765" y="3385732"/>
                  <a:ext cx="2289017" cy="594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2000">
                      <a:latin typeface="Noto Sans S Chinese Light"/>
                    </a:rPr>
                    <a:t>可以对教师信息进行增删改查</a:t>
                  </a:r>
                </a:p>
              </p:txBody>
            </p:sp>
            <p:sp>
              <p:nvSpPr>
                <p:cNvPr id="77855" name="ïśľîḑé"/>
                <p:cNvSpPr>
                  <a:spLocks noChangeArrowheads="1"/>
                </p:cNvSpPr>
                <p:nvPr/>
              </p:nvSpPr>
              <p:spPr bwMode="auto">
                <a:xfrm flipH="1">
                  <a:off x="4951214" y="2877289"/>
                  <a:ext cx="2289573" cy="5078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3200" b="1">
                      <a:latin typeface="Noto Sans S Chinese Light"/>
                    </a:rPr>
                    <a:t>教师管理</a:t>
                  </a:r>
                </a:p>
              </p:txBody>
            </p:sp>
          </p:grpSp>
        </p:grpSp>
        <p:grpSp>
          <p:nvGrpSpPr>
            <p:cNvPr id="77828" name="išliďé"/>
            <p:cNvGrpSpPr>
              <a:grpSpLocks/>
            </p:cNvGrpSpPr>
            <p:nvPr/>
          </p:nvGrpSpPr>
          <p:grpSpPr bwMode="auto">
            <a:xfrm>
              <a:off x="6255220" y="2377193"/>
              <a:ext cx="2363696" cy="2522714"/>
              <a:chOff x="6021102" y="2099082"/>
              <a:chExt cx="2363696" cy="2522714"/>
            </a:xfrm>
          </p:grpSpPr>
          <p:grpSp>
            <p:nvGrpSpPr>
              <p:cNvPr id="77845" name="îṩḷïďê"/>
              <p:cNvGrpSpPr>
                <a:grpSpLocks/>
              </p:cNvGrpSpPr>
              <p:nvPr/>
            </p:nvGrpSpPr>
            <p:grpSpPr bwMode="auto">
              <a:xfrm>
                <a:off x="6526402" y="2099082"/>
                <a:ext cx="1858396" cy="1165376"/>
                <a:chOff x="6517742" y="2060851"/>
                <a:chExt cx="1858396" cy="1165376"/>
              </a:xfrm>
            </p:grpSpPr>
            <p:sp>
              <p:nvSpPr>
                <p:cNvPr id="29" name="îṡļíḍe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6510402" y="2060851"/>
                  <a:ext cx="1171494" cy="1166160"/>
                </a:xfrm>
                <a:custGeom>
                  <a:avLst/>
                  <a:gdLst>
                    <a:gd name="T0" fmla="+- 0 11026 981"/>
                    <a:gd name="T1" fmla="*/ T0 w 20090"/>
                    <a:gd name="T2" fmla="*/ 10297 h 20595"/>
                    <a:gd name="T3" fmla="+- 0 11026 981"/>
                    <a:gd name="T4" fmla="*/ T3 w 20090"/>
                    <a:gd name="T5" fmla="*/ 10297 h 20595"/>
                    <a:gd name="T6" fmla="+- 0 11026 981"/>
                    <a:gd name="T7" fmla="*/ T6 w 20090"/>
                    <a:gd name="T8" fmla="*/ 10297 h 20595"/>
                    <a:gd name="T9" fmla="+- 0 11026 981"/>
                    <a:gd name="T10" fmla="*/ T9 w 20090"/>
                    <a:gd name="T11" fmla="*/ 10297 h 20595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90" h="20595">
                      <a:moveTo>
                        <a:pt x="10048" y="0"/>
                      </a:moveTo>
                      <a:cubicBezTo>
                        <a:pt x="7476" y="0"/>
                        <a:pt x="4905" y="1002"/>
                        <a:pt x="2943" y="3012"/>
                      </a:cubicBezTo>
                      <a:cubicBezTo>
                        <a:pt x="-981" y="7034"/>
                        <a:pt x="-981" y="13557"/>
                        <a:pt x="2943" y="17578"/>
                      </a:cubicBezTo>
                      <a:cubicBezTo>
                        <a:pt x="6867" y="21599"/>
                        <a:pt x="13229" y="21599"/>
                        <a:pt x="17153" y="17578"/>
                      </a:cubicBezTo>
                      <a:cubicBezTo>
                        <a:pt x="19748" y="14919"/>
                        <a:pt x="20618" y="11168"/>
                        <a:pt x="19782" y="7768"/>
                      </a:cubicBezTo>
                      <a:cubicBezTo>
                        <a:pt x="18191" y="8614"/>
                        <a:pt x="16192" y="8372"/>
                        <a:pt x="14857" y="7004"/>
                      </a:cubicBezTo>
                      <a:cubicBezTo>
                        <a:pt x="13287" y="5395"/>
                        <a:pt x="13228" y="2841"/>
                        <a:pt x="14647" y="1140"/>
                      </a:cubicBezTo>
                      <a:cubicBezTo>
                        <a:pt x="13208" y="380"/>
                        <a:pt x="11629" y="0"/>
                        <a:pt x="1004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dir="18900000" sy="23000" kx="-1200000" algn="bl" rotWithShape="0">
                    <a:schemeClr val="tx1">
                      <a:alpha val="10000"/>
                    </a:schemeClr>
                  </a:outerShdw>
                </a:effectLst>
                <a:extLst/>
              </p:spPr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dirty="0">
                    <a:latin typeface="Noto Sans S Chinese Light" panose="020B0300000000000000" pitchFamily="3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77850" name="iS1îḍé"/>
                <p:cNvSpPr>
                  <a:spLocks noChangeArrowheads="1"/>
                </p:cNvSpPr>
                <p:nvPr/>
              </p:nvSpPr>
              <p:spPr bwMode="auto">
                <a:xfrm>
                  <a:off x="7325850" y="2129475"/>
                  <a:ext cx="1050288" cy="338554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214748364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altLang="zh-CN" sz="1600" b="1">
                      <a:latin typeface="Noto Sans S Chinese Light"/>
                    </a:rPr>
                    <a:t>course</a:t>
                  </a:r>
                  <a:endParaRPr lang="zh-CN" altLang="en-US" sz="1600" b="1">
                    <a:latin typeface="Noto Sans S Chinese Light"/>
                  </a:endParaRPr>
                </a:p>
              </p:txBody>
            </p:sp>
            <p:sp>
              <p:nvSpPr>
                <p:cNvPr id="31" name="îšḷîḍè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6877089" y="2443224"/>
                  <a:ext cx="431770" cy="4014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188" y="12491"/>
                      </a:moveTo>
                      <a:lnTo>
                        <a:pt x="19188" y="9719"/>
                      </a:lnTo>
                      <a:lnTo>
                        <a:pt x="16141" y="9719"/>
                      </a:lnTo>
                      <a:lnTo>
                        <a:pt x="16141" y="12491"/>
                      </a:lnTo>
                      <a:cubicBezTo>
                        <a:pt x="16141" y="12491"/>
                        <a:pt x="19188" y="12491"/>
                        <a:pt x="19188" y="12491"/>
                      </a:cubicBezTo>
                      <a:close/>
                      <a:moveTo>
                        <a:pt x="19188" y="6551"/>
                      </a:moveTo>
                      <a:lnTo>
                        <a:pt x="16141" y="6299"/>
                      </a:lnTo>
                      <a:lnTo>
                        <a:pt x="16141" y="8891"/>
                      </a:lnTo>
                      <a:lnTo>
                        <a:pt x="19188" y="8891"/>
                      </a:lnTo>
                      <a:cubicBezTo>
                        <a:pt x="19188" y="8891"/>
                        <a:pt x="19188" y="6551"/>
                        <a:pt x="19188" y="6551"/>
                      </a:cubicBezTo>
                      <a:close/>
                      <a:moveTo>
                        <a:pt x="18217" y="16775"/>
                      </a:moveTo>
                      <a:cubicBezTo>
                        <a:pt x="17011" y="16775"/>
                        <a:pt x="16007" y="17855"/>
                        <a:pt x="16007" y="19188"/>
                      </a:cubicBezTo>
                      <a:cubicBezTo>
                        <a:pt x="16007" y="20519"/>
                        <a:pt x="17011" y="21599"/>
                        <a:pt x="18217" y="21599"/>
                      </a:cubicBezTo>
                      <a:cubicBezTo>
                        <a:pt x="19456" y="21599"/>
                        <a:pt x="20460" y="20519"/>
                        <a:pt x="20460" y="19188"/>
                      </a:cubicBezTo>
                      <a:cubicBezTo>
                        <a:pt x="20427" y="17855"/>
                        <a:pt x="19456" y="16775"/>
                        <a:pt x="18217" y="16775"/>
                      </a:cubicBezTo>
                      <a:close/>
                      <a:moveTo>
                        <a:pt x="11720" y="9719"/>
                      </a:moveTo>
                      <a:lnTo>
                        <a:pt x="11720" y="12491"/>
                      </a:lnTo>
                      <a:lnTo>
                        <a:pt x="15069" y="12491"/>
                      </a:lnTo>
                      <a:lnTo>
                        <a:pt x="15069" y="9719"/>
                      </a:lnTo>
                      <a:cubicBezTo>
                        <a:pt x="15069" y="9719"/>
                        <a:pt x="11720" y="9719"/>
                        <a:pt x="11720" y="9719"/>
                      </a:cubicBezTo>
                      <a:close/>
                      <a:moveTo>
                        <a:pt x="15069" y="8891"/>
                      </a:moveTo>
                      <a:lnTo>
                        <a:pt x="15069" y="6228"/>
                      </a:lnTo>
                      <a:lnTo>
                        <a:pt x="11720" y="5975"/>
                      </a:lnTo>
                      <a:lnTo>
                        <a:pt x="11720" y="8891"/>
                      </a:lnTo>
                      <a:cubicBezTo>
                        <a:pt x="11720" y="8891"/>
                        <a:pt x="15069" y="8891"/>
                        <a:pt x="15069" y="8891"/>
                      </a:cubicBezTo>
                      <a:close/>
                      <a:moveTo>
                        <a:pt x="8438" y="12491"/>
                      </a:moveTo>
                      <a:lnTo>
                        <a:pt x="10649" y="12491"/>
                      </a:lnTo>
                      <a:lnTo>
                        <a:pt x="10649" y="9719"/>
                      </a:lnTo>
                      <a:lnTo>
                        <a:pt x="7635" y="9719"/>
                      </a:lnTo>
                      <a:cubicBezTo>
                        <a:pt x="7635" y="9719"/>
                        <a:pt x="8438" y="12491"/>
                        <a:pt x="8438" y="12491"/>
                      </a:cubicBezTo>
                      <a:close/>
                      <a:moveTo>
                        <a:pt x="6362" y="5616"/>
                      </a:moveTo>
                      <a:lnTo>
                        <a:pt x="7367" y="8891"/>
                      </a:lnTo>
                      <a:lnTo>
                        <a:pt x="10649" y="8891"/>
                      </a:lnTo>
                      <a:lnTo>
                        <a:pt x="10649" y="5904"/>
                      </a:lnTo>
                      <a:cubicBezTo>
                        <a:pt x="10649" y="5904"/>
                        <a:pt x="6362" y="5616"/>
                        <a:pt x="6362" y="5616"/>
                      </a:cubicBezTo>
                      <a:close/>
                      <a:moveTo>
                        <a:pt x="7367" y="16775"/>
                      </a:moveTo>
                      <a:cubicBezTo>
                        <a:pt x="6127" y="16775"/>
                        <a:pt x="5124" y="17855"/>
                        <a:pt x="5124" y="19188"/>
                      </a:cubicBezTo>
                      <a:cubicBezTo>
                        <a:pt x="5124" y="20519"/>
                        <a:pt x="6127" y="21599"/>
                        <a:pt x="7367" y="21599"/>
                      </a:cubicBezTo>
                      <a:cubicBezTo>
                        <a:pt x="8606" y="21599"/>
                        <a:pt x="9610" y="20519"/>
                        <a:pt x="9610" y="19188"/>
                      </a:cubicBezTo>
                      <a:cubicBezTo>
                        <a:pt x="9610" y="17855"/>
                        <a:pt x="8606" y="16775"/>
                        <a:pt x="7367" y="16775"/>
                      </a:cubicBezTo>
                      <a:close/>
                      <a:moveTo>
                        <a:pt x="21599" y="5508"/>
                      </a:moveTo>
                      <a:lnTo>
                        <a:pt x="21599" y="13607"/>
                      </a:lnTo>
                      <a:cubicBezTo>
                        <a:pt x="21599" y="14436"/>
                        <a:pt x="20996" y="15083"/>
                        <a:pt x="20226" y="15083"/>
                      </a:cubicBezTo>
                      <a:lnTo>
                        <a:pt x="7434" y="15083"/>
                      </a:lnTo>
                      <a:cubicBezTo>
                        <a:pt x="6797" y="15083"/>
                        <a:pt x="6228" y="14543"/>
                        <a:pt x="6127" y="13860"/>
                      </a:cubicBezTo>
                      <a:lnTo>
                        <a:pt x="3750" y="4715"/>
                      </a:lnTo>
                      <a:cubicBezTo>
                        <a:pt x="3750" y="4715"/>
                        <a:pt x="3348" y="3060"/>
                        <a:pt x="2645" y="2843"/>
                      </a:cubicBezTo>
                      <a:cubicBezTo>
                        <a:pt x="1540" y="2519"/>
                        <a:pt x="0" y="3168"/>
                        <a:pt x="0" y="1259"/>
                      </a:cubicBezTo>
                      <a:cubicBezTo>
                        <a:pt x="0" y="36"/>
                        <a:pt x="1037" y="36"/>
                        <a:pt x="1037" y="36"/>
                      </a:cubicBezTo>
                      <a:cubicBezTo>
                        <a:pt x="1071" y="36"/>
                        <a:pt x="1272" y="0"/>
                        <a:pt x="1540" y="0"/>
                      </a:cubicBezTo>
                      <a:cubicBezTo>
                        <a:pt x="3147" y="0"/>
                        <a:pt x="5056" y="647"/>
                        <a:pt x="5793" y="2951"/>
                      </a:cubicBezTo>
                      <a:lnTo>
                        <a:pt x="20293" y="4068"/>
                      </a:lnTo>
                      <a:cubicBezTo>
                        <a:pt x="21030" y="4103"/>
                        <a:pt x="21599" y="4715"/>
                        <a:pt x="21599" y="550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dirty="0">
                    <a:latin typeface="Noto Sans S Chinese Light" panose="020B0300000000000000" pitchFamily="34" charset="-122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7846" name="ïşļiḑé"/>
              <p:cNvGrpSpPr>
                <a:grpSpLocks/>
              </p:cNvGrpSpPr>
              <p:nvPr/>
            </p:nvGrpSpPr>
            <p:grpSpPr bwMode="auto">
              <a:xfrm>
                <a:off x="6021102" y="3518373"/>
                <a:ext cx="2289575" cy="1103423"/>
                <a:chOff x="4951212" y="2877289"/>
                <a:chExt cx="2289575" cy="1103423"/>
              </a:xfrm>
            </p:grpSpPr>
            <p:sp>
              <p:nvSpPr>
                <p:cNvPr id="77847" name="ïŝlîḍê"/>
                <p:cNvSpPr txBox="1">
                  <a:spLocks noChangeArrowheads="1"/>
                </p:cNvSpPr>
                <p:nvPr/>
              </p:nvSpPr>
              <p:spPr bwMode="auto">
                <a:xfrm flipH="1">
                  <a:off x="4950731" y="3385732"/>
                  <a:ext cx="2287430" cy="594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2000">
                      <a:latin typeface="Noto Sans S Chinese Light"/>
                    </a:rPr>
                    <a:t>可以对课程信息进行增删改查</a:t>
                  </a:r>
                </a:p>
              </p:txBody>
            </p:sp>
            <p:sp>
              <p:nvSpPr>
                <p:cNvPr id="77848" name="îṣľiḑe"/>
                <p:cNvSpPr>
                  <a:spLocks noChangeArrowheads="1"/>
                </p:cNvSpPr>
                <p:nvPr/>
              </p:nvSpPr>
              <p:spPr bwMode="auto">
                <a:xfrm flipH="1">
                  <a:off x="4951214" y="2877289"/>
                  <a:ext cx="2289573" cy="5078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3200" b="1">
                      <a:latin typeface="Noto Sans S Chinese Light"/>
                    </a:rPr>
                    <a:t>库存管理</a:t>
                  </a:r>
                </a:p>
              </p:txBody>
            </p:sp>
          </p:grpSp>
        </p:grpSp>
        <p:grpSp>
          <p:nvGrpSpPr>
            <p:cNvPr id="77829" name="î$ḷîḑe"/>
            <p:cNvGrpSpPr>
              <a:grpSpLocks/>
            </p:cNvGrpSpPr>
            <p:nvPr/>
          </p:nvGrpSpPr>
          <p:grpSpPr bwMode="auto">
            <a:xfrm>
              <a:off x="8937358" y="2377193"/>
              <a:ext cx="2363696" cy="2522714"/>
              <a:chOff x="8722777" y="2099082"/>
              <a:chExt cx="2363696" cy="2522714"/>
            </a:xfrm>
          </p:grpSpPr>
          <p:grpSp>
            <p:nvGrpSpPr>
              <p:cNvPr id="77838" name="iślîḓe"/>
              <p:cNvGrpSpPr>
                <a:grpSpLocks/>
              </p:cNvGrpSpPr>
              <p:nvPr/>
            </p:nvGrpSpPr>
            <p:grpSpPr bwMode="auto">
              <a:xfrm>
                <a:off x="9228077" y="2099082"/>
                <a:ext cx="1858396" cy="1165376"/>
                <a:chOff x="9219620" y="2060851"/>
                <a:chExt cx="1858396" cy="1165376"/>
              </a:xfrm>
            </p:grpSpPr>
            <p:sp>
              <p:nvSpPr>
                <p:cNvPr id="22" name="ïŝḷïḋé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9219181" y="2060851"/>
                  <a:ext cx="1165145" cy="1166160"/>
                </a:xfrm>
                <a:custGeom>
                  <a:avLst/>
                  <a:gdLst>
                    <a:gd name="T0" fmla="+- 0 11026 981"/>
                    <a:gd name="T1" fmla="*/ T0 w 20090"/>
                    <a:gd name="T2" fmla="*/ 10297 h 20595"/>
                    <a:gd name="T3" fmla="+- 0 11026 981"/>
                    <a:gd name="T4" fmla="*/ T3 w 20090"/>
                    <a:gd name="T5" fmla="*/ 10297 h 20595"/>
                    <a:gd name="T6" fmla="+- 0 11026 981"/>
                    <a:gd name="T7" fmla="*/ T6 w 20090"/>
                    <a:gd name="T8" fmla="*/ 10297 h 20595"/>
                    <a:gd name="T9" fmla="+- 0 11026 981"/>
                    <a:gd name="T10" fmla="*/ T9 w 20090"/>
                    <a:gd name="T11" fmla="*/ 10297 h 20595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90" h="20595">
                      <a:moveTo>
                        <a:pt x="10048" y="0"/>
                      </a:moveTo>
                      <a:cubicBezTo>
                        <a:pt x="7476" y="0"/>
                        <a:pt x="4905" y="1002"/>
                        <a:pt x="2943" y="3012"/>
                      </a:cubicBezTo>
                      <a:cubicBezTo>
                        <a:pt x="-981" y="7034"/>
                        <a:pt x="-981" y="13557"/>
                        <a:pt x="2943" y="17578"/>
                      </a:cubicBezTo>
                      <a:cubicBezTo>
                        <a:pt x="6867" y="21599"/>
                        <a:pt x="13229" y="21599"/>
                        <a:pt x="17153" y="17578"/>
                      </a:cubicBezTo>
                      <a:cubicBezTo>
                        <a:pt x="19748" y="14919"/>
                        <a:pt x="20618" y="11168"/>
                        <a:pt x="19782" y="7768"/>
                      </a:cubicBezTo>
                      <a:cubicBezTo>
                        <a:pt x="18191" y="8614"/>
                        <a:pt x="16192" y="8372"/>
                        <a:pt x="14857" y="7004"/>
                      </a:cubicBezTo>
                      <a:cubicBezTo>
                        <a:pt x="13287" y="5395"/>
                        <a:pt x="13228" y="2841"/>
                        <a:pt x="14647" y="1140"/>
                      </a:cubicBezTo>
                      <a:cubicBezTo>
                        <a:pt x="13208" y="380"/>
                        <a:pt x="11629" y="0"/>
                        <a:pt x="1004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dir="18900000" sy="23000" kx="-1200000" algn="bl" rotWithShape="0">
                    <a:schemeClr val="tx1">
                      <a:alpha val="10000"/>
                    </a:schemeClr>
                  </a:outerShdw>
                </a:effectLst>
                <a:extLst/>
              </p:spPr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dirty="0">
                    <a:latin typeface="Noto Sans S Chinese Light" panose="020B0300000000000000" pitchFamily="3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77843" name="í$ḻíďé"/>
                <p:cNvSpPr>
                  <a:spLocks noChangeArrowheads="1"/>
                </p:cNvSpPr>
                <p:nvPr/>
              </p:nvSpPr>
              <p:spPr bwMode="auto">
                <a:xfrm>
                  <a:off x="10027728" y="2129475"/>
                  <a:ext cx="1050288" cy="338554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214748364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altLang="zh-CN" sz="1600" b="1">
                      <a:latin typeface="Noto Sans S Chinese Light"/>
                    </a:rPr>
                    <a:t>message</a:t>
                  </a:r>
                  <a:endParaRPr lang="zh-CN" altLang="en-US" sz="1600" b="1">
                    <a:latin typeface="Noto Sans S Chinese Light"/>
                  </a:endParaRPr>
                </a:p>
              </p:txBody>
            </p:sp>
            <p:sp>
              <p:nvSpPr>
                <p:cNvPr id="24" name="îṩlîḍe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9582694" y="2386106"/>
                  <a:ext cx="436532" cy="515650"/>
                </a:xfrm>
                <a:custGeom>
                  <a:avLst/>
                  <a:gdLst>
                    <a:gd name="T0" fmla="+- 0 10878 157"/>
                    <a:gd name="T1" fmla="*/ T0 w 21443"/>
                    <a:gd name="T2" fmla="+- 0 10790 113"/>
                    <a:gd name="T3" fmla="*/ 10790 h 21354"/>
                    <a:gd name="T4" fmla="+- 0 10878 157"/>
                    <a:gd name="T5" fmla="*/ T4 w 21443"/>
                    <a:gd name="T6" fmla="+- 0 10790 113"/>
                    <a:gd name="T7" fmla="*/ 10790 h 21354"/>
                    <a:gd name="T8" fmla="+- 0 10878 157"/>
                    <a:gd name="T9" fmla="*/ T8 w 21443"/>
                    <a:gd name="T10" fmla="+- 0 10790 113"/>
                    <a:gd name="T11" fmla="*/ 10790 h 21354"/>
                    <a:gd name="T12" fmla="+- 0 10878 157"/>
                    <a:gd name="T13" fmla="*/ T12 w 21443"/>
                    <a:gd name="T14" fmla="+- 0 10790 113"/>
                    <a:gd name="T15" fmla="*/ 10790 h 2135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43" h="21354">
                      <a:moveTo>
                        <a:pt x="14943" y="4112"/>
                      </a:moveTo>
                      <a:cubicBezTo>
                        <a:pt x="14943" y="4251"/>
                        <a:pt x="14910" y="4333"/>
                        <a:pt x="14877" y="4444"/>
                      </a:cubicBezTo>
                      <a:cubicBezTo>
                        <a:pt x="14844" y="4582"/>
                        <a:pt x="14877" y="4665"/>
                        <a:pt x="14812" y="4831"/>
                      </a:cubicBezTo>
                      <a:cubicBezTo>
                        <a:pt x="15402" y="4500"/>
                        <a:pt x="16026" y="4472"/>
                        <a:pt x="16814" y="4416"/>
                      </a:cubicBezTo>
                      <a:cubicBezTo>
                        <a:pt x="17602" y="4333"/>
                        <a:pt x="18521" y="4223"/>
                        <a:pt x="19506" y="3837"/>
                      </a:cubicBezTo>
                      <a:cubicBezTo>
                        <a:pt x="20425" y="3505"/>
                        <a:pt x="20885" y="3007"/>
                        <a:pt x="20917" y="2455"/>
                      </a:cubicBezTo>
                      <a:cubicBezTo>
                        <a:pt x="20917" y="1820"/>
                        <a:pt x="20360" y="1157"/>
                        <a:pt x="19539" y="770"/>
                      </a:cubicBezTo>
                      <a:cubicBezTo>
                        <a:pt x="19506" y="743"/>
                        <a:pt x="19440" y="715"/>
                        <a:pt x="19375" y="687"/>
                      </a:cubicBezTo>
                      <a:cubicBezTo>
                        <a:pt x="18587" y="356"/>
                        <a:pt x="17799" y="356"/>
                        <a:pt x="17208" y="743"/>
                      </a:cubicBezTo>
                      <a:cubicBezTo>
                        <a:pt x="15370" y="1930"/>
                        <a:pt x="15107" y="3284"/>
                        <a:pt x="14943" y="4112"/>
                      </a:cubicBezTo>
                      <a:close/>
                      <a:moveTo>
                        <a:pt x="14648" y="8863"/>
                      </a:moveTo>
                      <a:cubicBezTo>
                        <a:pt x="15173" y="8118"/>
                        <a:pt x="15008" y="7206"/>
                        <a:pt x="14385" y="6599"/>
                      </a:cubicBezTo>
                      <a:lnTo>
                        <a:pt x="13269" y="6018"/>
                      </a:lnTo>
                      <a:cubicBezTo>
                        <a:pt x="12284" y="5742"/>
                        <a:pt x="11168" y="6101"/>
                        <a:pt x="10610" y="6902"/>
                      </a:cubicBezTo>
                      <a:cubicBezTo>
                        <a:pt x="9986" y="7841"/>
                        <a:pt x="10347" y="9030"/>
                        <a:pt x="11463" y="9582"/>
                      </a:cubicBezTo>
                      <a:cubicBezTo>
                        <a:pt x="12580" y="10106"/>
                        <a:pt x="14024" y="9803"/>
                        <a:pt x="14648" y="8863"/>
                      </a:cubicBezTo>
                      <a:close/>
                      <a:moveTo>
                        <a:pt x="17208" y="11598"/>
                      </a:moveTo>
                      <a:lnTo>
                        <a:pt x="10839" y="20879"/>
                      </a:lnTo>
                      <a:cubicBezTo>
                        <a:pt x="10544" y="21321"/>
                        <a:pt x="9887" y="21487"/>
                        <a:pt x="9395" y="21238"/>
                      </a:cubicBezTo>
                      <a:lnTo>
                        <a:pt x="564" y="16929"/>
                      </a:lnTo>
                      <a:cubicBezTo>
                        <a:pt x="39" y="16680"/>
                        <a:pt x="-157" y="16128"/>
                        <a:pt x="138" y="15686"/>
                      </a:cubicBezTo>
                      <a:lnTo>
                        <a:pt x="6506" y="6405"/>
                      </a:lnTo>
                      <a:lnTo>
                        <a:pt x="11693" y="3670"/>
                      </a:lnTo>
                      <a:lnTo>
                        <a:pt x="14188" y="4858"/>
                      </a:lnTo>
                      <a:cubicBezTo>
                        <a:pt x="14352" y="4472"/>
                        <a:pt x="14319" y="4444"/>
                        <a:pt x="14418" y="4058"/>
                      </a:cubicBezTo>
                      <a:cubicBezTo>
                        <a:pt x="14648" y="3201"/>
                        <a:pt x="14877" y="1682"/>
                        <a:pt x="16913" y="384"/>
                      </a:cubicBezTo>
                      <a:cubicBezTo>
                        <a:pt x="17602" y="-113"/>
                        <a:pt x="18653" y="-113"/>
                        <a:pt x="19604" y="301"/>
                      </a:cubicBezTo>
                      <a:cubicBezTo>
                        <a:pt x="20129" y="494"/>
                        <a:pt x="20590" y="826"/>
                        <a:pt x="20917" y="1185"/>
                      </a:cubicBezTo>
                      <a:cubicBezTo>
                        <a:pt x="21246" y="1599"/>
                        <a:pt x="21410" y="2041"/>
                        <a:pt x="21442" y="2455"/>
                      </a:cubicBezTo>
                      <a:cubicBezTo>
                        <a:pt x="21410" y="2980"/>
                        <a:pt x="21115" y="3698"/>
                        <a:pt x="19735" y="4251"/>
                      </a:cubicBezTo>
                      <a:cubicBezTo>
                        <a:pt x="18653" y="4665"/>
                        <a:pt x="17733" y="4775"/>
                        <a:pt x="16880" y="4858"/>
                      </a:cubicBezTo>
                      <a:cubicBezTo>
                        <a:pt x="16125" y="4942"/>
                        <a:pt x="15533" y="4996"/>
                        <a:pt x="15041" y="5273"/>
                      </a:cubicBezTo>
                      <a:lnTo>
                        <a:pt x="17471" y="6460"/>
                      </a:lnTo>
                      <a:cubicBezTo>
                        <a:pt x="17471" y="6460"/>
                        <a:pt x="17208" y="11598"/>
                        <a:pt x="17208" y="1159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dirty="0">
                    <a:latin typeface="Noto Sans S Chinese Light" panose="020B0300000000000000" pitchFamily="34" charset="-122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7839" name="ïṥlîďè"/>
              <p:cNvGrpSpPr>
                <a:grpSpLocks/>
              </p:cNvGrpSpPr>
              <p:nvPr/>
            </p:nvGrpSpPr>
            <p:grpSpPr bwMode="auto">
              <a:xfrm>
                <a:off x="8722777" y="3518373"/>
                <a:ext cx="2289575" cy="1103423"/>
                <a:chOff x="4951212" y="2877289"/>
                <a:chExt cx="2289575" cy="1103423"/>
              </a:xfrm>
            </p:grpSpPr>
            <p:sp>
              <p:nvSpPr>
                <p:cNvPr id="77840" name="iSḻiḓê"/>
                <p:cNvSpPr txBox="1">
                  <a:spLocks noChangeArrowheads="1"/>
                </p:cNvSpPr>
                <p:nvPr/>
              </p:nvSpPr>
              <p:spPr bwMode="auto">
                <a:xfrm flipH="1">
                  <a:off x="4951283" y="3385732"/>
                  <a:ext cx="2289017" cy="594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2000">
                      <a:latin typeface="Noto Sans S Chinese Light"/>
                    </a:rPr>
                    <a:t>可以对教务通知进行增删改查</a:t>
                  </a:r>
                </a:p>
              </p:txBody>
            </p:sp>
            <p:sp>
              <p:nvSpPr>
                <p:cNvPr id="77841" name="îşḻîḓê"/>
                <p:cNvSpPr>
                  <a:spLocks noChangeArrowheads="1"/>
                </p:cNvSpPr>
                <p:nvPr/>
              </p:nvSpPr>
              <p:spPr bwMode="auto">
                <a:xfrm flipH="1">
                  <a:off x="4951214" y="2877289"/>
                  <a:ext cx="2289573" cy="5078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3200" b="1">
                      <a:latin typeface="Noto Sans S Chinese Light"/>
                    </a:rPr>
                    <a:t>通知管理</a:t>
                  </a:r>
                </a:p>
              </p:txBody>
            </p:sp>
          </p:grpSp>
        </p:grpSp>
        <p:grpSp>
          <p:nvGrpSpPr>
            <p:cNvPr id="77830" name="iṩḻïḑe"/>
            <p:cNvGrpSpPr>
              <a:grpSpLocks/>
            </p:cNvGrpSpPr>
            <p:nvPr/>
          </p:nvGrpSpPr>
          <p:grpSpPr bwMode="auto">
            <a:xfrm>
              <a:off x="890946" y="2377193"/>
              <a:ext cx="2363696" cy="2522714"/>
              <a:chOff x="676365" y="2099082"/>
              <a:chExt cx="2363696" cy="2522714"/>
            </a:xfrm>
          </p:grpSpPr>
          <p:grpSp>
            <p:nvGrpSpPr>
              <p:cNvPr id="77831" name="íśḷîḑê"/>
              <p:cNvGrpSpPr>
                <a:grpSpLocks/>
              </p:cNvGrpSpPr>
              <p:nvPr/>
            </p:nvGrpSpPr>
            <p:grpSpPr bwMode="auto">
              <a:xfrm>
                <a:off x="1181665" y="2099082"/>
                <a:ext cx="1858396" cy="1165376"/>
                <a:chOff x="1113984" y="2060851"/>
                <a:chExt cx="1858396" cy="1165376"/>
              </a:xfrm>
            </p:grpSpPr>
            <p:sp>
              <p:nvSpPr>
                <p:cNvPr id="15" name="îṧľiḓé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1113474" y="2060851"/>
                  <a:ext cx="1165145" cy="1166160"/>
                </a:xfrm>
                <a:custGeom>
                  <a:avLst/>
                  <a:gdLst>
                    <a:gd name="T0" fmla="+- 0 11026 981"/>
                    <a:gd name="T1" fmla="*/ T0 w 20090"/>
                    <a:gd name="T2" fmla="*/ 10297 h 20595"/>
                    <a:gd name="T3" fmla="+- 0 11026 981"/>
                    <a:gd name="T4" fmla="*/ T3 w 20090"/>
                    <a:gd name="T5" fmla="*/ 10297 h 20595"/>
                    <a:gd name="T6" fmla="+- 0 11026 981"/>
                    <a:gd name="T7" fmla="*/ T6 w 20090"/>
                    <a:gd name="T8" fmla="*/ 10297 h 20595"/>
                    <a:gd name="T9" fmla="+- 0 11026 981"/>
                    <a:gd name="T10" fmla="*/ T9 w 20090"/>
                    <a:gd name="T11" fmla="*/ 10297 h 20595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90" h="20595">
                      <a:moveTo>
                        <a:pt x="10048" y="0"/>
                      </a:moveTo>
                      <a:cubicBezTo>
                        <a:pt x="7476" y="0"/>
                        <a:pt x="4905" y="1002"/>
                        <a:pt x="2943" y="3012"/>
                      </a:cubicBezTo>
                      <a:cubicBezTo>
                        <a:pt x="-981" y="7034"/>
                        <a:pt x="-981" y="13557"/>
                        <a:pt x="2943" y="17578"/>
                      </a:cubicBezTo>
                      <a:cubicBezTo>
                        <a:pt x="6867" y="21599"/>
                        <a:pt x="13229" y="21599"/>
                        <a:pt x="17153" y="17578"/>
                      </a:cubicBezTo>
                      <a:cubicBezTo>
                        <a:pt x="19748" y="14919"/>
                        <a:pt x="20618" y="11168"/>
                        <a:pt x="19782" y="7768"/>
                      </a:cubicBezTo>
                      <a:cubicBezTo>
                        <a:pt x="18191" y="8614"/>
                        <a:pt x="16192" y="8372"/>
                        <a:pt x="14857" y="7004"/>
                      </a:cubicBezTo>
                      <a:cubicBezTo>
                        <a:pt x="13287" y="5395"/>
                        <a:pt x="13228" y="2841"/>
                        <a:pt x="14647" y="1140"/>
                      </a:cubicBezTo>
                      <a:cubicBezTo>
                        <a:pt x="13208" y="380"/>
                        <a:pt x="11629" y="0"/>
                        <a:pt x="1004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r="18900000" sy="23000" kx="-1200000" algn="bl" rotWithShape="0">
                    <a:schemeClr val="tx1">
                      <a:alpha val="10000"/>
                    </a:schemeClr>
                  </a:outerShdw>
                </a:effectLst>
                <a:extLst/>
              </p:spPr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dirty="0">
                    <a:latin typeface="Noto Sans S Chinese Light" panose="020B0300000000000000" pitchFamily="3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77836" name="ïṧļiḍe"/>
                <p:cNvSpPr>
                  <a:spLocks noChangeArrowheads="1"/>
                </p:cNvSpPr>
                <p:nvPr/>
              </p:nvSpPr>
              <p:spPr bwMode="auto">
                <a:xfrm>
                  <a:off x="1922092" y="2129475"/>
                  <a:ext cx="1050288" cy="338554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214748364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altLang="zh-CN" sz="1600" b="1">
                      <a:latin typeface="Noto Sans S Chinese Light"/>
                    </a:rPr>
                    <a:t>student</a:t>
                  </a:r>
                  <a:endParaRPr lang="zh-CN" altLang="en-US" sz="1600" b="1">
                    <a:latin typeface="Noto Sans S Chinese Light"/>
                  </a:endParaRPr>
                </a:p>
              </p:txBody>
            </p:sp>
            <p:sp>
              <p:nvSpPr>
                <p:cNvPr id="17" name="íṩḷîḓê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1459525" y="2478130"/>
                  <a:ext cx="473042" cy="33160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599" y="2303"/>
                      </a:moveTo>
                      <a:lnTo>
                        <a:pt x="21599" y="19991"/>
                      </a:lnTo>
                      <a:lnTo>
                        <a:pt x="15324" y="10736"/>
                      </a:lnTo>
                      <a:cubicBezTo>
                        <a:pt x="15324" y="10736"/>
                        <a:pt x="21599" y="2303"/>
                        <a:pt x="21599" y="2303"/>
                      </a:cubicBezTo>
                      <a:close/>
                      <a:moveTo>
                        <a:pt x="20046" y="0"/>
                      </a:moveTo>
                      <a:lnTo>
                        <a:pt x="10784" y="12560"/>
                      </a:lnTo>
                      <a:lnTo>
                        <a:pt x="1523" y="0"/>
                      </a:lnTo>
                      <a:cubicBezTo>
                        <a:pt x="1523" y="0"/>
                        <a:pt x="20046" y="0"/>
                        <a:pt x="20046" y="0"/>
                      </a:cubicBezTo>
                      <a:close/>
                      <a:moveTo>
                        <a:pt x="20412" y="21600"/>
                      </a:moveTo>
                      <a:lnTo>
                        <a:pt x="1188" y="21600"/>
                      </a:lnTo>
                      <a:lnTo>
                        <a:pt x="7494" y="12430"/>
                      </a:lnTo>
                      <a:lnTo>
                        <a:pt x="10784" y="16862"/>
                      </a:lnTo>
                      <a:lnTo>
                        <a:pt x="14136" y="12342"/>
                      </a:lnTo>
                      <a:cubicBezTo>
                        <a:pt x="14136" y="12342"/>
                        <a:pt x="20412" y="21600"/>
                        <a:pt x="20412" y="21600"/>
                      </a:cubicBezTo>
                      <a:close/>
                      <a:moveTo>
                        <a:pt x="0" y="2303"/>
                      </a:moveTo>
                      <a:lnTo>
                        <a:pt x="6306" y="10778"/>
                      </a:lnTo>
                      <a:lnTo>
                        <a:pt x="0" y="19991"/>
                      </a:lnTo>
                      <a:cubicBezTo>
                        <a:pt x="0" y="19991"/>
                        <a:pt x="0" y="2303"/>
                        <a:pt x="0" y="23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>
                  <a:normAutofit fontScale="92500" lnSpcReduction="10000"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dirty="0">
                    <a:latin typeface="Noto Sans S Chinese Light" panose="020B0300000000000000" pitchFamily="34" charset="-122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7832" name="iṡľiďè"/>
              <p:cNvGrpSpPr>
                <a:grpSpLocks/>
              </p:cNvGrpSpPr>
              <p:nvPr/>
            </p:nvGrpSpPr>
            <p:grpSpPr bwMode="auto">
              <a:xfrm>
                <a:off x="676365" y="3518373"/>
                <a:ext cx="2289575" cy="1103423"/>
                <a:chOff x="4951212" y="2877289"/>
                <a:chExt cx="2289575" cy="1103423"/>
              </a:xfrm>
            </p:grpSpPr>
            <p:sp>
              <p:nvSpPr>
                <p:cNvPr id="77833" name="ïSlídé"/>
                <p:cNvSpPr txBox="1">
                  <a:spLocks noChangeArrowheads="1"/>
                </p:cNvSpPr>
                <p:nvPr/>
              </p:nvSpPr>
              <p:spPr bwMode="auto">
                <a:xfrm flipH="1">
                  <a:off x="4951212" y="3385732"/>
                  <a:ext cx="2289017" cy="594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>
                      <a:latin typeface="Noto Sans S Chinese Light"/>
                    </a:rPr>
                    <a:t>可以对学生信息进行增删改查</a:t>
                  </a:r>
                </a:p>
              </p:txBody>
            </p:sp>
            <p:sp>
              <p:nvSpPr>
                <p:cNvPr id="77834" name="išḻïḋè"/>
                <p:cNvSpPr>
                  <a:spLocks noChangeArrowheads="1"/>
                </p:cNvSpPr>
                <p:nvPr/>
              </p:nvSpPr>
              <p:spPr bwMode="auto">
                <a:xfrm flipH="1">
                  <a:off x="4951214" y="2877289"/>
                  <a:ext cx="2289573" cy="5078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3200" b="1">
                      <a:latin typeface="Noto Sans S Chinese Light"/>
                    </a:rPr>
                    <a:t>学生管理</a:t>
                  </a:r>
                </a:p>
              </p:txBody>
            </p:sp>
          </p:grpSp>
        </p:grpSp>
      </p:grpSp>
      <p:sp>
        <p:nvSpPr>
          <p:cNvPr id="77826" name="WordArt 35"/>
          <p:cNvSpPr>
            <a:spLocks noChangeArrowheads="1" noChangeShapeType="1" noTextEdit="1"/>
          </p:cNvSpPr>
          <p:nvPr/>
        </p:nvSpPr>
        <p:spPr bwMode="auto">
          <a:xfrm>
            <a:off x="347663" y="247650"/>
            <a:ext cx="5345112" cy="1809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6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path path="rect">
                    <a:fillToRect l="100000" t="100000"/>
                  </a:path>
                </a:gradFill>
                <a:latin typeface="楷体"/>
                <a:ea typeface="楷体"/>
              </a:rPr>
              <a:t>教务管理系统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5" descr="adminStu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517525"/>
            <a:ext cx="11493500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4" name="Picture 4" descr="adminSt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50" y="231775"/>
            <a:ext cx="11487150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6705600" y="423863"/>
            <a:ext cx="4745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FF9900"/>
                </a:solidFill>
                <a:ea typeface="楷体" pitchFamily="49" charset="-122"/>
              </a:rPr>
              <a:t>学  生  管  理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4" descr="adminS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319088"/>
            <a:ext cx="115030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8" name="Text Box 5"/>
          <p:cNvSpPr txBox="1">
            <a:spLocks noChangeArrowheads="1"/>
          </p:cNvSpPr>
          <p:nvPr/>
        </p:nvSpPr>
        <p:spPr bwMode="auto">
          <a:xfrm>
            <a:off x="6837363" y="582613"/>
            <a:ext cx="4903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9900"/>
                </a:solidFill>
                <a:ea typeface="楷体" pitchFamily="49" charset="-122"/>
              </a:rPr>
              <a:t>添  加  学  生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3"/>
          <p:cNvGrpSpPr>
            <a:grpSpLocks/>
          </p:cNvGrpSpPr>
          <p:nvPr/>
        </p:nvGrpSpPr>
        <p:grpSpPr bwMode="auto">
          <a:xfrm>
            <a:off x="5778500" y="1139825"/>
            <a:ext cx="6075363" cy="5038725"/>
            <a:chOff x="0" y="0"/>
            <a:chExt cx="7100888" cy="5891212"/>
          </a:xfrm>
        </p:grpSpPr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161427" y="202314"/>
              <a:ext cx="6939461" cy="5688898"/>
            </a:xfrm>
            <a:custGeom>
              <a:avLst/>
              <a:gdLst>
                <a:gd name="T0" fmla="*/ 2147483646 w 1847"/>
                <a:gd name="T1" fmla="*/ 2147483646 h 1514"/>
                <a:gd name="T2" fmla="*/ 2147483646 w 1847"/>
                <a:gd name="T3" fmla="*/ 2147483646 h 1514"/>
                <a:gd name="T4" fmla="*/ 2147483646 w 1847"/>
                <a:gd name="T5" fmla="*/ 2147483646 h 1514"/>
                <a:gd name="T6" fmla="*/ 2147483646 w 1847"/>
                <a:gd name="T7" fmla="*/ 0 h 1514"/>
                <a:gd name="T8" fmla="*/ 2147483646 w 1847"/>
                <a:gd name="T9" fmla="*/ 2147483646 h 15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7"/>
                <a:gd name="T16" fmla="*/ 0 h 1514"/>
                <a:gd name="T17" fmla="*/ 1847 w 1847"/>
                <a:gd name="T18" fmla="*/ 1514 h 15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2">
                <a:lumMod val="6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90919" y="113222"/>
              <a:ext cx="6937605" cy="5688898"/>
            </a:xfrm>
            <a:custGeom>
              <a:avLst/>
              <a:gdLst>
                <a:gd name="T0" fmla="*/ 2147483646 w 1847"/>
                <a:gd name="T1" fmla="*/ 2147483646 h 1514"/>
                <a:gd name="T2" fmla="*/ 2147483646 w 1847"/>
                <a:gd name="T3" fmla="*/ 2147483646 h 1514"/>
                <a:gd name="T4" fmla="*/ 2147483646 w 1847"/>
                <a:gd name="T5" fmla="*/ 2147483646 h 1514"/>
                <a:gd name="T6" fmla="*/ 2147483646 w 1847"/>
                <a:gd name="T7" fmla="*/ 0 h 1514"/>
                <a:gd name="T8" fmla="*/ 2147483646 w 1847"/>
                <a:gd name="T9" fmla="*/ 2147483646 h 15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7"/>
                <a:gd name="T16" fmla="*/ 0 h 1514"/>
                <a:gd name="T17" fmla="*/ 1847 w 1847"/>
                <a:gd name="T18" fmla="*/ 1514 h 15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0" y="0"/>
              <a:ext cx="6939461" cy="5688899"/>
            </a:xfrm>
            <a:custGeom>
              <a:avLst/>
              <a:gdLst>
                <a:gd name="T0" fmla="*/ 2147483646 w 1847"/>
                <a:gd name="T1" fmla="*/ 2147483646 h 1514"/>
                <a:gd name="T2" fmla="*/ 2147483646 w 1847"/>
                <a:gd name="T3" fmla="*/ 2147483646 h 1514"/>
                <a:gd name="T4" fmla="*/ 2147483646 w 1847"/>
                <a:gd name="T5" fmla="*/ 2147483646 h 1514"/>
                <a:gd name="T6" fmla="*/ 2147483646 w 1847"/>
                <a:gd name="T7" fmla="*/ 0 h 1514"/>
                <a:gd name="T8" fmla="*/ 2147483646 w 1847"/>
                <a:gd name="T9" fmla="*/ 2147483646 h 15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7"/>
                <a:gd name="T16" fmla="*/ 0 h 1514"/>
                <a:gd name="T17" fmla="*/ 1847 w 1847"/>
                <a:gd name="T18" fmla="*/ 1514 h 15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2">
                <a:lumMod val="8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22570" name="Freeform 20"/>
            <p:cNvSpPr>
              <a:spLocks noChangeArrowheads="1"/>
            </p:cNvSpPr>
            <p:nvPr/>
          </p:nvSpPr>
          <p:spPr bwMode="auto">
            <a:xfrm>
              <a:off x="657225" y="539750"/>
              <a:ext cx="5624513" cy="4611687"/>
            </a:xfrm>
            <a:custGeom>
              <a:avLst/>
              <a:gdLst>
                <a:gd name="T0" fmla="*/ 2147483647 w 1497"/>
                <a:gd name="T1" fmla="*/ 2147483647 h 1227"/>
                <a:gd name="T2" fmla="*/ 2147483647 w 1497"/>
                <a:gd name="T3" fmla="*/ 2147483647 h 1227"/>
                <a:gd name="T4" fmla="*/ 2147483647 w 1497"/>
                <a:gd name="T5" fmla="*/ 2147483647 h 1227"/>
                <a:gd name="T6" fmla="*/ 2147483647 w 1497"/>
                <a:gd name="T7" fmla="*/ 0 h 1227"/>
                <a:gd name="T8" fmla="*/ 2147483647 w 1497"/>
                <a:gd name="T9" fmla="*/ 2147483647 h 1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7"/>
                <a:gd name="T16" fmla="*/ 0 h 1227"/>
                <a:gd name="T17" fmla="*/ 1497 w 1497"/>
                <a:gd name="T18" fmla="*/ 1227 h 1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1026076" y="840807"/>
              <a:ext cx="4887311" cy="4005430"/>
            </a:xfrm>
            <a:custGeom>
              <a:avLst/>
              <a:gdLst>
                <a:gd name="T0" fmla="*/ 2147483646 w 1301"/>
                <a:gd name="T1" fmla="*/ 2147483646 h 1066"/>
                <a:gd name="T2" fmla="*/ 2147483646 w 1301"/>
                <a:gd name="T3" fmla="*/ 2147483646 h 1066"/>
                <a:gd name="T4" fmla="*/ 2147483646 w 1301"/>
                <a:gd name="T5" fmla="*/ 2147483646 h 1066"/>
                <a:gd name="T6" fmla="*/ 2147483646 w 1301"/>
                <a:gd name="T7" fmla="*/ 0 h 1066"/>
                <a:gd name="T8" fmla="*/ 2147483646 w 1301"/>
                <a:gd name="T9" fmla="*/ 2147483646 h 1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1"/>
                <a:gd name="T16" fmla="*/ 0 h 1066"/>
                <a:gd name="T17" fmla="*/ 1301 w 1301"/>
                <a:gd name="T18" fmla="*/ 1066 h 1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22572" name="Freeform 22"/>
            <p:cNvSpPr>
              <a:spLocks noChangeArrowheads="1"/>
            </p:cNvSpPr>
            <p:nvPr/>
          </p:nvSpPr>
          <p:spPr bwMode="auto">
            <a:xfrm>
              <a:off x="1531938" y="1250950"/>
              <a:ext cx="3873500" cy="3186112"/>
            </a:xfrm>
            <a:custGeom>
              <a:avLst/>
              <a:gdLst>
                <a:gd name="T0" fmla="*/ 2147483647 w 1031"/>
                <a:gd name="T1" fmla="*/ 2147483647 h 848"/>
                <a:gd name="T2" fmla="*/ 2147483647 w 1031"/>
                <a:gd name="T3" fmla="*/ 2147483647 h 848"/>
                <a:gd name="T4" fmla="*/ 2147483647 w 1031"/>
                <a:gd name="T5" fmla="*/ 2147483647 h 848"/>
                <a:gd name="T6" fmla="*/ 2147483647 w 1031"/>
                <a:gd name="T7" fmla="*/ 0 h 848"/>
                <a:gd name="T8" fmla="*/ 2147483647 w 1031"/>
                <a:gd name="T9" fmla="*/ 2147483647 h 8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1"/>
                <a:gd name="T16" fmla="*/ 0 h 848"/>
                <a:gd name="T17" fmla="*/ 1031 w 1031"/>
                <a:gd name="T18" fmla="*/ 848 h 8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1950101" y="1585096"/>
              <a:ext cx="3039261" cy="2518707"/>
            </a:xfrm>
            <a:custGeom>
              <a:avLst/>
              <a:gdLst>
                <a:gd name="T0" fmla="*/ 2147483646 w 809"/>
                <a:gd name="T1" fmla="*/ 2147483646 h 670"/>
                <a:gd name="T2" fmla="*/ 2147483646 w 809"/>
                <a:gd name="T3" fmla="*/ 2147483646 h 670"/>
                <a:gd name="T4" fmla="*/ 2147483646 w 809"/>
                <a:gd name="T5" fmla="*/ 2147483646 h 670"/>
                <a:gd name="T6" fmla="*/ 2147483646 w 809"/>
                <a:gd name="T7" fmla="*/ 0 h 670"/>
                <a:gd name="T8" fmla="*/ 2147483646 w 809"/>
                <a:gd name="T9" fmla="*/ 2147483646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9"/>
                <a:gd name="T16" fmla="*/ 0 h 670"/>
                <a:gd name="T17" fmla="*/ 809 w 809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22574" name="Freeform 24"/>
            <p:cNvSpPr>
              <a:spLocks noChangeArrowheads="1"/>
            </p:cNvSpPr>
            <p:nvPr/>
          </p:nvSpPr>
          <p:spPr bwMode="auto">
            <a:xfrm>
              <a:off x="2359025" y="1912937"/>
              <a:ext cx="2220913" cy="1863725"/>
            </a:xfrm>
            <a:custGeom>
              <a:avLst/>
              <a:gdLst>
                <a:gd name="T0" fmla="*/ 2147483647 w 591"/>
                <a:gd name="T1" fmla="*/ 2147483647 h 496"/>
                <a:gd name="T2" fmla="*/ 2147483647 w 591"/>
                <a:gd name="T3" fmla="*/ 2147483647 h 496"/>
                <a:gd name="T4" fmla="*/ 2147483647 w 591"/>
                <a:gd name="T5" fmla="*/ 2147483647 h 496"/>
                <a:gd name="T6" fmla="*/ 2147483647 w 591"/>
                <a:gd name="T7" fmla="*/ 0 h 496"/>
                <a:gd name="T8" fmla="*/ 2147483647 w 591"/>
                <a:gd name="T9" fmla="*/ 2147483647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496"/>
                <a:gd name="T17" fmla="*/ 591 w 591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Freeform 25"/>
            <p:cNvSpPr>
              <a:spLocks noChangeArrowheads="1"/>
            </p:cNvSpPr>
            <p:nvPr/>
          </p:nvSpPr>
          <p:spPr bwMode="auto">
            <a:xfrm>
              <a:off x="2936875" y="2408237"/>
              <a:ext cx="1068388" cy="876300"/>
            </a:xfrm>
            <a:custGeom>
              <a:avLst/>
              <a:gdLst>
                <a:gd name="T0" fmla="*/ 2147483647 w 284"/>
                <a:gd name="T1" fmla="*/ 2147483647 h 233"/>
                <a:gd name="T2" fmla="*/ 2147483647 w 284"/>
                <a:gd name="T3" fmla="*/ 2147483647 h 233"/>
                <a:gd name="T4" fmla="*/ 2147483647 w 284"/>
                <a:gd name="T5" fmla="*/ 2147483647 h 233"/>
                <a:gd name="T6" fmla="*/ 2147483647 w 284"/>
                <a:gd name="T7" fmla="*/ 0 h 233"/>
                <a:gd name="T8" fmla="*/ 2147483647 w 284"/>
                <a:gd name="T9" fmla="*/ 2147483647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233"/>
                <a:gd name="T17" fmla="*/ 284 w 284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rgbClr val="43434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Group 13"/>
          <p:cNvGrpSpPr>
            <a:grpSpLocks/>
          </p:cNvGrpSpPr>
          <p:nvPr/>
        </p:nvGrpSpPr>
        <p:grpSpPr bwMode="auto">
          <a:xfrm>
            <a:off x="7423150" y="423863"/>
            <a:ext cx="1909763" cy="1949450"/>
            <a:chOff x="0" y="0"/>
            <a:chExt cx="3076576" cy="3143249"/>
          </a:xfrm>
        </p:grpSpPr>
        <p:sp>
          <p:nvSpPr>
            <p:cNvPr id="22559" name="Freeform 21"/>
            <p:cNvSpPr>
              <a:spLocks noChangeArrowheads="1"/>
            </p:cNvSpPr>
            <p:nvPr/>
          </p:nvSpPr>
          <p:spPr bwMode="auto">
            <a:xfrm>
              <a:off x="2763838" y="2819399"/>
              <a:ext cx="312738" cy="323850"/>
            </a:xfrm>
            <a:custGeom>
              <a:avLst/>
              <a:gdLst>
                <a:gd name="T0" fmla="*/ 2147483647 w 83"/>
                <a:gd name="T1" fmla="*/ 2147483647 h 86"/>
                <a:gd name="T2" fmla="*/ 2147483647 w 83"/>
                <a:gd name="T3" fmla="*/ 2147483647 h 86"/>
                <a:gd name="T4" fmla="*/ 2147483647 w 83"/>
                <a:gd name="T5" fmla="*/ 2147483647 h 86"/>
                <a:gd name="T6" fmla="*/ 2147483647 w 83"/>
                <a:gd name="T7" fmla="*/ 0 h 86"/>
                <a:gd name="T8" fmla="*/ 2147483647 w 83"/>
                <a:gd name="T9" fmla="*/ 2147483647 h 86"/>
                <a:gd name="T10" fmla="*/ 0 w 83"/>
                <a:gd name="T11" fmla="*/ 2147483647 h 86"/>
                <a:gd name="T12" fmla="*/ 2147483647 w 83"/>
                <a:gd name="T13" fmla="*/ 2147483647 h 86"/>
                <a:gd name="T14" fmla="*/ 2147483647 w 83"/>
                <a:gd name="T15" fmla="*/ 2147483647 h 86"/>
                <a:gd name="T16" fmla="*/ 2147483647 w 83"/>
                <a:gd name="T17" fmla="*/ 2147483647 h 86"/>
                <a:gd name="T18" fmla="*/ 2147483647 w 83"/>
                <a:gd name="T19" fmla="*/ 2147483647 h 86"/>
                <a:gd name="T20" fmla="*/ 2147483647 w 83"/>
                <a:gd name="T21" fmla="*/ 2147483647 h 86"/>
                <a:gd name="T22" fmla="*/ 2147483647 w 83"/>
                <a:gd name="T23" fmla="*/ 2147483647 h 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3"/>
                <a:gd name="T37" fmla="*/ 0 h 86"/>
                <a:gd name="T38" fmla="*/ 83 w 83"/>
                <a:gd name="T39" fmla="*/ 86 h 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Freeform 22"/>
            <p:cNvSpPr>
              <a:spLocks noChangeArrowheads="1"/>
            </p:cNvSpPr>
            <p:nvPr/>
          </p:nvSpPr>
          <p:spPr bwMode="auto">
            <a:xfrm>
              <a:off x="2052638" y="2051049"/>
              <a:ext cx="782638" cy="903287"/>
            </a:xfrm>
            <a:custGeom>
              <a:avLst/>
              <a:gdLst>
                <a:gd name="T0" fmla="*/ 2147483647 w 208"/>
                <a:gd name="T1" fmla="*/ 2147483647 h 240"/>
                <a:gd name="T2" fmla="*/ 2147483647 w 208"/>
                <a:gd name="T3" fmla="*/ 0 h 240"/>
                <a:gd name="T4" fmla="*/ 2147483647 w 208"/>
                <a:gd name="T5" fmla="*/ 0 h 240"/>
                <a:gd name="T6" fmla="*/ 2147483647 w 208"/>
                <a:gd name="T7" fmla="*/ 2147483647 h 240"/>
                <a:gd name="T8" fmla="*/ 0 w 208"/>
                <a:gd name="T9" fmla="*/ 2147483647 h 240"/>
                <a:gd name="T10" fmla="*/ 2147483647 w 208"/>
                <a:gd name="T11" fmla="*/ 2147483647 h 240"/>
                <a:gd name="T12" fmla="*/ 2147483647 w 208"/>
                <a:gd name="T13" fmla="*/ 2147483647 h 240"/>
                <a:gd name="T14" fmla="*/ 2147483647 w 208"/>
                <a:gd name="T15" fmla="*/ 2147483647 h 240"/>
                <a:gd name="T16" fmla="*/ 2147483647 w 208"/>
                <a:gd name="T17" fmla="*/ 2147483647 h 240"/>
                <a:gd name="T18" fmla="*/ 2147483647 w 208"/>
                <a:gd name="T19" fmla="*/ 2147483647 h 2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8"/>
                <a:gd name="T31" fmla="*/ 0 h 240"/>
                <a:gd name="T32" fmla="*/ 208 w 208"/>
                <a:gd name="T33" fmla="*/ 240 h 2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Freeform 23"/>
            <p:cNvSpPr>
              <a:spLocks noChangeArrowheads="1"/>
            </p:cNvSpPr>
            <p:nvPr/>
          </p:nvSpPr>
          <p:spPr bwMode="auto">
            <a:xfrm>
              <a:off x="2036763" y="2036762"/>
              <a:ext cx="219075" cy="349250"/>
            </a:xfrm>
            <a:custGeom>
              <a:avLst/>
              <a:gdLst>
                <a:gd name="T0" fmla="*/ 2147483647 w 58"/>
                <a:gd name="T1" fmla="*/ 2147483647 h 93"/>
                <a:gd name="T2" fmla="*/ 2147483647 w 58"/>
                <a:gd name="T3" fmla="*/ 2147483647 h 93"/>
                <a:gd name="T4" fmla="*/ 2147483647 w 58"/>
                <a:gd name="T5" fmla="*/ 2147483647 h 93"/>
                <a:gd name="T6" fmla="*/ 2147483647 w 58"/>
                <a:gd name="T7" fmla="*/ 2147483647 h 93"/>
                <a:gd name="T8" fmla="*/ 2147483647 w 58"/>
                <a:gd name="T9" fmla="*/ 2147483647 h 93"/>
                <a:gd name="T10" fmla="*/ 2147483647 w 58"/>
                <a:gd name="T11" fmla="*/ 2147483647 h 93"/>
                <a:gd name="T12" fmla="*/ 2147483647 w 58"/>
                <a:gd name="T13" fmla="*/ 2147483647 h 93"/>
                <a:gd name="T14" fmla="*/ 2147483647 w 58"/>
                <a:gd name="T15" fmla="*/ 2147483647 h 93"/>
                <a:gd name="T16" fmla="*/ 2147483647 w 58"/>
                <a:gd name="T17" fmla="*/ 2147483647 h 93"/>
                <a:gd name="T18" fmla="*/ 2147483647 w 58"/>
                <a:gd name="T19" fmla="*/ 2147483647 h 93"/>
                <a:gd name="T20" fmla="*/ 2147483647 w 58"/>
                <a:gd name="T21" fmla="*/ 2147483647 h 93"/>
                <a:gd name="T22" fmla="*/ 2147483647 w 58"/>
                <a:gd name="T23" fmla="*/ 2147483647 h 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8"/>
                <a:gd name="T37" fmla="*/ 0 h 93"/>
                <a:gd name="T38" fmla="*/ 58 w 58"/>
                <a:gd name="T39" fmla="*/ 93 h 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Freeform 24"/>
            <p:cNvSpPr>
              <a:spLocks noChangeArrowheads="1"/>
            </p:cNvSpPr>
            <p:nvPr/>
          </p:nvSpPr>
          <p:spPr bwMode="auto">
            <a:xfrm>
              <a:off x="0" y="677862"/>
              <a:ext cx="754063" cy="647700"/>
            </a:xfrm>
            <a:custGeom>
              <a:avLst/>
              <a:gdLst>
                <a:gd name="T0" fmla="*/ 2147483647 w 200"/>
                <a:gd name="T1" fmla="*/ 2147483647 h 172"/>
                <a:gd name="T2" fmla="*/ 2147483647 w 200"/>
                <a:gd name="T3" fmla="*/ 2147483647 h 172"/>
                <a:gd name="T4" fmla="*/ 2147483647 w 200"/>
                <a:gd name="T5" fmla="*/ 2147483647 h 172"/>
                <a:gd name="T6" fmla="*/ 2147483647 w 200"/>
                <a:gd name="T7" fmla="*/ 2147483647 h 172"/>
                <a:gd name="T8" fmla="*/ 2147483647 w 200"/>
                <a:gd name="T9" fmla="*/ 2147483647 h 172"/>
                <a:gd name="T10" fmla="*/ 2147483647 w 200"/>
                <a:gd name="T11" fmla="*/ 2147483647 h 172"/>
                <a:gd name="T12" fmla="*/ 2147483647 w 200"/>
                <a:gd name="T13" fmla="*/ 2147483647 h 1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"/>
                <a:gd name="T22" fmla="*/ 0 h 172"/>
                <a:gd name="T23" fmla="*/ 200 w 200"/>
                <a:gd name="T24" fmla="*/ 172 h 1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/>
            <p:cNvSpPr>
              <a:spLocks noChangeArrowheads="1"/>
            </p:cNvSpPr>
            <p:nvPr/>
          </p:nvSpPr>
          <p:spPr bwMode="auto">
            <a:xfrm>
              <a:off x="557517" y="81909"/>
              <a:ext cx="278759" cy="732060"/>
            </a:xfrm>
            <a:custGeom>
              <a:avLst/>
              <a:gdLst>
                <a:gd name="T0" fmla="*/ 2147483646 w 74"/>
                <a:gd name="T1" fmla="*/ 2147483646 h 194"/>
                <a:gd name="T2" fmla="*/ 2147483646 w 74"/>
                <a:gd name="T3" fmla="*/ 0 h 194"/>
                <a:gd name="T4" fmla="*/ 2147483646 w 74"/>
                <a:gd name="T5" fmla="*/ 2147483646 h 194"/>
                <a:gd name="T6" fmla="*/ 2147483646 w 74"/>
                <a:gd name="T7" fmla="*/ 2147483646 h 194"/>
                <a:gd name="T8" fmla="*/ 2147483646 w 74"/>
                <a:gd name="T9" fmla="*/ 2147483646 h 194"/>
                <a:gd name="T10" fmla="*/ 2147483646 w 74"/>
                <a:gd name="T11" fmla="*/ 2147483646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"/>
                <a:gd name="T19" fmla="*/ 0 h 194"/>
                <a:gd name="T20" fmla="*/ 74 w 74"/>
                <a:gd name="T21" fmla="*/ 194 h 1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92" name="Freeform 26"/>
            <p:cNvSpPr>
              <a:spLocks noChangeArrowheads="1"/>
            </p:cNvSpPr>
            <p:nvPr/>
          </p:nvSpPr>
          <p:spPr bwMode="auto">
            <a:xfrm>
              <a:off x="214823" y="760215"/>
              <a:ext cx="803030" cy="975227"/>
            </a:xfrm>
            <a:custGeom>
              <a:avLst/>
              <a:gdLst>
                <a:gd name="T0" fmla="*/ 2147483646 w 213"/>
                <a:gd name="T1" fmla="*/ 2147483646 h 259"/>
                <a:gd name="T2" fmla="*/ 2147483646 w 213"/>
                <a:gd name="T3" fmla="*/ 2147483646 h 259"/>
                <a:gd name="T4" fmla="*/ 2147483646 w 213"/>
                <a:gd name="T5" fmla="*/ 2147483646 h 259"/>
                <a:gd name="T6" fmla="*/ 2147483646 w 213"/>
                <a:gd name="T7" fmla="*/ 2147483646 h 259"/>
                <a:gd name="T8" fmla="*/ 2147483646 w 213"/>
                <a:gd name="T9" fmla="*/ 2147483646 h 259"/>
                <a:gd name="T10" fmla="*/ 2147483646 w 213"/>
                <a:gd name="T11" fmla="*/ 2147483646 h 259"/>
                <a:gd name="T12" fmla="*/ 2147483646 w 213"/>
                <a:gd name="T13" fmla="*/ 2147483646 h 259"/>
                <a:gd name="T14" fmla="*/ 2147483646 w 213"/>
                <a:gd name="T15" fmla="*/ 2147483646 h 259"/>
                <a:gd name="T16" fmla="*/ 2147483646 w 213"/>
                <a:gd name="T17" fmla="*/ 2147483646 h 259"/>
                <a:gd name="T18" fmla="*/ 2147483646 w 213"/>
                <a:gd name="T19" fmla="*/ 2147483646 h 2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3"/>
                <a:gd name="T31" fmla="*/ 0 h 259"/>
                <a:gd name="T32" fmla="*/ 213 w 213"/>
                <a:gd name="T33" fmla="*/ 259 h 25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22565" name="Freeform 27"/>
            <p:cNvSpPr>
              <a:spLocks noChangeArrowheads="1"/>
            </p:cNvSpPr>
            <p:nvPr/>
          </p:nvSpPr>
          <p:spPr bwMode="auto">
            <a:xfrm>
              <a:off x="625474" y="0"/>
              <a:ext cx="763588" cy="1065211"/>
            </a:xfrm>
            <a:custGeom>
              <a:avLst/>
              <a:gdLst>
                <a:gd name="T0" fmla="*/ 2147483647 w 203"/>
                <a:gd name="T1" fmla="*/ 2147483647 h 283"/>
                <a:gd name="T2" fmla="*/ 2147483647 w 203"/>
                <a:gd name="T3" fmla="*/ 2147483647 h 283"/>
                <a:gd name="T4" fmla="*/ 2147483647 w 203"/>
                <a:gd name="T5" fmla="*/ 2147483647 h 283"/>
                <a:gd name="T6" fmla="*/ 2147483647 w 203"/>
                <a:gd name="T7" fmla="*/ 2147483647 h 283"/>
                <a:gd name="T8" fmla="*/ 2147483647 w 203"/>
                <a:gd name="T9" fmla="*/ 2147483647 h 283"/>
                <a:gd name="T10" fmla="*/ 2147483647 w 203"/>
                <a:gd name="T11" fmla="*/ 2147483647 h 283"/>
                <a:gd name="T12" fmla="*/ 2147483647 w 203"/>
                <a:gd name="T13" fmla="*/ 2147483647 h 283"/>
                <a:gd name="T14" fmla="*/ 2147483647 w 203"/>
                <a:gd name="T15" fmla="*/ 2147483647 h 283"/>
                <a:gd name="T16" fmla="*/ 2147483647 w 203"/>
                <a:gd name="T17" fmla="*/ 2147483647 h 283"/>
                <a:gd name="T18" fmla="*/ 2147483647 w 203"/>
                <a:gd name="T19" fmla="*/ 2147483647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3"/>
                <a:gd name="T31" fmla="*/ 0 h 283"/>
                <a:gd name="T32" fmla="*/ 203 w 203"/>
                <a:gd name="T33" fmla="*/ 283 h 2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Freeform 28"/>
            <p:cNvSpPr>
              <a:spLocks noChangeArrowheads="1"/>
            </p:cNvSpPr>
            <p:nvPr/>
          </p:nvSpPr>
          <p:spPr bwMode="auto">
            <a:xfrm>
              <a:off x="749300" y="812799"/>
              <a:ext cx="1438275" cy="1476375"/>
            </a:xfrm>
            <a:custGeom>
              <a:avLst/>
              <a:gdLst>
                <a:gd name="T0" fmla="*/ 2147483647 w 382"/>
                <a:gd name="T1" fmla="*/ 2147483647 h 392"/>
                <a:gd name="T2" fmla="*/ 2147483647 w 382"/>
                <a:gd name="T3" fmla="*/ 2147483647 h 392"/>
                <a:gd name="T4" fmla="*/ 2147483647 w 382"/>
                <a:gd name="T5" fmla="*/ 2147483647 h 392"/>
                <a:gd name="T6" fmla="*/ 2147483647 w 382"/>
                <a:gd name="T7" fmla="*/ 2147483647 h 392"/>
                <a:gd name="T8" fmla="*/ 2147483647 w 382"/>
                <a:gd name="T9" fmla="*/ 2147483647 h 392"/>
                <a:gd name="T10" fmla="*/ 2147483647 w 382"/>
                <a:gd name="T11" fmla="*/ 2147483647 h 392"/>
                <a:gd name="T12" fmla="*/ 2147483647 w 382"/>
                <a:gd name="T13" fmla="*/ 0 h 392"/>
                <a:gd name="T14" fmla="*/ 2147483647 w 382"/>
                <a:gd name="T15" fmla="*/ 0 h 392"/>
                <a:gd name="T16" fmla="*/ 2147483647 w 382"/>
                <a:gd name="T17" fmla="*/ 0 h 392"/>
                <a:gd name="T18" fmla="*/ 2147483647 w 382"/>
                <a:gd name="T19" fmla="*/ 0 h 392"/>
                <a:gd name="T20" fmla="*/ 2147483647 w 382"/>
                <a:gd name="T21" fmla="*/ 2147483647 h 392"/>
                <a:gd name="T22" fmla="*/ 2147483647 w 382"/>
                <a:gd name="T23" fmla="*/ 2147483647 h 392"/>
                <a:gd name="T24" fmla="*/ 2147483647 w 382"/>
                <a:gd name="T25" fmla="*/ 2147483647 h 392"/>
                <a:gd name="T26" fmla="*/ 2147483647 w 382"/>
                <a:gd name="T27" fmla="*/ 2147483647 h 392"/>
                <a:gd name="T28" fmla="*/ 2147483647 w 382"/>
                <a:gd name="T29" fmla="*/ 2147483647 h 392"/>
                <a:gd name="T30" fmla="*/ 2147483647 w 382"/>
                <a:gd name="T31" fmla="*/ 2147483647 h 392"/>
                <a:gd name="T32" fmla="*/ 2147483647 w 382"/>
                <a:gd name="T33" fmla="*/ 2147483647 h 392"/>
                <a:gd name="T34" fmla="*/ 2147483647 w 382"/>
                <a:gd name="T35" fmla="*/ 2147483647 h 392"/>
                <a:gd name="T36" fmla="*/ 2147483647 w 382"/>
                <a:gd name="T37" fmla="*/ 2147483647 h 392"/>
                <a:gd name="T38" fmla="*/ 2147483647 w 382"/>
                <a:gd name="T39" fmla="*/ 2147483647 h 3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2"/>
                <a:gd name="T61" fmla="*/ 0 h 392"/>
                <a:gd name="T62" fmla="*/ 382 w 382"/>
                <a:gd name="T63" fmla="*/ 392 h 3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8787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Group 22"/>
          <p:cNvGrpSpPr>
            <a:grpSpLocks/>
          </p:cNvGrpSpPr>
          <p:nvPr/>
        </p:nvGrpSpPr>
        <p:grpSpPr bwMode="auto">
          <a:xfrm>
            <a:off x="6381750" y="1258888"/>
            <a:ext cx="2262188" cy="2309812"/>
            <a:chOff x="0" y="0"/>
            <a:chExt cx="2180669" cy="2227927"/>
          </a:xfrm>
        </p:grpSpPr>
        <p:sp>
          <p:nvSpPr>
            <p:cNvPr id="22551" name="Freeform 21"/>
            <p:cNvSpPr>
              <a:spLocks noChangeArrowheads="1"/>
            </p:cNvSpPr>
            <p:nvPr/>
          </p:nvSpPr>
          <p:spPr bwMode="auto">
            <a:xfrm>
              <a:off x="1959001" y="1998383"/>
              <a:ext cx="221668" cy="229544"/>
            </a:xfrm>
            <a:custGeom>
              <a:avLst/>
              <a:gdLst>
                <a:gd name="T0" fmla="*/ 2147483647 w 83"/>
                <a:gd name="T1" fmla="*/ 2147483647 h 86"/>
                <a:gd name="T2" fmla="*/ 2147483647 w 83"/>
                <a:gd name="T3" fmla="*/ 2147483647 h 86"/>
                <a:gd name="T4" fmla="*/ 2147483647 w 83"/>
                <a:gd name="T5" fmla="*/ 2147483647 h 86"/>
                <a:gd name="T6" fmla="*/ 2147483647 w 83"/>
                <a:gd name="T7" fmla="*/ 0 h 86"/>
                <a:gd name="T8" fmla="*/ 2147483647 w 83"/>
                <a:gd name="T9" fmla="*/ 2147483647 h 86"/>
                <a:gd name="T10" fmla="*/ 0 w 83"/>
                <a:gd name="T11" fmla="*/ 2147483647 h 86"/>
                <a:gd name="T12" fmla="*/ 2147483647 w 83"/>
                <a:gd name="T13" fmla="*/ 2147483647 h 86"/>
                <a:gd name="T14" fmla="*/ 2147483647 w 83"/>
                <a:gd name="T15" fmla="*/ 2147483647 h 86"/>
                <a:gd name="T16" fmla="*/ 2147483647 w 83"/>
                <a:gd name="T17" fmla="*/ 2147483647 h 86"/>
                <a:gd name="T18" fmla="*/ 2147483647 w 83"/>
                <a:gd name="T19" fmla="*/ 2147483647 h 86"/>
                <a:gd name="T20" fmla="*/ 2147483647 w 83"/>
                <a:gd name="T21" fmla="*/ 2147483647 h 86"/>
                <a:gd name="T22" fmla="*/ 2147483647 w 83"/>
                <a:gd name="T23" fmla="*/ 2147483647 h 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3"/>
                <a:gd name="T37" fmla="*/ 0 h 86"/>
                <a:gd name="T38" fmla="*/ 83 w 83"/>
                <a:gd name="T39" fmla="*/ 86 h 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Freeform 22"/>
            <p:cNvSpPr>
              <a:spLocks noChangeArrowheads="1"/>
            </p:cNvSpPr>
            <p:nvPr/>
          </p:nvSpPr>
          <p:spPr bwMode="auto">
            <a:xfrm>
              <a:off x="1454904" y="1453778"/>
              <a:ext cx="554732" cy="640248"/>
            </a:xfrm>
            <a:custGeom>
              <a:avLst/>
              <a:gdLst>
                <a:gd name="T0" fmla="*/ 2147483647 w 208"/>
                <a:gd name="T1" fmla="*/ 2147483647 h 240"/>
                <a:gd name="T2" fmla="*/ 2147483647 w 208"/>
                <a:gd name="T3" fmla="*/ 0 h 240"/>
                <a:gd name="T4" fmla="*/ 2147483647 w 208"/>
                <a:gd name="T5" fmla="*/ 0 h 240"/>
                <a:gd name="T6" fmla="*/ 2147483647 w 208"/>
                <a:gd name="T7" fmla="*/ 2147483647 h 240"/>
                <a:gd name="T8" fmla="*/ 0 w 208"/>
                <a:gd name="T9" fmla="*/ 2147483647 h 240"/>
                <a:gd name="T10" fmla="*/ 2147483647 w 208"/>
                <a:gd name="T11" fmla="*/ 2147483647 h 240"/>
                <a:gd name="T12" fmla="*/ 2147483647 w 208"/>
                <a:gd name="T13" fmla="*/ 2147483647 h 240"/>
                <a:gd name="T14" fmla="*/ 2147483647 w 208"/>
                <a:gd name="T15" fmla="*/ 2147483647 h 240"/>
                <a:gd name="T16" fmla="*/ 2147483647 w 208"/>
                <a:gd name="T17" fmla="*/ 2147483647 h 240"/>
                <a:gd name="T18" fmla="*/ 2147483647 w 208"/>
                <a:gd name="T19" fmla="*/ 2147483647 h 2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8"/>
                <a:gd name="T31" fmla="*/ 0 h 240"/>
                <a:gd name="T32" fmla="*/ 208 w 208"/>
                <a:gd name="T33" fmla="*/ 240 h 2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Freeform 23"/>
            <p:cNvSpPr>
              <a:spLocks noChangeArrowheads="1"/>
            </p:cNvSpPr>
            <p:nvPr/>
          </p:nvSpPr>
          <p:spPr bwMode="auto">
            <a:xfrm>
              <a:off x="1443652" y="1443652"/>
              <a:ext cx="155280" cy="247548"/>
            </a:xfrm>
            <a:custGeom>
              <a:avLst/>
              <a:gdLst>
                <a:gd name="T0" fmla="*/ 2147483647 w 58"/>
                <a:gd name="T1" fmla="*/ 2147483647 h 93"/>
                <a:gd name="T2" fmla="*/ 2147483647 w 58"/>
                <a:gd name="T3" fmla="*/ 2147483647 h 93"/>
                <a:gd name="T4" fmla="*/ 2147483647 w 58"/>
                <a:gd name="T5" fmla="*/ 2147483647 h 93"/>
                <a:gd name="T6" fmla="*/ 2147483647 w 58"/>
                <a:gd name="T7" fmla="*/ 2147483647 h 93"/>
                <a:gd name="T8" fmla="*/ 2147483647 w 58"/>
                <a:gd name="T9" fmla="*/ 2147483647 h 93"/>
                <a:gd name="T10" fmla="*/ 2147483647 w 58"/>
                <a:gd name="T11" fmla="*/ 2147483647 h 93"/>
                <a:gd name="T12" fmla="*/ 2147483647 w 58"/>
                <a:gd name="T13" fmla="*/ 2147483647 h 93"/>
                <a:gd name="T14" fmla="*/ 2147483647 w 58"/>
                <a:gd name="T15" fmla="*/ 2147483647 h 93"/>
                <a:gd name="T16" fmla="*/ 2147483647 w 58"/>
                <a:gd name="T17" fmla="*/ 2147483647 h 93"/>
                <a:gd name="T18" fmla="*/ 2147483647 w 58"/>
                <a:gd name="T19" fmla="*/ 2147483647 h 93"/>
                <a:gd name="T20" fmla="*/ 2147483647 w 58"/>
                <a:gd name="T21" fmla="*/ 2147483647 h 93"/>
                <a:gd name="T22" fmla="*/ 2147483647 w 58"/>
                <a:gd name="T23" fmla="*/ 2147483647 h 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8"/>
                <a:gd name="T37" fmla="*/ 0 h 93"/>
                <a:gd name="T38" fmla="*/ 58 w 58"/>
                <a:gd name="T39" fmla="*/ 93 h 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Freeform 24"/>
            <p:cNvSpPr>
              <a:spLocks noChangeArrowheads="1"/>
            </p:cNvSpPr>
            <p:nvPr/>
          </p:nvSpPr>
          <p:spPr bwMode="auto">
            <a:xfrm>
              <a:off x="0" y="480803"/>
              <a:ext cx="534073" cy="459366"/>
            </a:xfrm>
            <a:custGeom>
              <a:avLst/>
              <a:gdLst>
                <a:gd name="T0" fmla="*/ 2147483647 w 200"/>
                <a:gd name="T1" fmla="*/ 2147483647 h 172"/>
                <a:gd name="T2" fmla="*/ 2147483647 w 200"/>
                <a:gd name="T3" fmla="*/ 2147483647 h 172"/>
                <a:gd name="T4" fmla="*/ 2147483647 w 200"/>
                <a:gd name="T5" fmla="*/ 2147483647 h 172"/>
                <a:gd name="T6" fmla="*/ 2147483647 w 200"/>
                <a:gd name="T7" fmla="*/ 2147483647 h 172"/>
                <a:gd name="T8" fmla="*/ 2147483647 w 200"/>
                <a:gd name="T9" fmla="*/ 2147483647 h 172"/>
                <a:gd name="T10" fmla="*/ 2147483647 w 200"/>
                <a:gd name="T11" fmla="*/ 2147483647 h 172"/>
                <a:gd name="T12" fmla="*/ 2147483647 w 200"/>
                <a:gd name="T13" fmla="*/ 2147483647 h 1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"/>
                <a:gd name="T22" fmla="*/ 0 h 172"/>
                <a:gd name="T23" fmla="*/ 200 w 200"/>
                <a:gd name="T24" fmla="*/ 172 h 1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25"/>
            <p:cNvSpPr>
              <a:spLocks noChangeArrowheads="1"/>
            </p:cNvSpPr>
            <p:nvPr/>
          </p:nvSpPr>
          <p:spPr bwMode="auto">
            <a:xfrm>
              <a:off x="394816" y="58186"/>
              <a:ext cx="198938" cy="517553"/>
            </a:xfrm>
            <a:custGeom>
              <a:avLst/>
              <a:gdLst>
                <a:gd name="T0" fmla="*/ 107048 w 74"/>
                <a:gd name="T1" fmla="*/ 101385 h 194"/>
                <a:gd name="T2" fmla="*/ 198038 w 74"/>
                <a:gd name="T3" fmla="*/ 0 h 194"/>
                <a:gd name="T4" fmla="*/ 2676 w 74"/>
                <a:gd name="T5" fmla="*/ 266804 h 194"/>
                <a:gd name="T6" fmla="*/ 139162 w 74"/>
                <a:gd name="T7" fmla="*/ 517599 h 194"/>
                <a:gd name="T8" fmla="*/ 139162 w 74"/>
                <a:gd name="T9" fmla="*/ 517599 h 194"/>
                <a:gd name="T10" fmla="*/ 107048 w 74"/>
                <a:gd name="T11" fmla="*/ 101385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"/>
                <a:gd name="T19" fmla="*/ 0 h 194"/>
                <a:gd name="T20" fmla="*/ 74 w 74"/>
                <a:gd name="T21" fmla="*/ 194 h 1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109" name="Freeform 26"/>
            <p:cNvSpPr>
              <a:spLocks noChangeArrowheads="1"/>
            </p:cNvSpPr>
            <p:nvPr/>
          </p:nvSpPr>
          <p:spPr bwMode="auto">
            <a:xfrm>
              <a:off x="151500" y="538990"/>
              <a:ext cx="569269" cy="690580"/>
            </a:xfrm>
            <a:custGeom>
              <a:avLst/>
              <a:gdLst>
                <a:gd name="T0" fmla="*/ 531936 w 213"/>
                <a:gd name="T1" fmla="*/ 221403 h 259"/>
                <a:gd name="T2" fmla="*/ 382246 w 213"/>
                <a:gd name="T3" fmla="*/ 42680 h 259"/>
                <a:gd name="T4" fmla="*/ 66826 w 213"/>
                <a:gd name="T5" fmla="*/ 112035 h 259"/>
                <a:gd name="T6" fmla="*/ 16038 w 213"/>
                <a:gd name="T7" fmla="*/ 400125 h 259"/>
                <a:gd name="T8" fmla="*/ 104249 w 213"/>
                <a:gd name="T9" fmla="*/ 581515 h 259"/>
                <a:gd name="T10" fmla="*/ 459764 w 213"/>
                <a:gd name="T11" fmla="*/ 506825 h 259"/>
                <a:gd name="T12" fmla="*/ 564013 w 213"/>
                <a:gd name="T13" fmla="*/ 277420 h 259"/>
                <a:gd name="T14" fmla="*/ 569359 w 213"/>
                <a:gd name="T15" fmla="*/ 264083 h 259"/>
                <a:gd name="T16" fmla="*/ 566686 w 213"/>
                <a:gd name="T17" fmla="*/ 261415 h 259"/>
                <a:gd name="T18" fmla="*/ 531936 w 213"/>
                <a:gd name="T19" fmla="*/ 221403 h 2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3"/>
                <a:gd name="T31" fmla="*/ 0 h 259"/>
                <a:gd name="T32" fmla="*/ 213 w 213"/>
                <a:gd name="T33" fmla="*/ 259 h 25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22557" name="Freeform 27"/>
            <p:cNvSpPr>
              <a:spLocks noChangeArrowheads="1"/>
            </p:cNvSpPr>
            <p:nvPr/>
          </p:nvSpPr>
          <p:spPr bwMode="auto">
            <a:xfrm>
              <a:off x="443785" y="0"/>
              <a:ext cx="540194" cy="754892"/>
            </a:xfrm>
            <a:custGeom>
              <a:avLst/>
              <a:gdLst>
                <a:gd name="T0" fmla="*/ 2147483647 w 203"/>
                <a:gd name="T1" fmla="*/ 2147483647 h 283"/>
                <a:gd name="T2" fmla="*/ 2147483647 w 203"/>
                <a:gd name="T3" fmla="*/ 2147483647 h 283"/>
                <a:gd name="T4" fmla="*/ 2147483647 w 203"/>
                <a:gd name="T5" fmla="*/ 2147483647 h 283"/>
                <a:gd name="T6" fmla="*/ 2147483647 w 203"/>
                <a:gd name="T7" fmla="*/ 2147483647 h 283"/>
                <a:gd name="T8" fmla="*/ 2147483647 w 203"/>
                <a:gd name="T9" fmla="*/ 2147483647 h 283"/>
                <a:gd name="T10" fmla="*/ 2147483647 w 203"/>
                <a:gd name="T11" fmla="*/ 2147483647 h 283"/>
                <a:gd name="T12" fmla="*/ 2147483647 w 203"/>
                <a:gd name="T13" fmla="*/ 2147483647 h 283"/>
                <a:gd name="T14" fmla="*/ 2147483647 w 203"/>
                <a:gd name="T15" fmla="*/ 2147483647 h 283"/>
                <a:gd name="T16" fmla="*/ 2147483647 w 203"/>
                <a:gd name="T17" fmla="*/ 2147483647 h 283"/>
                <a:gd name="T18" fmla="*/ 2147483647 w 203"/>
                <a:gd name="T19" fmla="*/ 2147483647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3"/>
                <a:gd name="T31" fmla="*/ 0 h 283"/>
                <a:gd name="T32" fmla="*/ 203 w 203"/>
                <a:gd name="T33" fmla="*/ 283 h 2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28"/>
            <p:cNvSpPr>
              <a:spLocks noChangeArrowheads="1"/>
            </p:cNvSpPr>
            <p:nvPr/>
          </p:nvSpPr>
          <p:spPr bwMode="auto">
            <a:xfrm>
              <a:off x="531012" y="575739"/>
              <a:ext cx="1019176" cy="1047356"/>
            </a:xfrm>
            <a:custGeom>
              <a:avLst/>
              <a:gdLst>
                <a:gd name="T0" fmla="*/ 1016777 w 382"/>
                <a:gd name="T1" fmla="*/ 923653 h 392"/>
                <a:gd name="T2" fmla="*/ 998096 w 382"/>
                <a:gd name="T3" fmla="*/ 902297 h 392"/>
                <a:gd name="T4" fmla="*/ 213497 w 382"/>
                <a:gd name="T5" fmla="*/ 178858 h 392"/>
                <a:gd name="T6" fmla="*/ 176135 w 382"/>
                <a:gd name="T7" fmla="*/ 144154 h 392"/>
                <a:gd name="T8" fmla="*/ 165460 w 382"/>
                <a:gd name="T9" fmla="*/ 136145 h 392"/>
                <a:gd name="T10" fmla="*/ 104080 w 382"/>
                <a:gd name="T11" fmla="*/ 80086 h 392"/>
                <a:gd name="T12" fmla="*/ 2669 w 382"/>
                <a:gd name="T13" fmla="*/ 0 h 392"/>
                <a:gd name="T14" fmla="*/ 2669 w 382"/>
                <a:gd name="T15" fmla="*/ 0 h 392"/>
                <a:gd name="T16" fmla="*/ 2669 w 382"/>
                <a:gd name="T17" fmla="*/ 0 h 392"/>
                <a:gd name="T18" fmla="*/ 2669 w 382"/>
                <a:gd name="T19" fmla="*/ 0 h 392"/>
                <a:gd name="T20" fmla="*/ 2669 w 382"/>
                <a:gd name="T21" fmla="*/ 5339 h 392"/>
                <a:gd name="T22" fmla="*/ 152116 w 382"/>
                <a:gd name="T23" fmla="*/ 184197 h 392"/>
                <a:gd name="T24" fmla="*/ 186809 w 382"/>
                <a:gd name="T25" fmla="*/ 224240 h 392"/>
                <a:gd name="T26" fmla="*/ 189478 w 382"/>
                <a:gd name="T27" fmla="*/ 226909 h 392"/>
                <a:gd name="T28" fmla="*/ 926041 w 382"/>
                <a:gd name="T29" fmla="*/ 1025095 h 392"/>
                <a:gd name="T30" fmla="*/ 947391 w 382"/>
                <a:gd name="T31" fmla="*/ 1046451 h 392"/>
                <a:gd name="T32" fmla="*/ 955397 w 382"/>
                <a:gd name="T33" fmla="*/ 1043781 h 392"/>
                <a:gd name="T34" fmla="*/ 998096 w 382"/>
                <a:gd name="T35" fmla="*/ 1003739 h 392"/>
                <a:gd name="T36" fmla="*/ 1016777 w 382"/>
                <a:gd name="T37" fmla="*/ 937001 h 392"/>
                <a:gd name="T38" fmla="*/ 1016777 w 382"/>
                <a:gd name="T39" fmla="*/ 923653 h 3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2"/>
                <a:gd name="T61" fmla="*/ 0 h 392"/>
                <a:gd name="T62" fmla="*/ 382 w 382"/>
                <a:gd name="T63" fmla="*/ 392 h 3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</p:grpSp>
      <p:grpSp>
        <p:nvGrpSpPr>
          <p:cNvPr id="112" name="Group 31"/>
          <p:cNvGrpSpPr>
            <a:grpSpLocks/>
          </p:cNvGrpSpPr>
          <p:nvPr/>
        </p:nvGrpSpPr>
        <p:grpSpPr bwMode="auto">
          <a:xfrm>
            <a:off x="7302500" y="1228725"/>
            <a:ext cx="2792413" cy="2844800"/>
            <a:chOff x="0" y="0"/>
            <a:chExt cx="3076576" cy="3133124"/>
          </a:xfrm>
        </p:grpSpPr>
        <p:sp>
          <p:nvSpPr>
            <p:cNvPr id="22543" name="Freeform 21"/>
            <p:cNvSpPr>
              <a:spLocks noChangeArrowheads="1"/>
            </p:cNvSpPr>
            <p:nvPr/>
          </p:nvSpPr>
          <p:spPr bwMode="auto">
            <a:xfrm>
              <a:off x="2763838" y="2809274"/>
              <a:ext cx="312738" cy="323850"/>
            </a:xfrm>
            <a:custGeom>
              <a:avLst/>
              <a:gdLst>
                <a:gd name="T0" fmla="*/ 2147483647 w 83"/>
                <a:gd name="T1" fmla="*/ 2147483647 h 86"/>
                <a:gd name="T2" fmla="*/ 2147483647 w 83"/>
                <a:gd name="T3" fmla="*/ 2147483647 h 86"/>
                <a:gd name="T4" fmla="*/ 2147483647 w 83"/>
                <a:gd name="T5" fmla="*/ 2147483647 h 86"/>
                <a:gd name="T6" fmla="*/ 2147483647 w 83"/>
                <a:gd name="T7" fmla="*/ 0 h 86"/>
                <a:gd name="T8" fmla="*/ 2147483647 w 83"/>
                <a:gd name="T9" fmla="*/ 2147483647 h 86"/>
                <a:gd name="T10" fmla="*/ 0 w 83"/>
                <a:gd name="T11" fmla="*/ 2147483647 h 86"/>
                <a:gd name="T12" fmla="*/ 2147483647 w 83"/>
                <a:gd name="T13" fmla="*/ 2147483647 h 86"/>
                <a:gd name="T14" fmla="*/ 2147483647 w 83"/>
                <a:gd name="T15" fmla="*/ 2147483647 h 86"/>
                <a:gd name="T16" fmla="*/ 2147483647 w 83"/>
                <a:gd name="T17" fmla="*/ 2147483647 h 86"/>
                <a:gd name="T18" fmla="*/ 2147483647 w 83"/>
                <a:gd name="T19" fmla="*/ 2147483647 h 86"/>
                <a:gd name="T20" fmla="*/ 2147483647 w 83"/>
                <a:gd name="T21" fmla="*/ 2147483647 h 86"/>
                <a:gd name="T22" fmla="*/ 2147483647 w 83"/>
                <a:gd name="T23" fmla="*/ 2147483647 h 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3"/>
                <a:gd name="T37" fmla="*/ 0 h 86"/>
                <a:gd name="T38" fmla="*/ 83 w 83"/>
                <a:gd name="T39" fmla="*/ 86 h 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Freeform 22"/>
            <p:cNvSpPr>
              <a:spLocks noChangeArrowheads="1"/>
            </p:cNvSpPr>
            <p:nvPr/>
          </p:nvSpPr>
          <p:spPr bwMode="auto">
            <a:xfrm>
              <a:off x="2052638" y="2040924"/>
              <a:ext cx="782638" cy="903287"/>
            </a:xfrm>
            <a:custGeom>
              <a:avLst/>
              <a:gdLst>
                <a:gd name="T0" fmla="*/ 2147483647 w 208"/>
                <a:gd name="T1" fmla="*/ 2147483647 h 240"/>
                <a:gd name="T2" fmla="*/ 2147483647 w 208"/>
                <a:gd name="T3" fmla="*/ 0 h 240"/>
                <a:gd name="T4" fmla="*/ 2147483647 w 208"/>
                <a:gd name="T5" fmla="*/ 0 h 240"/>
                <a:gd name="T6" fmla="*/ 2147483647 w 208"/>
                <a:gd name="T7" fmla="*/ 2147483647 h 240"/>
                <a:gd name="T8" fmla="*/ 0 w 208"/>
                <a:gd name="T9" fmla="*/ 2147483647 h 240"/>
                <a:gd name="T10" fmla="*/ 2147483647 w 208"/>
                <a:gd name="T11" fmla="*/ 2147483647 h 240"/>
                <a:gd name="T12" fmla="*/ 2147483647 w 208"/>
                <a:gd name="T13" fmla="*/ 2147483647 h 240"/>
                <a:gd name="T14" fmla="*/ 2147483647 w 208"/>
                <a:gd name="T15" fmla="*/ 2147483647 h 240"/>
                <a:gd name="T16" fmla="*/ 2147483647 w 208"/>
                <a:gd name="T17" fmla="*/ 2147483647 h 240"/>
                <a:gd name="T18" fmla="*/ 2147483647 w 208"/>
                <a:gd name="T19" fmla="*/ 2147483647 h 2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8"/>
                <a:gd name="T31" fmla="*/ 0 h 240"/>
                <a:gd name="T32" fmla="*/ 208 w 208"/>
                <a:gd name="T33" fmla="*/ 240 h 2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Freeform 23"/>
            <p:cNvSpPr>
              <a:spLocks noChangeArrowheads="1"/>
            </p:cNvSpPr>
            <p:nvPr/>
          </p:nvSpPr>
          <p:spPr bwMode="auto">
            <a:xfrm>
              <a:off x="2036763" y="2026637"/>
              <a:ext cx="219075" cy="349250"/>
            </a:xfrm>
            <a:custGeom>
              <a:avLst/>
              <a:gdLst>
                <a:gd name="T0" fmla="*/ 2147483647 w 58"/>
                <a:gd name="T1" fmla="*/ 2147483647 h 93"/>
                <a:gd name="T2" fmla="*/ 2147483647 w 58"/>
                <a:gd name="T3" fmla="*/ 2147483647 h 93"/>
                <a:gd name="T4" fmla="*/ 2147483647 w 58"/>
                <a:gd name="T5" fmla="*/ 2147483647 h 93"/>
                <a:gd name="T6" fmla="*/ 2147483647 w 58"/>
                <a:gd name="T7" fmla="*/ 2147483647 h 93"/>
                <a:gd name="T8" fmla="*/ 2147483647 w 58"/>
                <a:gd name="T9" fmla="*/ 2147483647 h 93"/>
                <a:gd name="T10" fmla="*/ 2147483647 w 58"/>
                <a:gd name="T11" fmla="*/ 2147483647 h 93"/>
                <a:gd name="T12" fmla="*/ 2147483647 w 58"/>
                <a:gd name="T13" fmla="*/ 2147483647 h 93"/>
                <a:gd name="T14" fmla="*/ 2147483647 w 58"/>
                <a:gd name="T15" fmla="*/ 2147483647 h 93"/>
                <a:gd name="T16" fmla="*/ 2147483647 w 58"/>
                <a:gd name="T17" fmla="*/ 2147483647 h 93"/>
                <a:gd name="T18" fmla="*/ 2147483647 w 58"/>
                <a:gd name="T19" fmla="*/ 2147483647 h 93"/>
                <a:gd name="T20" fmla="*/ 2147483647 w 58"/>
                <a:gd name="T21" fmla="*/ 2147483647 h 93"/>
                <a:gd name="T22" fmla="*/ 2147483647 w 58"/>
                <a:gd name="T23" fmla="*/ 2147483647 h 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8"/>
                <a:gd name="T37" fmla="*/ 0 h 93"/>
                <a:gd name="T38" fmla="*/ 58 w 58"/>
                <a:gd name="T39" fmla="*/ 93 h 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24"/>
            <p:cNvSpPr>
              <a:spLocks noChangeArrowheads="1"/>
            </p:cNvSpPr>
            <p:nvPr/>
          </p:nvSpPr>
          <p:spPr bwMode="auto">
            <a:xfrm>
              <a:off x="0" y="667887"/>
              <a:ext cx="753840" cy="646906"/>
            </a:xfrm>
            <a:custGeom>
              <a:avLst/>
              <a:gdLst>
                <a:gd name="T0" fmla="*/ 309166 w 200"/>
                <a:gd name="T1" fmla="*/ 241005 h 172"/>
                <a:gd name="T2" fmla="*/ 754063 w 200"/>
                <a:gd name="T3" fmla="*/ 143097 h 172"/>
                <a:gd name="T4" fmla="*/ 754063 w 200"/>
                <a:gd name="T5" fmla="*/ 135565 h 172"/>
                <a:gd name="T6" fmla="*/ 275233 w 200"/>
                <a:gd name="T7" fmla="*/ 52720 h 172"/>
                <a:gd name="T8" fmla="*/ 30163 w 200"/>
                <a:gd name="T9" fmla="*/ 474478 h 172"/>
                <a:gd name="T10" fmla="*/ 237530 w 200"/>
                <a:gd name="T11" fmla="*/ 647700 h 172"/>
                <a:gd name="T12" fmla="*/ 309166 w 200"/>
                <a:gd name="T13" fmla="*/ 241005 h 1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"/>
                <a:gd name="T22" fmla="*/ 0 h 172"/>
                <a:gd name="T23" fmla="*/ 200 w 200"/>
                <a:gd name="T24" fmla="*/ 172 h 1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22547" name="Freeform 25"/>
            <p:cNvSpPr>
              <a:spLocks noChangeArrowheads="1"/>
            </p:cNvSpPr>
            <p:nvPr/>
          </p:nvSpPr>
          <p:spPr bwMode="auto">
            <a:xfrm>
              <a:off x="557947" y="71684"/>
              <a:ext cx="278098" cy="730829"/>
            </a:xfrm>
            <a:custGeom>
              <a:avLst/>
              <a:gdLst>
                <a:gd name="T0" fmla="*/ 2147483647 w 74"/>
                <a:gd name="T1" fmla="*/ 2147483647 h 194"/>
                <a:gd name="T2" fmla="*/ 2147483647 w 74"/>
                <a:gd name="T3" fmla="*/ 0 h 194"/>
                <a:gd name="T4" fmla="*/ 2147483647 w 74"/>
                <a:gd name="T5" fmla="*/ 2147483647 h 194"/>
                <a:gd name="T6" fmla="*/ 2147483647 w 74"/>
                <a:gd name="T7" fmla="*/ 2147483647 h 194"/>
                <a:gd name="T8" fmla="*/ 2147483647 w 74"/>
                <a:gd name="T9" fmla="*/ 2147483647 h 194"/>
                <a:gd name="T10" fmla="*/ 2147483647 w 74"/>
                <a:gd name="T11" fmla="*/ 2147483647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"/>
                <a:gd name="T19" fmla="*/ 0 h 194"/>
                <a:gd name="T20" fmla="*/ 74 w 74"/>
                <a:gd name="T21" fmla="*/ 194 h 1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Freeform 26"/>
            <p:cNvSpPr>
              <a:spLocks noChangeArrowheads="1"/>
            </p:cNvSpPr>
            <p:nvPr/>
          </p:nvSpPr>
          <p:spPr bwMode="auto">
            <a:xfrm>
              <a:off x="215133" y="730829"/>
              <a:ext cx="802812" cy="973856"/>
            </a:xfrm>
            <a:custGeom>
              <a:avLst/>
              <a:gdLst>
                <a:gd name="T0" fmla="*/ 2147483647 w 213"/>
                <a:gd name="T1" fmla="*/ 2147483647 h 259"/>
                <a:gd name="T2" fmla="*/ 2147483647 w 213"/>
                <a:gd name="T3" fmla="*/ 2147483647 h 259"/>
                <a:gd name="T4" fmla="*/ 2147483647 w 213"/>
                <a:gd name="T5" fmla="*/ 2147483647 h 259"/>
                <a:gd name="T6" fmla="*/ 2147483647 w 213"/>
                <a:gd name="T7" fmla="*/ 2147483647 h 259"/>
                <a:gd name="T8" fmla="*/ 2147483647 w 213"/>
                <a:gd name="T9" fmla="*/ 2147483647 h 259"/>
                <a:gd name="T10" fmla="*/ 2147483647 w 213"/>
                <a:gd name="T11" fmla="*/ 2147483647 h 259"/>
                <a:gd name="T12" fmla="*/ 2147483647 w 213"/>
                <a:gd name="T13" fmla="*/ 2147483647 h 259"/>
                <a:gd name="T14" fmla="*/ 2147483647 w 213"/>
                <a:gd name="T15" fmla="*/ 2147483647 h 259"/>
                <a:gd name="T16" fmla="*/ 2147483647 w 213"/>
                <a:gd name="T17" fmla="*/ 2147483647 h 259"/>
                <a:gd name="T18" fmla="*/ 2147483647 w 213"/>
                <a:gd name="T19" fmla="*/ 2147483647 h 2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3"/>
                <a:gd name="T31" fmla="*/ 0 h 259"/>
                <a:gd name="T32" fmla="*/ 213 w 213"/>
                <a:gd name="T33" fmla="*/ 259 h 25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27"/>
            <p:cNvSpPr>
              <a:spLocks noChangeArrowheads="1"/>
            </p:cNvSpPr>
            <p:nvPr/>
          </p:nvSpPr>
          <p:spPr bwMode="auto">
            <a:xfrm>
              <a:off x="615665" y="0"/>
              <a:ext cx="762585" cy="1064773"/>
            </a:xfrm>
            <a:custGeom>
              <a:avLst/>
              <a:gdLst>
                <a:gd name="T0" fmla="*/ 82753 w 203"/>
                <a:gd name="T1" fmla="*/ 225840 h 283"/>
                <a:gd name="T2" fmla="*/ 127892 w 203"/>
                <a:gd name="T3" fmla="*/ 813024 h 283"/>
                <a:gd name="T4" fmla="*/ 270829 w 203"/>
                <a:gd name="T5" fmla="*/ 925944 h 283"/>
                <a:gd name="T6" fmla="*/ 357344 w 203"/>
                <a:gd name="T7" fmla="*/ 1004988 h 283"/>
                <a:gd name="T8" fmla="*/ 372390 w 203"/>
                <a:gd name="T9" fmla="*/ 1016280 h 283"/>
                <a:gd name="T10" fmla="*/ 425051 w 203"/>
                <a:gd name="T11" fmla="*/ 1065212 h 283"/>
                <a:gd name="T12" fmla="*/ 639458 w 203"/>
                <a:gd name="T13" fmla="*/ 779148 h 283"/>
                <a:gd name="T14" fmla="*/ 583035 w 203"/>
                <a:gd name="T15" fmla="*/ 116684 h 283"/>
                <a:gd name="T16" fmla="*/ 210645 w 203"/>
                <a:gd name="T17" fmla="*/ 82808 h 283"/>
                <a:gd name="T18" fmla="*/ 82753 w 203"/>
                <a:gd name="T19" fmla="*/ 225840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3"/>
                <a:gd name="T31" fmla="*/ 0 h 283"/>
                <a:gd name="T32" fmla="*/ 203 w 203"/>
                <a:gd name="T33" fmla="*/ 283 h 2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120" name="Freeform 28"/>
            <p:cNvSpPr>
              <a:spLocks noChangeArrowheads="1"/>
            </p:cNvSpPr>
            <p:nvPr/>
          </p:nvSpPr>
          <p:spPr bwMode="auto">
            <a:xfrm>
              <a:off x="748593" y="802514"/>
              <a:ext cx="1439467" cy="1477393"/>
            </a:xfrm>
            <a:custGeom>
              <a:avLst/>
              <a:gdLst>
                <a:gd name="T0" fmla="*/ 1434510 w 382"/>
                <a:gd name="T1" fmla="*/ 1303127 h 392"/>
                <a:gd name="T2" fmla="*/ 1408154 w 382"/>
                <a:gd name="T3" fmla="*/ 1272997 h 392"/>
                <a:gd name="T4" fmla="*/ 301209 w 382"/>
                <a:gd name="T5" fmla="*/ 252340 h 392"/>
                <a:gd name="T6" fmla="*/ 248498 w 382"/>
                <a:gd name="T7" fmla="*/ 203378 h 392"/>
                <a:gd name="T8" fmla="*/ 233437 w 382"/>
                <a:gd name="T9" fmla="*/ 192079 h 392"/>
                <a:gd name="T10" fmla="*/ 146840 w 382"/>
                <a:gd name="T11" fmla="*/ 112988 h 392"/>
                <a:gd name="T12" fmla="*/ 3765 w 382"/>
                <a:gd name="T13" fmla="*/ 0 h 392"/>
                <a:gd name="T14" fmla="*/ 3765 w 382"/>
                <a:gd name="T15" fmla="*/ 0 h 392"/>
                <a:gd name="T16" fmla="*/ 3765 w 382"/>
                <a:gd name="T17" fmla="*/ 0 h 392"/>
                <a:gd name="T18" fmla="*/ 3765 w 382"/>
                <a:gd name="T19" fmla="*/ 0 h 392"/>
                <a:gd name="T20" fmla="*/ 3765 w 382"/>
                <a:gd name="T21" fmla="*/ 7533 h 392"/>
                <a:gd name="T22" fmla="*/ 214612 w 382"/>
                <a:gd name="T23" fmla="*/ 259872 h 392"/>
                <a:gd name="T24" fmla="*/ 263558 w 382"/>
                <a:gd name="T25" fmla="*/ 316366 h 392"/>
                <a:gd name="T26" fmla="*/ 267323 w 382"/>
                <a:gd name="T27" fmla="*/ 320132 h 392"/>
                <a:gd name="T28" fmla="*/ 1306496 w 382"/>
                <a:gd name="T29" fmla="*/ 1446245 h 392"/>
                <a:gd name="T30" fmla="*/ 1336617 w 382"/>
                <a:gd name="T31" fmla="*/ 1476375 h 392"/>
                <a:gd name="T32" fmla="*/ 1347912 w 382"/>
                <a:gd name="T33" fmla="*/ 1472609 h 392"/>
                <a:gd name="T34" fmla="*/ 1408154 w 382"/>
                <a:gd name="T35" fmla="*/ 1416115 h 392"/>
                <a:gd name="T36" fmla="*/ 1434510 w 382"/>
                <a:gd name="T37" fmla="*/ 1321958 h 392"/>
                <a:gd name="T38" fmla="*/ 1434510 w 382"/>
                <a:gd name="T39" fmla="*/ 1303127 h 3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2"/>
                <a:gd name="T61" fmla="*/ 0 h 392"/>
                <a:gd name="T62" fmla="*/ 382 w 382"/>
                <a:gd name="T63" fmla="*/ 392 h 3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</p:grpSp>
      <p:sp>
        <p:nvSpPr>
          <p:cNvPr id="121" name="Rectangle 89"/>
          <p:cNvSpPr>
            <a:spLocks noChangeArrowheads="1"/>
          </p:cNvSpPr>
          <p:nvPr/>
        </p:nvSpPr>
        <p:spPr bwMode="auto">
          <a:xfrm>
            <a:off x="877888" y="2378075"/>
            <a:ext cx="236537" cy="236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86411" tIns="43205" rIns="86411" bIns="43205" anchor="ctr"/>
          <a:lstStyle/>
          <a:p>
            <a:pPr algn="ctr">
              <a:buFont typeface="Arial" charset="0"/>
              <a:buNone/>
            </a:pPr>
            <a:endParaRPr lang="zh-CN" altLang="zh-CN" b="1" i="1">
              <a:solidFill>
                <a:srgbClr val="262626"/>
              </a:solidFill>
              <a:latin typeface="Noto Sans S Chinese Light"/>
              <a:sym typeface="Calibri" pitchFamily="34" charset="0"/>
            </a:endParaRPr>
          </a:p>
        </p:txBody>
      </p:sp>
      <p:sp>
        <p:nvSpPr>
          <p:cNvPr id="122" name="Rectangle 90"/>
          <p:cNvSpPr>
            <a:spLocks noChangeArrowheads="1"/>
          </p:cNvSpPr>
          <p:nvPr/>
        </p:nvSpPr>
        <p:spPr bwMode="auto">
          <a:xfrm>
            <a:off x="877888" y="3441700"/>
            <a:ext cx="236537" cy="234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86411" tIns="43205" rIns="86411" bIns="43205" anchor="ctr"/>
          <a:lstStyle/>
          <a:p>
            <a:pPr algn="ctr">
              <a:buFont typeface="Arial" charset="0"/>
              <a:buNone/>
            </a:pPr>
            <a:endParaRPr lang="zh-CN" altLang="zh-CN" b="1" i="1">
              <a:solidFill>
                <a:srgbClr val="262626"/>
              </a:solidFill>
              <a:latin typeface="Noto Sans S Chinese Light"/>
              <a:sym typeface="Calibri" pitchFamily="34" charset="0"/>
            </a:endParaRPr>
          </a:p>
        </p:txBody>
      </p:sp>
      <p:sp>
        <p:nvSpPr>
          <p:cNvPr id="123" name="Rectangle 91"/>
          <p:cNvSpPr>
            <a:spLocks noChangeArrowheads="1"/>
          </p:cNvSpPr>
          <p:nvPr/>
        </p:nvSpPr>
        <p:spPr bwMode="auto">
          <a:xfrm>
            <a:off x="877888" y="4495800"/>
            <a:ext cx="236537" cy="234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86411" tIns="43205" rIns="86411" bIns="43205" anchor="ctr"/>
          <a:lstStyle/>
          <a:p>
            <a:pPr algn="ctr">
              <a:buFont typeface="Arial" charset="0"/>
              <a:buNone/>
            </a:pPr>
            <a:endParaRPr lang="zh-CN" altLang="zh-CN" b="1" i="1">
              <a:solidFill>
                <a:srgbClr val="262626"/>
              </a:solidFill>
              <a:latin typeface="Noto Sans S Chinese Light"/>
              <a:sym typeface="Calibri" pitchFamily="34" charset="0"/>
            </a:endParaRPr>
          </a:p>
        </p:txBody>
      </p:sp>
      <p:sp>
        <p:nvSpPr>
          <p:cNvPr id="125" name="TextBox 203"/>
          <p:cNvSpPr>
            <a:spLocks noChangeArrowheads="1"/>
          </p:cNvSpPr>
          <p:nvPr/>
        </p:nvSpPr>
        <p:spPr bwMode="auto">
          <a:xfrm>
            <a:off x="1776413" y="2114550"/>
            <a:ext cx="34020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11" tIns="43205" rIns="86411" bIns="43205">
            <a:spAutoFit/>
          </a:bodyPr>
          <a:lstStyle/>
          <a:p>
            <a:pPr algn="dist">
              <a:buFont typeface="Arial" charset="0"/>
              <a:buNone/>
            </a:pPr>
            <a:r>
              <a:rPr lang="zh-CN" altLang="en-US" sz="4400" b="1">
                <a:solidFill>
                  <a:srgbClr val="262626"/>
                </a:solidFill>
                <a:ea typeface="楷体" pitchFamily="49" charset="-122"/>
                <a:sym typeface="微软雅黑" pitchFamily="34" charset="-122"/>
              </a:rPr>
              <a:t>信息时代</a:t>
            </a:r>
          </a:p>
        </p:txBody>
      </p:sp>
      <p:sp>
        <p:nvSpPr>
          <p:cNvPr id="127" name="TextBox 205"/>
          <p:cNvSpPr>
            <a:spLocks noChangeArrowheads="1"/>
          </p:cNvSpPr>
          <p:nvPr/>
        </p:nvSpPr>
        <p:spPr bwMode="auto">
          <a:xfrm>
            <a:off x="1789113" y="3136900"/>
            <a:ext cx="34020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11" tIns="43205" rIns="86411" bIns="43205">
            <a:spAutoFit/>
          </a:bodyPr>
          <a:lstStyle/>
          <a:p>
            <a:pPr algn="dist">
              <a:buFont typeface="Arial" charset="0"/>
              <a:buNone/>
            </a:pPr>
            <a:r>
              <a:rPr lang="zh-CN" altLang="en-US" sz="4400" b="1">
                <a:solidFill>
                  <a:srgbClr val="262626"/>
                </a:solidFill>
                <a:latin typeface="楷体" pitchFamily="49" charset="-122"/>
                <a:ea typeface="楷体" pitchFamily="49" charset="-122"/>
                <a:sym typeface="微软雅黑" pitchFamily="34" charset="-122"/>
              </a:rPr>
              <a:t>万众创新</a:t>
            </a:r>
          </a:p>
        </p:txBody>
      </p:sp>
      <p:sp>
        <p:nvSpPr>
          <p:cNvPr id="129" name="TextBox 207"/>
          <p:cNvSpPr>
            <a:spLocks noChangeArrowheads="1"/>
          </p:cNvSpPr>
          <p:nvPr/>
        </p:nvSpPr>
        <p:spPr bwMode="auto">
          <a:xfrm>
            <a:off x="1803400" y="4260850"/>
            <a:ext cx="32035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11" tIns="43205" rIns="86411" bIns="43205">
            <a:spAutoFit/>
          </a:bodyPr>
          <a:lstStyle/>
          <a:p>
            <a:pPr algn="dist">
              <a:buFont typeface="Arial" charset="0"/>
              <a:buNone/>
            </a:pPr>
            <a:r>
              <a:rPr lang="zh-CN" altLang="en-US" sz="4400" b="1">
                <a:solidFill>
                  <a:srgbClr val="262626"/>
                </a:solidFill>
                <a:latin typeface="楷体" pitchFamily="49" charset="-122"/>
                <a:ea typeface="楷体" pitchFamily="49" charset="-122"/>
                <a:sym typeface="微软雅黑" pitchFamily="34" charset="-122"/>
              </a:rPr>
              <a:t>互联网</a:t>
            </a:r>
            <a:r>
              <a:rPr lang="en-US" altLang="zh-CN" sz="4400" b="1">
                <a:solidFill>
                  <a:srgbClr val="262626"/>
                </a:solidFill>
                <a:latin typeface="楷体" pitchFamily="49" charset="-122"/>
                <a:ea typeface="楷体" pitchFamily="49" charset="-122"/>
                <a:sym typeface="微软雅黑" pitchFamily="34" charset="-122"/>
              </a:rPr>
              <a:t>+</a:t>
            </a:r>
          </a:p>
        </p:txBody>
      </p:sp>
      <p:grpSp>
        <p:nvGrpSpPr>
          <p:cNvPr id="130" name="Group 112"/>
          <p:cNvGrpSpPr>
            <a:grpSpLocks/>
          </p:cNvGrpSpPr>
          <p:nvPr/>
        </p:nvGrpSpPr>
        <p:grpSpPr bwMode="auto">
          <a:xfrm>
            <a:off x="1324891" y="2258564"/>
            <a:ext cx="339725" cy="487363"/>
            <a:chOff x="0" y="0"/>
            <a:chExt cx="341313" cy="490538"/>
          </a:xfrm>
          <a:solidFill>
            <a:schemeClr val="accent1"/>
          </a:solidFill>
        </p:grpSpPr>
        <p:sp>
          <p:nvSpPr>
            <p:cNvPr id="131" name="Freeform 16"/>
            <p:cNvSpPr>
              <a:spLocks noEditPoints="1" noChangeArrowheads="1"/>
            </p:cNvSpPr>
            <p:nvPr/>
          </p:nvSpPr>
          <p:spPr bwMode="auto">
            <a:xfrm>
              <a:off x="0" y="0"/>
              <a:ext cx="341313" cy="490538"/>
            </a:xfrm>
            <a:custGeom>
              <a:avLst/>
              <a:gdLst>
                <a:gd name="T0" fmla="*/ 170657 w 88"/>
                <a:gd name="T1" fmla="*/ 0 h 128"/>
                <a:gd name="T2" fmla="*/ 0 w 88"/>
                <a:gd name="T3" fmla="*/ 168622 h 128"/>
                <a:gd name="T4" fmla="*/ 77571 w 88"/>
                <a:gd name="T5" fmla="*/ 352574 h 128"/>
                <a:gd name="T6" fmla="*/ 170657 w 88"/>
                <a:gd name="T7" fmla="*/ 490538 h 128"/>
                <a:gd name="T8" fmla="*/ 263742 w 88"/>
                <a:gd name="T9" fmla="*/ 352574 h 128"/>
                <a:gd name="T10" fmla="*/ 341313 w 88"/>
                <a:gd name="T11" fmla="*/ 168622 h 128"/>
                <a:gd name="T12" fmla="*/ 170657 w 88"/>
                <a:gd name="T13" fmla="*/ 0 h 128"/>
                <a:gd name="T14" fmla="*/ 209442 w 88"/>
                <a:gd name="T15" fmla="*/ 417724 h 128"/>
                <a:gd name="T16" fmla="*/ 135749 w 88"/>
                <a:gd name="T17" fmla="*/ 425388 h 128"/>
                <a:gd name="T18" fmla="*/ 124114 w 88"/>
                <a:gd name="T19" fmla="*/ 398562 h 128"/>
                <a:gd name="T20" fmla="*/ 124114 w 88"/>
                <a:gd name="T21" fmla="*/ 394730 h 128"/>
                <a:gd name="T22" fmla="*/ 221078 w 88"/>
                <a:gd name="T23" fmla="*/ 383233 h 128"/>
                <a:gd name="T24" fmla="*/ 217199 w 88"/>
                <a:gd name="T25" fmla="*/ 398562 h 128"/>
                <a:gd name="T26" fmla="*/ 209442 w 88"/>
                <a:gd name="T27" fmla="*/ 417724 h 128"/>
                <a:gd name="T28" fmla="*/ 120235 w 88"/>
                <a:gd name="T29" fmla="*/ 383233 h 128"/>
                <a:gd name="T30" fmla="*/ 108600 w 88"/>
                <a:gd name="T31" fmla="*/ 352574 h 128"/>
                <a:gd name="T32" fmla="*/ 232713 w 88"/>
                <a:gd name="T33" fmla="*/ 352574 h 128"/>
                <a:gd name="T34" fmla="*/ 224956 w 88"/>
                <a:gd name="T35" fmla="*/ 367904 h 128"/>
                <a:gd name="T36" fmla="*/ 120235 w 88"/>
                <a:gd name="T37" fmla="*/ 383233 h 128"/>
                <a:gd name="T38" fmla="*/ 170657 w 88"/>
                <a:gd name="T39" fmla="*/ 459879 h 128"/>
                <a:gd name="T40" fmla="*/ 139628 w 88"/>
                <a:gd name="T41" fmla="*/ 440718 h 128"/>
                <a:gd name="T42" fmla="*/ 205564 w 88"/>
                <a:gd name="T43" fmla="*/ 433053 h 128"/>
                <a:gd name="T44" fmla="*/ 170657 w 88"/>
                <a:gd name="T45" fmla="*/ 459879 h 128"/>
                <a:gd name="T46" fmla="*/ 244349 w 88"/>
                <a:gd name="T47" fmla="*/ 321916 h 128"/>
                <a:gd name="T48" fmla="*/ 96964 w 88"/>
                <a:gd name="T49" fmla="*/ 321916 h 128"/>
                <a:gd name="T50" fmla="*/ 73693 w 88"/>
                <a:gd name="T51" fmla="*/ 272095 h 128"/>
                <a:gd name="T52" fmla="*/ 31028 w 88"/>
                <a:gd name="T53" fmla="*/ 168622 h 128"/>
                <a:gd name="T54" fmla="*/ 170657 w 88"/>
                <a:gd name="T55" fmla="*/ 30659 h 128"/>
                <a:gd name="T56" fmla="*/ 310285 w 88"/>
                <a:gd name="T57" fmla="*/ 168622 h 128"/>
                <a:gd name="T58" fmla="*/ 267620 w 88"/>
                <a:gd name="T59" fmla="*/ 272095 h 128"/>
                <a:gd name="T60" fmla="*/ 244349 w 88"/>
                <a:gd name="T61" fmla="*/ 321916 h 12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8"/>
                <a:gd name="T94" fmla="*/ 0 h 128"/>
                <a:gd name="T95" fmla="*/ 88 w 88"/>
                <a:gd name="T96" fmla="*/ 128 h 12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132" name="Freeform 17"/>
            <p:cNvSpPr>
              <a:spLocks noChangeArrowheads="1"/>
            </p:cNvSpPr>
            <p:nvPr/>
          </p:nvSpPr>
          <p:spPr bwMode="auto">
            <a:xfrm>
              <a:off x="76200" y="76200"/>
              <a:ext cx="101600" cy="100013"/>
            </a:xfrm>
            <a:custGeom>
              <a:avLst/>
              <a:gdLst>
                <a:gd name="T0" fmla="*/ 93785 w 26"/>
                <a:gd name="T1" fmla="*/ 0 h 26"/>
                <a:gd name="T2" fmla="*/ 0 w 26"/>
                <a:gd name="T3" fmla="*/ 92320 h 26"/>
                <a:gd name="T4" fmla="*/ 7815 w 26"/>
                <a:gd name="T5" fmla="*/ 100013 h 26"/>
                <a:gd name="T6" fmla="*/ 15631 w 26"/>
                <a:gd name="T7" fmla="*/ 92320 h 26"/>
                <a:gd name="T8" fmla="*/ 93785 w 26"/>
                <a:gd name="T9" fmla="*/ 15387 h 26"/>
                <a:gd name="T10" fmla="*/ 101600 w 26"/>
                <a:gd name="T11" fmla="*/ 7693 h 26"/>
                <a:gd name="T12" fmla="*/ 93785 w 26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26"/>
                <a:gd name="T23" fmla="*/ 26 w 2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</p:grpSp>
      <p:sp>
        <p:nvSpPr>
          <p:cNvPr id="133" name="Freeform 9"/>
          <p:cNvSpPr>
            <a:spLocks noEditPoints="1" noChangeArrowheads="1"/>
          </p:cNvSpPr>
          <p:nvPr/>
        </p:nvSpPr>
        <p:spPr bwMode="auto">
          <a:xfrm>
            <a:off x="1235075" y="3305175"/>
            <a:ext cx="517525" cy="517525"/>
          </a:xfrm>
          <a:custGeom>
            <a:avLst/>
            <a:gdLst>
              <a:gd name="T0" fmla="*/ 2147483647 w 112"/>
              <a:gd name="T1" fmla="*/ 2147483647 h 112"/>
              <a:gd name="T2" fmla="*/ 2147483647 w 112"/>
              <a:gd name="T3" fmla="*/ 2147483647 h 112"/>
              <a:gd name="T4" fmla="*/ 2147483647 w 112"/>
              <a:gd name="T5" fmla="*/ 2147483647 h 112"/>
              <a:gd name="T6" fmla="*/ 2147483647 w 112"/>
              <a:gd name="T7" fmla="*/ 2147483647 h 112"/>
              <a:gd name="T8" fmla="*/ 2147483647 w 112"/>
              <a:gd name="T9" fmla="*/ 2147483647 h 112"/>
              <a:gd name="T10" fmla="*/ 2147483647 w 112"/>
              <a:gd name="T11" fmla="*/ 2147483647 h 112"/>
              <a:gd name="T12" fmla="*/ 2147483647 w 112"/>
              <a:gd name="T13" fmla="*/ 2147483647 h 112"/>
              <a:gd name="T14" fmla="*/ 2147483647 w 112"/>
              <a:gd name="T15" fmla="*/ 2147483647 h 112"/>
              <a:gd name="T16" fmla="*/ 2147483647 w 112"/>
              <a:gd name="T17" fmla="*/ 2147483647 h 112"/>
              <a:gd name="T18" fmla="*/ 2147483647 w 112"/>
              <a:gd name="T19" fmla="*/ 2147483647 h 112"/>
              <a:gd name="T20" fmla="*/ 2147483647 w 112"/>
              <a:gd name="T21" fmla="*/ 2147483647 h 112"/>
              <a:gd name="T22" fmla="*/ 2147483647 w 112"/>
              <a:gd name="T23" fmla="*/ 2147483647 h 112"/>
              <a:gd name="T24" fmla="*/ 2147483647 w 112"/>
              <a:gd name="T25" fmla="*/ 2147483647 h 112"/>
              <a:gd name="T26" fmla="*/ 2147483647 w 112"/>
              <a:gd name="T27" fmla="*/ 2147483647 h 112"/>
              <a:gd name="T28" fmla="*/ 2147483647 w 112"/>
              <a:gd name="T29" fmla="*/ 2147483647 h 112"/>
              <a:gd name="T30" fmla="*/ 2147483647 w 112"/>
              <a:gd name="T31" fmla="*/ 2147483647 h 112"/>
              <a:gd name="T32" fmla="*/ 2147483647 w 112"/>
              <a:gd name="T33" fmla="*/ 2147483647 h 112"/>
              <a:gd name="T34" fmla="*/ 2147483647 w 112"/>
              <a:gd name="T35" fmla="*/ 2147483647 h 112"/>
              <a:gd name="T36" fmla="*/ 2147483647 w 112"/>
              <a:gd name="T37" fmla="*/ 2147483647 h 112"/>
              <a:gd name="T38" fmla="*/ 2147483647 w 112"/>
              <a:gd name="T39" fmla="*/ 2147483647 h 112"/>
              <a:gd name="T40" fmla="*/ 2147483647 w 112"/>
              <a:gd name="T41" fmla="*/ 2147483647 h 112"/>
              <a:gd name="T42" fmla="*/ 2147483647 w 112"/>
              <a:gd name="T43" fmla="*/ 2147483647 h 112"/>
              <a:gd name="T44" fmla="*/ 2147483647 w 112"/>
              <a:gd name="T45" fmla="*/ 2147483647 h 112"/>
              <a:gd name="T46" fmla="*/ 2147483647 w 112"/>
              <a:gd name="T47" fmla="*/ 2147483647 h 112"/>
              <a:gd name="T48" fmla="*/ 2147483647 w 112"/>
              <a:gd name="T49" fmla="*/ 2147483647 h 112"/>
              <a:gd name="T50" fmla="*/ 2147483647 w 112"/>
              <a:gd name="T51" fmla="*/ 2147483647 h 112"/>
              <a:gd name="T52" fmla="*/ 2147483647 w 112"/>
              <a:gd name="T53" fmla="*/ 2147483647 h 112"/>
              <a:gd name="T54" fmla="*/ 2147483647 w 112"/>
              <a:gd name="T55" fmla="*/ 2147483647 h 112"/>
              <a:gd name="T56" fmla="*/ 2147483647 w 112"/>
              <a:gd name="T57" fmla="*/ 2147483647 h 112"/>
              <a:gd name="T58" fmla="*/ 2147483647 w 112"/>
              <a:gd name="T59" fmla="*/ 2147483647 h 112"/>
              <a:gd name="T60" fmla="*/ 2147483647 w 112"/>
              <a:gd name="T61" fmla="*/ 2147483647 h 112"/>
              <a:gd name="T62" fmla="*/ 2147483647 w 112"/>
              <a:gd name="T63" fmla="*/ 2147483647 h 112"/>
              <a:gd name="T64" fmla="*/ 2147483647 w 112"/>
              <a:gd name="T65" fmla="*/ 2147483647 h 112"/>
              <a:gd name="T66" fmla="*/ 2147483647 w 112"/>
              <a:gd name="T67" fmla="*/ 2147483647 h 112"/>
              <a:gd name="T68" fmla="*/ 2147483647 w 112"/>
              <a:gd name="T69" fmla="*/ 2147483647 h 112"/>
              <a:gd name="T70" fmla="*/ 2147483647 w 112"/>
              <a:gd name="T71" fmla="*/ 2147483647 h 112"/>
              <a:gd name="T72" fmla="*/ 2147483647 w 112"/>
              <a:gd name="T73" fmla="*/ 2147483647 h 112"/>
              <a:gd name="T74" fmla="*/ 2147483647 w 112"/>
              <a:gd name="T75" fmla="*/ 2147483647 h 112"/>
              <a:gd name="T76" fmla="*/ 2147483647 w 112"/>
              <a:gd name="T77" fmla="*/ 2147483647 h 112"/>
              <a:gd name="T78" fmla="*/ 2147483647 w 112"/>
              <a:gd name="T79" fmla="*/ 2147483647 h 112"/>
              <a:gd name="T80" fmla="*/ 2147483647 w 112"/>
              <a:gd name="T81" fmla="*/ 2147483647 h 112"/>
              <a:gd name="T82" fmla="*/ 2147483647 w 112"/>
              <a:gd name="T83" fmla="*/ 2147483647 h 112"/>
              <a:gd name="T84" fmla="*/ 2147483647 w 112"/>
              <a:gd name="T85" fmla="*/ 2147483647 h 112"/>
              <a:gd name="T86" fmla="*/ 2147483647 w 112"/>
              <a:gd name="T87" fmla="*/ 2147483647 h 112"/>
              <a:gd name="T88" fmla="*/ 2147483647 w 112"/>
              <a:gd name="T89" fmla="*/ 2147483647 h 112"/>
              <a:gd name="T90" fmla="*/ 2147483647 w 112"/>
              <a:gd name="T91" fmla="*/ 2147483647 h 112"/>
              <a:gd name="T92" fmla="*/ 2147483647 w 112"/>
              <a:gd name="T93" fmla="*/ 2147483647 h 112"/>
              <a:gd name="T94" fmla="*/ 2147483647 w 112"/>
              <a:gd name="T95" fmla="*/ 2147483647 h 112"/>
              <a:gd name="T96" fmla="*/ 2147483647 w 112"/>
              <a:gd name="T97" fmla="*/ 2147483647 h 112"/>
              <a:gd name="T98" fmla="*/ 2147483647 w 112"/>
              <a:gd name="T99" fmla="*/ 2147483647 h 112"/>
              <a:gd name="T100" fmla="*/ 2147483647 w 112"/>
              <a:gd name="T101" fmla="*/ 2147483647 h 112"/>
              <a:gd name="T102" fmla="*/ 2147483647 w 112"/>
              <a:gd name="T103" fmla="*/ 2147483647 h 112"/>
              <a:gd name="T104" fmla="*/ 2147483647 w 112"/>
              <a:gd name="T105" fmla="*/ 2147483647 h 112"/>
              <a:gd name="T106" fmla="*/ 2147483647 w 112"/>
              <a:gd name="T107" fmla="*/ 2147483647 h 112"/>
              <a:gd name="T108" fmla="*/ 2147483647 w 112"/>
              <a:gd name="T109" fmla="*/ 2147483647 h 112"/>
              <a:gd name="T110" fmla="*/ 2147483647 w 112"/>
              <a:gd name="T111" fmla="*/ 2147483647 h 112"/>
              <a:gd name="T112" fmla="*/ 2147483647 w 112"/>
              <a:gd name="T113" fmla="*/ 2147483647 h 112"/>
              <a:gd name="T114" fmla="*/ 2147483647 w 112"/>
              <a:gd name="T115" fmla="*/ 2147483647 h 112"/>
              <a:gd name="T116" fmla="*/ 2147483647 w 112"/>
              <a:gd name="T117" fmla="*/ 2147483647 h 112"/>
              <a:gd name="T118" fmla="*/ 2147483647 w 112"/>
              <a:gd name="T119" fmla="*/ 2147483647 h 112"/>
              <a:gd name="T120" fmla="*/ 2147483647 w 112"/>
              <a:gd name="T121" fmla="*/ 2147483647 h 112"/>
              <a:gd name="T122" fmla="*/ 2147483647 w 112"/>
              <a:gd name="T123" fmla="*/ 2147483647 h 11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2"/>
              <a:gd name="T187" fmla="*/ 0 h 112"/>
              <a:gd name="T188" fmla="*/ 112 w 112"/>
              <a:gd name="T189" fmla="*/ 112 h 11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2" h="112">
                <a:moveTo>
                  <a:pt x="111" y="45"/>
                </a:moveTo>
                <a:cubicBezTo>
                  <a:pt x="109" y="38"/>
                  <a:pt x="109" y="38"/>
                  <a:pt x="109" y="38"/>
                </a:cubicBezTo>
                <a:cubicBezTo>
                  <a:pt x="109" y="36"/>
                  <a:pt x="106" y="34"/>
                  <a:pt x="104" y="35"/>
                </a:cubicBezTo>
                <a:cubicBezTo>
                  <a:pt x="104" y="35"/>
                  <a:pt x="104" y="35"/>
                  <a:pt x="104" y="35"/>
                </a:cubicBezTo>
                <a:cubicBezTo>
                  <a:pt x="95" y="17"/>
                  <a:pt x="77" y="4"/>
                  <a:pt x="56" y="4"/>
                </a:cubicBezTo>
                <a:cubicBezTo>
                  <a:pt x="54" y="4"/>
                  <a:pt x="52" y="4"/>
                  <a:pt x="50" y="4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1"/>
                  <a:pt x="48" y="0"/>
                  <a:pt x="45" y="1"/>
                </a:cubicBezTo>
                <a:cubicBezTo>
                  <a:pt x="38" y="3"/>
                  <a:pt x="38" y="3"/>
                  <a:pt x="38" y="3"/>
                </a:cubicBezTo>
                <a:cubicBezTo>
                  <a:pt x="36" y="3"/>
                  <a:pt x="34" y="6"/>
                  <a:pt x="35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17" y="17"/>
                  <a:pt x="4" y="35"/>
                  <a:pt x="4" y="56"/>
                </a:cubicBezTo>
                <a:cubicBezTo>
                  <a:pt x="4" y="58"/>
                  <a:pt x="4" y="60"/>
                  <a:pt x="4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5"/>
                  <a:pt x="1" y="67"/>
                </a:cubicBezTo>
                <a:cubicBezTo>
                  <a:pt x="3" y="74"/>
                  <a:pt x="3" y="74"/>
                  <a:pt x="3" y="74"/>
                </a:cubicBezTo>
                <a:cubicBezTo>
                  <a:pt x="3" y="76"/>
                  <a:pt x="6" y="78"/>
                  <a:pt x="8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17" y="95"/>
                  <a:pt x="35" y="108"/>
                  <a:pt x="56" y="108"/>
                </a:cubicBezTo>
                <a:cubicBezTo>
                  <a:pt x="58" y="108"/>
                  <a:pt x="60" y="108"/>
                  <a:pt x="62" y="108"/>
                </a:cubicBezTo>
                <a:cubicBezTo>
                  <a:pt x="62" y="109"/>
                  <a:pt x="62" y="109"/>
                  <a:pt x="62" y="109"/>
                </a:cubicBezTo>
                <a:cubicBezTo>
                  <a:pt x="62" y="111"/>
                  <a:pt x="65" y="112"/>
                  <a:pt x="67" y="111"/>
                </a:cubicBezTo>
                <a:cubicBezTo>
                  <a:pt x="74" y="109"/>
                  <a:pt x="74" y="109"/>
                  <a:pt x="74" y="109"/>
                </a:cubicBezTo>
                <a:cubicBezTo>
                  <a:pt x="77" y="109"/>
                  <a:pt x="78" y="106"/>
                  <a:pt x="77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95" y="95"/>
                  <a:pt x="108" y="77"/>
                  <a:pt x="108" y="56"/>
                </a:cubicBezTo>
                <a:cubicBezTo>
                  <a:pt x="108" y="54"/>
                  <a:pt x="108" y="52"/>
                  <a:pt x="108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11" y="50"/>
                  <a:pt x="112" y="48"/>
                  <a:pt x="111" y="45"/>
                </a:cubicBezTo>
                <a:close/>
                <a:moveTo>
                  <a:pt x="56" y="12"/>
                </a:moveTo>
                <a:cubicBezTo>
                  <a:pt x="74" y="12"/>
                  <a:pt x="89" y="22"/>
                  <a:pt x="96" y="37"/>
                </a:cubicBezTo>
                <a:cubicBezTo>
                  <a:pt x="76" y="42"/>
                  <a:pt x="76" y="42"/>
                  <a:pt x="76" y="42"/>
                </a:cubicBezTo>
                <a:cubicBezTo>
                  <a:pt x="72" y="37"/>
                  <a:pt x="65" y="33"/>
                  <a:pt x="58" y="32"/>
                </a:cubicBezTo>
                <a:cubicBezTo>
                  <a:pt x="53" y="12"/>
                  <a:pt x="53" y="12"/>
                  <a:pt x="53" y="12"/>
                </a:cubicBezTo>
                <a:cubicBezTo>
                  <a:pt x="54" y="12"/>
                  <a:pt x="55" y="12"/>
                  <a:pt x="56" y="12"/>
                </a:cubicBezTo>
                <a:close/>
                <a:moveTo>
                  <a:pt x="72" y="56"/>
                </a:moveTo>
                <a:cubicBezTo>
                  <a:pt x="72" y="65"/>
                  <a:pt x="65" y="72"/>
                  <a:pt x="56" y="72"/>
                </a:cubicBezTo>
                <a:cubicBezTo>
                  <a:pt x="47" y="72"/>
                  <a:pt x="40" y="65"/>
                  <a:pt x="40" y="56"/>
                </a:cubicBezTo>
                <a:cubicBezTo>
                  <a:pt x="40" y="48"/>
                  <a:pt x="45" y="42"/>
                  <a:pt x="52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4" y="40"/>
                  <a:pt x="55" y="40"/>
                  <a:pt x="56" y="40"/>
                </a:cubicBezTo>
                <a:cubicBezTo>
                  <a:pt x="64" y="40"/>
                  <a:pt x="70" y="45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5"/>
                  <a:pt x="72" y="56"/>
                </a:cubicBezTo>
                <a:close/>
                <a:moveTo>
                  <a:pt x="12" y="56"/>
                </a:moveTo>
                <a:cubicBezTo>
                  <a:pt x="12" y="38"/>
                  <a:pt x="22" y="23"/>
                  <a:pt x="37" y="16"/>
                </a:cubicBezTo>
                <a:cubicBezTo>
                  <a:pt x="42" y="36"/>
                  <a:pt x="42" y="36"/>
                  <a:pt x="42" y="36"/>
                </a:cubicBezTo>
                <a:cubicBezTo>
                  <a:pt x="37" y="40"/>
                  <a:pt x="33" y="47"/>
                  <a:pt x="32" y="54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8"/>
                  <a:pt x="12" y="57"/>
                  <a:pt x="12" y="56"/>
                </a:cubicBezTo>
                <a:close/>
                <a:moveTo>
                  <a:pt x="56" y="100"/>
                </a:moveTo>
                <a:cubicBezTo>
                  <a:pt x="38" y="100"/>
                  <a:pt x="23" y="90"/>
                  <a:pt x="16" y="75"/>
                </a:cubicBezTo>
                <a:cubicBezTo>
                  <a:pt x="36" y="70"/>
                  <a:pt x="36" y="70"/>
                  <a:pt x="36" y="70"/>
                </a:cubicBezTo>
                <a:cubicBezTo>
                  <a:pt x="40" y="75"/>
                  <a:pt x="47" y="79"/>
                  <a:pt x="54" y="8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8" y="100"/>
                  <a:pt x="57" y="100"/>
                  <a:pt x="56" y="100"/>
                </a:cubicBezTo>
                <a:close/>
                <a:moveTo>
                  <a:pt x="100" y="56"/>
                </a:moveTo>
                <a:cubicBezTo>
                  <a:pt x="100" y="74"/>
                  <a:pt x="90" y="89"/>
                  <a:pt x="75" y="96"/>
                </a:cubicBezTo>
                <a:cubicBezTo>
                  <a:pt x="70" y="76"/>
                  <a:pt x="70" y="76"/>
                  <a:pt x="70" y="76"/>
                </a:cubicBezTo>
                <a:cubicBezTo>
                  <a:pt x="75" y="72"/>
                  <a:pt x="79" y="65"/>
                  <a:pt x="80" y="58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100" y="54"/>
                  <a:pt x="100" y="55"/>
                  <a:pt x="100" y="5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86411" tIns="43205" rIns="86411" bIns="43205"/>
          <a:lstStyle/>
          <a:p>
            <a:endParaRPr lang="zh-CN" altLang="en-US"/>
          </a:p>
        </p:txBody>
      </p:sp>
      <p:grpSp>
        <p:nvGrpSpPr>
          <p:cNvPr id="134" name="Group 116"/>
          <p:cNvGrpSpPr>
            <a:grpSpLocks/>
          </p:cNvGrpSpPr>
          <p:nvPr/>
        </p:nvGrpSpPr>
        <p:grpSpPr bwMode="auto">
          <a:xfrm>
            <a:off x="1234405" y="4412802"/>
            <a:ext cx="522287" cy="479425"/>
            <a:chOff x="0" y="0"/>
            <a:chExt cx="752475" cy="690563"/>
          </a:xfrm>
          <a:solidFill>
            <a:schemeClr val="accent2"/>
          </a:solidFill>
        </p:grpSpPr>
        <p:sp>
          <p:nvSpPr>
            <p:cNvPr id="135" name="Freeform 22"/>
            <p:cNvSpPr>
              <a:spLocks noChangeArrowheads="1"/>
            </p:cNvSpPr>
            <p:nvPr/>
          </p:nvSpPr>
          <p:spPr bwMode="auto">
            <a:xfrm>
              <a:off x="93663" y="100013"/>
              <a:ext cx="179388" cy="254000"/>
            </a:xfrm>
            <a:custGeom>
              <a:avLst/>
              <a:gdLst>
                <a:gd name="T0" fmla="*/ 80415 w 29"/>
                <a:gd name="T1" fmla="*/ 254000 h 41"/>
                <a:gd name="T2" fmla="*/ 74230 w 29"/>
                <a:gd name="T3" fmla="*/ 254000 h 41"/>
                <a:gd name="T4" fmla="*/ 0 w 29"/>
                <a:gd name="T5" fmla="*/ 136293 h 41"/>
                <a:gd name="T6" fmla="*/ 129902 w 29"/>
                <a:gd name="T7" fmla="*/ 0 h 41"/>
                <a:gd name="T8" fmla="*/ 173202 w 29"/>
                <a:gd name="T9" fmla="*/ 6195 h 41"/>
                <a:gd name="T10" fmla="*/ 179388 w 29"/>
                <a:gd name="T11" fmla="*/ 18585 h 41"/>
                <a:gd name="T12" fmla="*/ 160831 w 29"/>
                <a:gd name="T13" fmla="*/ 30976 h 41"/>
                <a:gd name="T14" fmla="*/ 129902 w 29"/>
                <a:gd name="T15" fmla="*/ 24780 h 41"/>
                <a:gd name="T16" fmla="*/ 24743 w 29"/>
                <a:gd name="T17" fmla="*/ 136293 h 41"/>
                <a:gd name="T18" fmla="*/ 86601 w 29"/>
                <a:gd name="T19" fmla="*/ 229220 h 41"/>
                <a:gd name="T20" fmla="*/ 86601 w 29"/>
                <a:gd name="T21" fmla="*/ 247805 h 41"/>
                <a:gd name="T22" fmla="*/ 80415 w 29"/>
                <a:gd name="T23" fmla="*/ 254000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"/>
                <a:gd name="T37" fmla="*/ 0 h 41"/>
                <a:gd name="T38" fmla="*/ 29 w 29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" h="41">
                  <a:moveTo>
                    <a:pt x="13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4" y="37"/>
                    <a:pt x="0" y="30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23" y="0"/>
                    <a:pt x="25" y="0"/>
                    <a:pt x="28" y="1"/>
                  </a:cubicBezTo>
                  <a:cubicBezTo>
                    <a:pt x="29" y="1"/>
                    <a:pt x="29" y="2"/>
                    <a:pt x="29" y="3"/>
                  </a:cubicBezTo>
                  <a:cubicBezTo>
                    <a:pt x="29" y="4"/>
                    <a:pt x="27" y="5"/>
                    <a:pt x="26" y="5"/>
                  </a:cubicBezTo>
                  <a:cubicBezTo>
                    <a:pt x="25" y="4"/>
                    <a:pt x="23" y="4"/>
                    <a:pt x="21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28"/>
                    <a:pt x="8" y="34"/>
                    <a:pt x="14" y="37"/>
                  </a:cubicBezTo>
                  <a:cubicBezTo>
                    <a:pt x="14" y="38"/>
                    <a:pt x="15" y="39"/>
                    <a:pt x="14" y="40"/>
                  </a:cubicBezTo>
                  <a:cubicBezTo>
                    <a:pt x="14" y="41"/>
                    <a:pt x="13" y="41"/>
                    <a:pt x="1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  <p:sp>
          <p:nvSpPr>
            <p:cNvPr id="136" name="Freeform 23"/>
            <p:cNvSpPr>
              <a:spLocks noEditPoints="1" noChangeArrowheads="1"/>
            </p:cNvSpPr>
            <p:nvPr/>
          </p:nvSpPr>
          <p:spPr bwMode="auto">
            <a:xfrm>
              <a:off x="0" y="0"/>
              <a:ext cx="752475" cy="690563"/>
            </a:xfrm>
            <a:custGeom>
              <a:avLst/>
              <a:gdLst>
                <a:gd name="T0" fmla="*/ 528598 w 121"/>
                <a:gd name="T1" fmla="*/ 0 h 111"/>
                <a:gd name="T2" fmla="*/ 379347 w 121"/>
                <a:gd name="T3" fmla="*/ 68434 h 111"/>
                <a:gd name="T4" fmla="*/ 230096 w 121"/>
                <a:gd name="T5" fmla="*/ 0 h 111"/>
                <a:gd name="T6" fmla="*/ 0 w 121"/>
                <a:gd name="T7" fmla="*/ 230188 h 111"/>
                <a:gd name="T8" fmla="*/ 62188 w 121"/>
                <a:gd name="T9" fmla="*/ 385720 h 111"/>
                <a:gd name="T10" fmla="*/ 360690 w 121"/>
                <a:gd name="T11" fmla="*/ 678120 h 111"/>
                <a:gd name="T12" fmla="*/ 379347 w 121"/>
                <a:gd name="T13" fmla="*/ 690563 h 111"/>
                <a:gd name="T14" fmla="*/ 391785 w 121"/>
                <a:gd name="T15" fmla="*/ 678120 h 111"/>
                <a:gd name="T16" fmla="*/ 696506 w 121"/>
                <a:gd name="T17" fmla="*/ 385720 h 111"/>
                <a:gd name="T18" fmla="*/ 752475 w 121"/>
                <a:gd name="T19" fmla="*/ 230188 h 111"/>
                <a:gd name="T20" fmla="*/ 528598 w 121"/>
                <a:gd name="T21" fmla="*/ 0 h 111"/>
                <a:gd name="T22" fmla="*/ 659193 w 121"/>
                <a:gd name="T23" fmla="*/ 354613 h 111"/>
                <a:gd name="T24" fmla="*/ 379347 w 121"/>
                <a:gd name="T25" fmla="*/ 628350 h 111"/>
                <a:gd name="T26" fmla="*/ 99501 w 121"/>
                <a:gd name="T27" fmla="*/ 354613 h 111"/>
                <a:gd name="T28" fmla="*/ 49750 w 121"/>
                <a:gd name="T29" fmla="*/ 230188 h 111"/>
                <a:gd name="T30" fmla="*/ 230096 w 121"/>
                <a:gd name="T31" fmla="*/ 49770 h 111"/>
                <a:gd name="T32" fmla="*/ 360690 w 121"/>
                <a:gd name="T33" fmla="*/ 118204 h 111"/>
                <a:gd name="T34" fmla="*/ 379347 w 121"/>
                <a:gd name="T35" fmla="*/ 130647 h 111"/>
                <a:gd name="T36" fmla="*/ 398003 w 121"/>
                <a:gd name="T37" fmla="*/ 118204 h 111"/>
                <a:gd name="T38" fmla="*/ 528598 w 121"/>
                <a:gd name="T39" fmla="*/ 49770 h 111"/>
                <a:gd name="T40" fmla="*/ 702725 w 121"/>
                <a:gd name="T41" fmla="*/ 230188 h 111"/>
                <a:gd name="T42" fmla="*/ 659193 w 121"/>
                <a:gd name="T43" fmla="*/ 354613 h 1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1"/>
                <a:gd name="T67" fmla="*/ 0 h 111"/>
                <a:gd name="T68" fmla="*/ 121 w 121"/>
                <a:gd name="T69" fmla="*/ 111 h 1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1" h="111">
                  <a:moveTo>
                    <a:pt x="85" y="0"/>
                  </a:moveTo>
                  <a:cubicBezTo>
                    <a:pt x="75" y="0"/>
                    <a:pt x="67" y="5"/>
                    <a:pt x="61" y="11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46"/>
                    <a:pt x="4" y="55"/>
                    <a:pt x="10" y="62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9" y="110"/>
                    <a:pt x="60" y="111"/>
                    <a:pt x="61" y="111"/>
                  </a:cubicBezTo>
                  <a:cubicBezTo>
                    <a:pt x="62" y="111"/>
                    <a:pt x="63" y="110"/>
                    <a:pt x="63" y="109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8" y="55"/>
                    <a:pt x="121" y="46"/>
                    <a:pt x="121" y="37"/>
                  </a:cubicBezTo>
                  <a:cubicBezTo>
                    <a:pt x="121" y="16"/>
                    <a:pt x="105" y="0"/>
                    <a:pt x="85" y="0"/>
                  </a:cubicBezTo>
                  <a:close/>
                  <a:moveTo>
                    <a:pt x="106" y="57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1" y="51"/>
                    <a:pt x="8" y="44"/>
                    <a:pt x="8" y="37"/>
                  </a:cubicBezTo>
                  <a:cubicBezTo>
                    <a:pt x="8" y="21"/>
                    <a:pt x="21" y="8"/>
                    <a:pt x="37" y="8"/>
                  </a:cubicBezTo>
                  <a:cubicBezTo>
                    <a:pt x="46" y="8"/>
                    <a:pt x="54" y="15"/>
                    <a:pt x="58" y="19"/>
                  </a:cubicBezTo>
                  <a:cubicBezTo>
                    <a:pt x="59" y="20"/>
                    <a:pt x="60" y="21"/>
                    <a:pt x="61" y="21"/>
                  </a:cubicBezTo>
                  <a:cubicBezTo>
                    <a:pt x="62" y="21"/>
                    <a:pt x="63" y="20"/>
                    <a:pt x="64" y="19"/>
                  </a:cubicBezTo>
                  <a:cubicBezTo>
                    <a:pt x="68" y="15"/>
                    <a:pt x="76" y="8"/>
                    <a:pt x="85" y="8"/>
                  </a:cubicBezTo>
                  <a:cubicBezTo>
                    <a:pt x="101" y="8"/>
                    <a:pt x="113" y="21"/>
                    <a:pt x="113" y="37"/>
                  </a:cubicBezTo>
                  <a:cubicBezTo>
                    <a:pt x="113" y="44"/>
                    <a:pt x="111" y="51"/>
                    <a:pt x="10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262626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</p:grpSp>
      <p:sp>
        <p:nvSpPr>
          <p:cNvPr id="22542" name="WordArt 51"/>
          <p:cNvSpPr>
            <a:spLocks noChangeArrowheads="1" noChangeShapeType="1" noTextEdit="1"/>
          </p:cNvSpPr>
          <p:nvPr/>
        </p:nvSpPr>
        <p:spPr bwMode="auto">
          <a:xfrm>
            <a:off x="477838" y="327025"/>
            <a:ext cx="3402012" cy="12017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path path="rect">
                    <a:fillToRect l="100000" t="100000"/>
                  </a:path>
                </a:gradFill>
                <a:latin typeface="楷体"/>
                <a:ea typeface="楷体"/>
              </a:rPr>
              <a:t>背景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 autoUpdateAnimBg="0"/>
      <p:bldP spid="122" grpId="0" bldLvl="0" animBg="1" autoUpdateAnimBg="0"/>
      <p:bldP spid="123" grpId="0" bldLvl="0" animBg="1" autoUpdateAnimBg="0"/>
      <p:bldP spid="125" grpId="0"/>
      <p:bldP spid="127" grpId="0"/>
      <p:bldP spid="129" grpId="0"/>
      <p:bldP spid="1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4" descr="adminS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292100"/>
            <a:ext cx="11517313" cy="617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2" name="Text Box 5"/>
          <p:cNvSpPr txBox="1">
            <a:spLocks noChangeArrowheads="1"/>
          </p:cNvSpPr>
          <p:nvPr/>
        </p:nvSpPr>
        <p:spPr bwMode="auto">
          <a:xfrm>
            <a:off x="7739063" y="636588"/>
            <a:ext cx="3870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9900"/>
                </a:solidFill>
                <a:ea typeface="楷体" pitchFamily="49" charset="-122"/>
              </a:rPr>
              <a:t>修  改  学  生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5" descr="adminTe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838" y="546100"/>
            <a:ext cx="11660187" cy="59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6" name="Picture 4" descr="adminTea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180975"/>
            <a:ext cx="11634787" cy="558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Text Box 6"/>
          <p:cNvSpPr txBox="1">
            <a:spLocks noChangeArrowheads="1"/>
          </p:cNvSpPr>
          <p:nvPr/>
        </p:nvSpPr>
        <p:spPr bwMode="auto">
          <a:xfrm>
            <a:off x="6970713" y="436563"/>
            <a:ext cx="458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9900"/>
                </a:solidFill>
                <a:ea typeface="楷体" pitchFamily="49" charset="-122"/>
              </a:rPr>
              <a:t>教  师  管  理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4" descr="adminT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265113"/>
            <a:ext cx="5910263" cy="61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0" name="Picture 5" descr="adminT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9038" y="284163"/>
            <a:ext cx="55880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 Box 6"/>
          <p:cNvSpPr txBox="1">
            <a:spLocks noChangeArrowheads="1"/>
          </p:cNvSpPr>
          <p:nvPr/>
        </p:nvSpPr>
        <p:spPr bwMode="auto">
          <a:xfrm>
            <a:off x="2208213" y="2478088"/>
            <a:ext cx="733425" cy="35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9900"/>
                </a:solidFill>
                <a:ea typeface="楷体" pitchFamily="49" charset="-122"/>
              </a:rPr>
              <a:t>添  加  教  师</a:t>
            </a:r>
          </a:p>
        </p:txBody>
      </p:sp>
      <p:sp>
        <p:nvSpPr>
          <p:cNvPr id="83972" name="Text Box 7"/>
          <p:cNvSpPr txBox="1">
            <a:spLocks noChangeArrowheads="1"/>
          </p:cNvSpPr>
          <p:nvPr/>
        </p:nvSpPr>
        <p:spPr bwMode="auto">
          <a:xfrm>
            <a:off x="7791450" y="2428875"/>
            <a:ext cx="733425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9900"/>
                </a:solidFill>
                <a:ea typeface="楷体" pitchFamily="49" charset="-122"/>
              </a:rPr>
              <a:t>修  改  教  师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5" descr="adminCou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569913"/>
            <a:ext cx="11701462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4" name="Picture 4" descr="adminCou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95275"/>
            <a:ext cx="11672888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 Box 6"/>
          <p:cNvSpPr txBox="1">
            <a:spLocks noChangeArrowheads="1"/>
          </p:cNvSpPr>
          <p:nvPr/>
        </p:nvSpPr>
        <p:spPr bwMode="auto">
          <a:xfrm>
            <a:off x="7593013" y="477838"/>
            <a:ext cx="39100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FF9900"/>
                </a:solidFill>
                <a:ea typeface="楷体" pitchFamily="49" charset="-122"/>
              </a:rPr>
              <a:t>课  程  管  理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4" descr="adminCI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738" y="231775"/>
            <a:ext cx="5694362" cy="606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8" name="Picture 5" descr="adminC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9025" y="233363"/>
            <a:ext cx="5592763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Text Box 6"/>
          <p:cNvSpPr txBox="1">
            <a:spLocks noChangeArrowheads="1"/>
          </p:cNvSpPr>
          <p:nvPr/>
        </p:nvSpPr>
        <p:spPr bwMode="auto">
          <a:xfrm>
            <a:off x="1878013" y="2505075"/>
            <a:ext cx="733425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9900"/>
                </a:solidFill>
                <a:ea typeface="楷体" pitchFamily="49" charset="-122"/>
              </a:rPr>
              <a:t>添  加  课  程</a:t>
            </a:r>
          </a:p>
        </p:txBody>
      </p:sp>
      <p:sp>
        <p:nvSpPr>
          <p:cNvPr id="86020" name="Text Box 7"/>
          <p:cNvSpPr txBox="1">
            <a:spLocks noChangeArrowheads="1"/>
          </p:cNvSpPr>
          <p:nvPr/>
        </p:nvSpPr>
        <p:spPr bwMode="auto">
          <a:xfrm>
            <a:off x="7580313" y="2628900"/>
            <a:ext cx="733425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9900"/>
                </a:solidFill>
                <a:ea typeface="楷体" pitchFamily="49" charset="-122"/>
              </a:rPr>
              <a:t>修  改  课  程</a:t>
            </a:r>
          </a:p>
        </p:txBody>
      </p:sp>
    </p:spTree>
  </p:cSld>
  <p:clrMapOvr>
    <a:masterClrMapping/>
  </p:clrMapOvr>
  <p:transition spd="slow" advTm="2000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1475" y="5024438"/>
            <a:ext cx="6264275" cy="134937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20988" y="2498725"/>
            <a:ext cx="6264275" cy="134938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椭圆 64"/>
          <p:cNvSpPr>
            <a:spLocks noChangeArrowheads="1"/>
          </p:cNvSpPr>
          <p:nvPr/>
        </p:nvSpPr>
        <p:spPr bwMode="auto">
          <a:xfrm>
            <a:off x="1163638" y="1798638"/>
            <a:ext cx="1658937" cy="1658937"/>
          </a:xfrm>
          <a:prstGeom prst="ellipse">
            <a:avLst/>
          </a:prstGeom>
          <a:solidFill>
            <a:schemeClr val="accent1"/>
          </a:solidFill>
          <a:ln w="190500" cap="sq">
            <a:solidFill>
              <a:srgbClr val="969696"/>
            </a:solidFill>
            <a:round/>
            <a:headEnd/>
            <a:tailEnd/>
          </a:ln>
        </p:spPr>
        <p:txBody>
          <a:bodyPr lIns="91472" tIns="45736" rIns="91472" bIns="45736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Noto Sans S Chinese Light"/>
                <a:sym typeface="宋体" charset="-122"/>
              </a:rPr>
              <a:t>命名规范</a:t>
            </a:r>
            <a:endParaRPr lang="zh-CN" altLang="zh-CN" sz="2800" b="1">
              <a:solidFill>
                <a:schemeClr val="bg1"/>
              </a:solidFill>
              <a:latin typeface="Noto Sans S Chinese Light"/>
              <a:sym typeface="宋体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68625" y="1800225"/>
            <a:ext cx="5545138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72" tIns="45736" rIns="91472" bIns="45736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>
                <a:solidFill>
                  <a:srgbClr val="4D4D4D"/>
                </a:solidFill>
                <a:latin typeface="楷体" pitchFamily="49" charset="-122"/>
                <a:ea typeface="楷体" pitchFamily="49" charset="-122"/>
              </a:rPr>
              <a:t>见名知意，驼峰写法</a:t>
            </a:r>
          </a:p>
        </p:txBody>
      </p:sp>
      <p:sp>
        <p:nvSpPr>
          <p:cNvPr id="8" name="椭圆 64"/>
          <p:cNvSpPr>
            <a:spLocks noChangeArrowheads="1"/>
          </p:cNvSpPr>
          <p:nvPr/>
        </p:nvSpPr>
        <p:spPr bwMode="auto">
          <a:xfrm>
            <a:off x="9115425" y="3933825"/>
            <a:ext cx="1658938" cy="1658938"/>
          </a:xfrm>
          <a:prstGeom prst="ellipse">
            <a:avLst/>
          </a:prstGeom>
          <a:solidFill>
            <a:schemeClr val="accent2"/>
          </a:solidFill>
          <a:ln w="190500" cap="sq">
            <a:solidFill>
              <a:srgbClr val="969696"/>
            </a:solidFill>
            <a:round/>
            <a:headEnd/>
            <a:tailEnd/>
          </a:ln>
        </p:spPr>
        <p:txBody>
          <a:bodyPr lIns="91472" tIns="45736" rIns="91472" bIns="45736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Noto Sans S Chinese Light"/>
                <a:sym typeface="宋体" charset="-122"/>
              </a:rPr>
              <a:t>报错信息</a:t>
            </a:r>
            <a:endParaRPr lang="zh-CN" altLang="zh-CN" sz="2800" b="1">
              <a:solidFill>
                <a:schemeClr val="bg1"/>
              </a:solidFill>
              <a:latin typeface="Noto Sans S Chinese Light"/>
              <a:sym typeface="宋体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78225" y="4246563"/>
            <a:ext cx="5254625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72" tIns="45736" rIns="91472" bIns="45736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>
                <a:solidFill>
                  <a:srgbClr val="4D4D4D"/>
                </a:solidFill>
                <a:latin typeface="楷体" pitchFamily="49" charset="-122"/>
                <a:ea typeface="楷体" pitchFamily="49" charset="-122"/>
              </a:rPr>
              <a:t>识别解读、分析处理</a:t>
            </a:r>
          </a:p>
        </p:txBody>
      </p:sp>
      <p:sp>
        <p:nvSpPr>
          <p:cNvPr id="87047" name="WordArt 8"/>
          <p:cNvSpPr>
            <a:spLocks noChangeArrowheads="1" noChangeShapeType="1" noTextEdit="1"/>
          </p:cNvSpPr>
          <p:nvPr/>
        </p:nvSpPr>
        <p:spPr bwMode="auto">
          <a:xfrm>
            <a:off x="400050" y="325438"/>
            <a:ext cx="4291013" cy="939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6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楷体"/>
                <a:ea typeface="楷体"/>
              </a:rPr>
              <a:t>总结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4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4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4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9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89" name="组合 24"/>
          <p:cNvGrpSpPr>
            <a:grpSpLocks/>
          </p:cNvGrpSpPr>
          <p:nvPr/>
        </p:nvGrpSpPr>
        <p:grpSpPr bwMode="auto">
          <a:xfrm>
            <a:off x="0" y="-33338"/>
            <a:ext cx="12192000" cy="6865938"/>
            <a:chOff x="-38514" y="-8112"/>
            <a:chExt cx="13681090" cy="6866112"/>
          </a:xfrm>
        </p:grpSpPr>
        <p:pic>
          <p:nvPicPr>
            <p:cNvPr id="89100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8514" y="0"/>
              <a:ext cx="6858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101" name="图片 2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23090" y="-8112"/>
              <a:ext cx="6819486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1095375" y="1176338"/>
            <a:ext cx="10339388" cy="439102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43"/>
          <p:cNvSpPr txBox="1">
            <a:spLocks noChangeArrowheads="1"/>
          </p:cNvSpPr>
          <p:nvPr/>
        </p:nvSpPr>
        <p:spPr bwMode="auto">
          <a:xfrm>
            <a:off x="2287588" y="2644775"/>
            <a:ext cx="80184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lang="zh-CN" altLang="en-US" sz="5400" b="1">
                <a:solidFill>
                  <a:srgbClr val="0D0D0D"/>
                </a:solidFill>
                <a:latin typeface="Noto Sans S Chinese Light"/>
                <a:sym typeface="+mn-lt"/>
              </a:rPr>
              <a:t>谢谢聆听</a:t>
            </a:r>
            <a:endParaRPr lang="en-US" altLang="zh-CN" sz="5400" b="1">
              <a:solidFill>
                <a:srgbClr val="0D0D0D"/>
              </a:solidFill>
              <a:latin typeface="Noto Sans S Chinese Light"/>
              <a:sym typeface="+mn-lt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145338" y="4078288"/>
            <a:ext cx="623887" cy="531812"/>
            <a:chOff x="801291" y="3535885"/>
            <a:chExt cx="219347" cy="219347"/>
          </a:xfrm>
        </p:grpSpPr>
        <p:sp>
          <p:nvSpPr>
            <p:cNvPr id="9" name="Oval 1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067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9097" name="组合 9"/>
            <p:cNvGrpSpPr>
              <a:grpSpLocks/>
            </p:cNvGrpSpPr>
            <p:nvPr/>
          </p:nvGrpSpPr>
          <p:grpSpPr bwMode="auto"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" name="Freeform 12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3337" y="3583683"/>
                <a:ext cx="54139" cy="53691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0" tIns="60960" rIns="121920" bIns="60960" anchor="ctr"/>
              <a:lstStyle/>
              <a:p>
                <a:pPr algn="di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133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861011" y="3643267"/>
                <a:ext cx="99906" cy="54346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0" tIns="60960" rIns="121920" bIns="60960" anchor="ctr"/>
              <a:lstStyle/>
              <a:p>
                <a:pPr algn="di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133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 rot="10796341" flipV="1">
            <a:off x="7791450" y="4110038"/>
            <a:ext cx="2220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D0D0D"/>
                </a:solidFill>
                <a:latin typeface="Noto Sans S Chinese Light"/>
                <a:sym typeface="+mn-lt"/>
              </a:rPr>
              <a:t>讲 解：杨雷刚</a:t>
            </a:r>
          </a:p>
        </p:txBody>
      </p:sp>
      <p:sp>
        <p:nvSpPr>
          <p:cNvPr id="23" name="矩形 22">
            <a:extLst>
              <a:ext uri="{FF2B5EF4-FFF2-40B4-BE49-F238E27FC236}"/>
            </a:extLst>
          </p:cNvPr>
          <p:cNvSpPr/>
          <p:nvPr/>
        </p:nvSpPr>
        <p:spPr>
          <a:xfrm>
            <a:off x="1247775" y="1381125"/>
            <a:ext cx="10007600" cy="4038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89095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3475" y="5592763"/>
            <a:ext cx="103012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1438275" y="3219450"/>
            <a:ext cx="9405938" cy="228600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 dirty="0"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79963" y="3251200"/>
            <a:ext cx="166687" cy="16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 dirty="0"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275513" y="3251200"/>
            <a:ext cx="166687" cy="1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 dirty="0"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755188" y="3251200"/>
            <a:ext cx="166687" cy="16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 dirty="0"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98700" y="3251200"/>
            <a:ext cx="166688" cy="1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 dirty="0"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79167" y="2010871"/>
            <a:ext cx="962021" cy="962023"/>
            <a:chOff x="4341368" y="2343128"/>
            <a:chExt cx="962021" cy="962021"/>
          </a:xfrm>
          <a:solidFill>
            <a:schemeClr val="accent2"/>
          </a:solidFill>
        </p:grpSpPr>
        <p:sp>
          <p:nvSpPr>
            <p:cNvPr id="10" name="泪滴形 9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4412016" y="2624084"/>
              <a:ext cx="820724" cy="400109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Arial" panose="020B0604020202020204" pitchFamily="34" charset="0"/>
                </a:rPr>
                <a:t>文字</a:t>
              </a:r>
              <a:endParaRPr lang="zh-CN" altLang="en-US" sz="2000" baseline="-3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97495" y="2010869"/>
            <a:ext cx="962021" cy="962022"/>
            <a:chOff x="1784435" y="2343128"/>
            <a:chExt cx="962021" cy="962021"/>
          </a:xfrm>
          <a:solidFill>
            <a:schemeClr val="accent1"/>
          </a:solidFill>
        </p:grpSpPr>
        <p:sp>
          <p:nvSpPr>
            <p:cNvPr id="13" name="泪滴形 12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1838580" y="2595809"/>
              <a:ext cx="853730" cy="436851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Arial" panose="020B0604020202020204" pitchFamily="34" charset="0"/>
                </a:rPr>
                <a:t>文字</a:t>
              </a:r>
              <a:endParaRPr lang="zh-CN" altLang="en-US" sz="2000" baseline="-3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357564" y="2010869"/>
            <a:ext cx="962021" cy="962023"/>
            <a:chOff x="9455232" y="2343128"/>
            <a:chExt cx="962021" cy="962021"/>
          </a:xfrm>
          <a:solidFill>
            <a:schemeClr val="accent2"/>
          </a:solidFill>
        </p:grpSpPr>
        <p:sp>
          <p:nvSpPr>
            <p:cNvPr id="16" name="泪滴形 15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文本框 52"/>
            <p:cNvSpPr txBox="1"/>
            <p:nvPr/>
          </p:nvSpPr>
          <p:spPr>
            <a:xfrm>
              <a:off x="9525883" y="2652355"/>
              <a:ext cx="820724" cy="400109"/>
            </a:xfrm>
            <a:prstGeom prst="rect">
              <a:avLst/>
            </a:prstGeom>
            <a:grpFill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文字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75892" y="2010870"/>
            <a:ext cx="962021" cy="962023"/>
            <a:chOff x="6898301" y="2343128"/>
            <a:chExt cx="962021" cy="962021"/>
          </a:xfrm>
          <a:solidFill>
            <a:schemeClr val="accent1"/>
          </a:solidFill>
        </p:grpSpPr>
        <p:sp>
          <p:nvSpPr>
            <p:cNvPr id="19" name="泪滴形 18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文本框 55"/>
            <p:cNvSpPr txBox="1"/>
            <p:nvPr/>
          </p:nvSpPr>
          <p:spPr>
            <a:xfrm>
              <a:off x="6952446" y="2624084"/>
              <a:ext cx="853730" cy="400109"/>
            </a:xfrm>
            <a:prstGeom prst="rect">
              <a:avLst/>
            </a:prstGeom>
            <a:grpFill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文字</a:t>
              </a:r>
            </a:p>
          </p:txBody>
        </p:sp>
      </p:grp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698625" y="3744913"/>
            <a:ext cx="13081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>
                <a:solidFill>
                  <a:srgbClr val="404040"/>
                </a:solidFill>
                <a:latin typeface="Noto Sans S Chinese Light"/>
              </a:rPr>
              <a:t>学生选课</a:t>
            </a: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1489075" y="4368800"/>
            <a:ext cx="15700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ctr"/>
            <a:r>
              <a:rPr lang="en-US" altLang="zh-CN">
                <a:sym typeface="微软雅黑" pitchFamily="34" charset="-122"/>
              </a:rPr>
              <a:t>1.</a:t>
            </a:r>
            <a:r>
              <a:rPr lang="zh-CN" altLang="en-US">
                <a:sym typeface="微软雅黑" pitchFamily="34" charset="-122"/>
              </a:rPr>
              <a:t>学生首页</a:t>
            </a:r>
          </a:p>
          <a:p>
            <a:pPr algn="ctr"/>
            <a:r>
              <a:rPr lang="en-US" altLang="zh-CN">
                <a:sym typeface="微软雅黑" pitchFamily="34" charset="-122"/>
              </a:rPr>
              <a:t>2.</a:t>
            </a:r>
            <a:r>
              <a:rPr lang="zh-CN" altLang="en-US">
                <a:sym typeface="微软雅黑" pitchFamily="34" charset="-122"/>
              </a:rPr>
              <a:t>个人信息</a:t>
            </a:r>
          </a:p>
          <a:p>
            <a:pPr algn="ctr"/>
            <a:r>
              <a:rPr lang="en-US" altLang="zh-CN">
                <a:sym typeface="微软雅黑" pitchFamily="34" charset="-122"/>
              </a:rPr>
              <a:t>3.</a:t>
            </a:r>
            <a:r>
              <a:rPr lang="zh-CN" altLang="en-US">
                <a:sym typeface="微软雅黑" pitchFamily="34" charset="-122"/>
              </a:rPr>
              <a:t>修改密码</a:t>
            </a:r>
          </a:p>
          <a:p>
            <a:pPr algn="ctr"/>
            <a:r>
              <a:rPr lang="en-US" altLang="zh-CN">
                <a:sym typeface="微软雅黑" pitchFamily="34" charset="-122"/>
              </a:rPr>
              <a:t>4.</a:t>
            </a:r>
            <a:r>
              <a:rPr lang="zh-CN" altLang="en-US">
                <a:sym typeface="微软雅黑" pitchFamily="34" charset="-122"/>
              </a:rPr>
              <a:t>必修课程</a:t>
            </a:r>
          </a:p>
          <a:p>
            <a:pPr algn="ctr"/>
            <a:r>
              <a:rPr lang="en-US" altLang="zh-CN">
                <a:sym typeface="微软雅黑" pitchFamily="34" charset="-122"/>
              </a:rPr>
              <a:t>5.</a:t>
            </a:r>
            <a:r>
              <a:rPr lang="zh-CN" altLang="en-US">
                <a:sym typeface="微软雅黑" pitchFamily="34" charset="-122"/>
              </a:rPr>
              <a:t>选修课程</a:t>
            </a:r>
          </a:p>
          <a:p>
            <a:pPr algn="ctr"/>
            <a:r>
              <a:rPr lang="en-US" altLang="zh-CN">
                <a:sym typeface="微软雅黑" pitchFamily="34" charset="-122"/>
              </a:rPr>
              <a:t>6.</a:t>
            </a:r>
            <a:r>
              <a:rPr lang="zh-CN" altLang="en-US">
                <a:sym typeface="微软雅黑" pitchFamily="34" charset="-122"/>
              </a:rPr>
              <a:t>已选课程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181475" y="3744913"/>
            <a:ext cx="13081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>
                <a:solidFill>
                  <a:srgbClr val="404040"/>
                </a:solidFill>
                <a:latin typeface="Noto Sans S Chinese Light"/>
              </a:rPr>
              <a:t>教师评估</a:t>
            </a:r>
          </a:p>
        </p:txBody>
      </p:sp>
      <p:sp>
        <p:nvSpPr>
          <p:cNvPr id="24" name="矩形 47"/>
          <p:cNvSpPr>
            <a:spLocks noChangeArrowheads="1"/>
          </p:cNvSpPr>
          <p:nvPr/>
        </p:nvSpPr>
        <p:spPr bwMode="auto">
          <a:xfrm>
            <a:off x="3841750" y="4641850"/>
            <a:ext cx="1936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ctr"/>
            <a:r>
              <a:rPr lang="en-US" altLang="zh-CN">
                <a:sym typeface="微软雅黑" pitchFamily="34" charset="-122"/>
              </a:rPr>
              <a:t>1.</a:t>
            </a:r>
            <a:r>
              <a:rPr lang="zh-CN" altLang="en-US">
                <a:sym typeface="微软雅黑" pitchFamily="34" charset="-122"/>
              </a:rPr>
              <a:t>教师首页</a:t>
            </a:r>
          </a:p>
          <a:p>
            <a:pPr algn="ctr"/>
            <a:r>
              <a:rPr lang="en-US" altLang="zh-CN">
                <a:sym typeface="微软雅黑" pitchFamily="34" charset="-122"/>
              </a:rPr>
              <a:t>2.</a:t>
            </a:r>
            <a:r>
              <a:rPr lang="zh-CN" altLang="en-US">
                <a:sym typeface="微软雅黑" pitchFamily="34" charset="-122"/>
              </a:rPr>
              <a:t>个人信息</a:t>
            </a:r>
          </a:p>
          <a:p>
            <a:pPr algn="ctr"/>
            <a:r>
              <a:rPr lang="en-US" altLang="zh-CN">
                <a:sym typeface="微软雅黑" pitchFamily="34" charset="-122"/>
              </a:rPr>
              <a:t>3.</a:t>
            </a:r>
            <a:r>
              <a:rPr lang="zh-CN" altLang="en-US">
                <a:sym typeface="微软雅黑" pitchFamily="34" charset="-122"/>
              </a:rPr>
              <a:t>修改密码</a:t>
            </a:r>
          </a:p>
          <a:p>
            <a:pPr algn="ctr"/>
            <a:r>
              <a:rPr lang="en-US" altLang="zh-CN">
                <a:sym typeface="微软雅黑" pitchFamily="34" charset="-122"/>
              </a:rPr>
              <a:t>4.</a:t>
            </a:r>
            <a:r>
              <a:rPr lang="zh-CN" altLang="en-US">
                <a:sym typeface="微软雅黑" pitchFamily="34" charset="-122"/>
              </a:rPr>
              <a:t>所带课程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711950" y="3744913"/>
            <a:ext cx="13081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>
                <a:solidFill>
                  <a:srgbClr val="404040"/>
                </a:solidFill>
                <a:latin typeface="Noto Sans S Chinese Light"/>
              </a:rPr>
              <a:t>教务管理</a:t>
            </a: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6392863" y="4762500"/>
            <a:ext cx="1936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ctr"/>
            <a:r>
              <a:rPr lang="en-US" altLang="zh-CN">
                <a:sym typeface="微软雅黑" pitchFamily="34" charset="-122"/>
              </a:rPr>
              <a:t>1.</a:t>
            </a:r>
            <a:r>
              <a:rPr lang="zh-CN" altLang="en-US">
                <a:sym typeface="微软雅黑" pitchFamily="34" charset="-122"/>
              </a:rPr>
              <a:t>学生管理</a:t>
            </a:r>
          </a:p>
          <a:p>
            <a:pPr algn="ctr"/>
            <a:r>
              <a:rPr lang="en-US" altLang="zh-CN">
                <a:sym typeface="微软雅黑" pitchFamily="34" charset="-122"/>
              </a:rPr>
              <a:t>2.</a:t>
            </a:r>
            <a:r>
              <a:rPr lang="zh-CN" altLang="en-US">
                <a:sym typeface="微软雅黑" pitchFamily="34" charset="-122"/>
              </a:rPr>
              <a:t>教师管理</a:t>
            </a:r>
          </a:p>
          <a:p>
            <a:pPr algn="ctr"/>
            <a:r>
              <a:rPr lang="en-US" altLang="zh-CN">
                <a:sym typeface="微软雅黑" pitchFamily="34" charset="-122"/>
              </a:rPr>
              <a:t>3.</a:t>
            </a:r>
            <a:r>
              <a:rPr lang="zh-CN" altLang="en-US">
                <a:sym typeface="微软雅黑" pitchFamily="34" charset="-122"/>
              </a:rPr>
              <a:t>课程管理</a:t>
            </a: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9383713" y="3744913"/>
            <a:ext cx="7429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>
                <a:solidFill>
                  <a:srgbClr val="404040"/>
                </a:solidFill>
                <a:latin typeface="Noto Sans S Chinese Light"/>
              </a:rPr>
              <a:t>其他</a:t>
            </a: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8799513" y="4995863"/>
            <a:ext cx="19367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ctr">
              <a:lnSpc>
                <a:spcPct val="130000"/>
              </a:lnSpc>
              <a:buFont typeface="Arial" charset="0"/>
              <a:buNone/>
            </a:pPr>
            <a:r>
              <a:rPr lang="zh-CN" altLang="en-US">
                <a:solidFill>
                  <a:srgbClr val="404040"/>
                </a:solidFill>
                <a:latin typeface="Noto Sans S Chinese Light"/>
                <a:sym typeface="微软雅黑" pitchFamily="34" charset="-122"/>
              </a:rPr>
              <a:t>其他</a:t>
            </a:r>
          </a:p>
        </p:txBody>
      </p:sp>
      <p:sp>
        <p:nvSpPr>
          <p:cNvPr id="24594" name="WordArt 19"/>
          <p:cNvSpPr>
            <a:spLocks noChangeArrowheads="1" noChangeShapeType="1" noTextEdit="1"/>
          </p:cNvSpPr>
          <p:nvPr/>
        </p:nvSpPr>
        <p:spPr bwMode="auto">
          <a:xfrm>
            <a:off x="477838" y="274638"/>
            <a:ext cx="4054475" cy="15668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path path="rect">
                    <a:fillToRect l="100000" t="100000"/>
                  </a:path>
                </a:gradFill>
                <a:latin typeface="楷体"/>
                <a:ea typeface="楷体"/>
              </a:rPr>
              <a:t>背景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组合 2"/>
          <p:cNvGrpSpPr>
            <a:grpSpLocks/>
          </p:cNvGrpSpPr>
          <p:nvPr/>
        </p:nvGrpSpPr>
        <p:grpSpPr bwMode="auto">
          <a:xfrm>
            <a:off x="1516063" y="1641475"/>
            <a:ext cx="7432675" cy="4168775"/>
            <a:chOff x="991741" y="1403868"/>
            <a:chExt cx="7935416" cy="4450657"/>
          </a:xfrm>
        </p:grpSpPr>
        <p:grpSp>
          <p:nvGrpSpPr>
            <p:cNvPr id="26637" name="千图PPT彼岸天：ID 8661124库_组合 51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2021805" y="2007266"/>
              <a:ext cx="5875288" cy="2817195"/>
              <a:chOff x="2021805" y="2007266"/>
              <a:chExt cx="5875288" cy="2817195"/>
            </a:xfrm>
          </p:grpSpPr>
          <p:cxnSp>
            <p:nvCxnSpPr>
              <p:cNvPr id="4" name="Straight Connector 30">
                <a:extLst>
                  <a:ext uri="{FF2B5EF4-FFF2-40B4-BE49-F238E27FC236}"/>
                </a:extLst>
              </p:cNvPr>
              <p:cNvCxnSpPr>
                <a:stCxn id="28" idx="5"/>
                <a:endCxn id="32" idx="1"/>
              </p:cNvCxnSpPr>
              <p:nvPr/>
            </p:nvCxnSpPr>
            <p:spPr>
              <a:xfrm>
                <a:off x="2022227" y="2434332"/>
                <a:ext cx="647443" cy="87623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31">
                <a:extLst>
                  <a:ext uri="{FF2B5EF4-FFF2-40B4-BE49-F238E27FC236}"/>
                </a:extLst>
              </p:cNvPr>
              <p:cNvCxnSpPr>
                <a:stCxn id="32" idx="7"/>
                <a:endCxn id="40" idx="2"/>
              </p:cNvCxnSpPr>
              <p:nvPr/>
            </p:nvCxnSpPr>
            <p:spPr>
              <a:xfrm flipV="1">
                <a:off x="3522193" y="2007232"/>
                <a:ext cx="2584688" cy="130333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32">
                <a:extLst>
                  <a:ext uri="{FF2B5EF4-FFF2-40B4-BE49-F238E27FC236}"/>
                </a:extLst>
              </p:cNvPr>
              <p:cNvCxnSpPr>
                <a:stCxn id="40" idx="5"/>
                <a:endCxn id="44" idx="1"/>
              </p:cNvCxnSpPr>
              <p:nvPr/>
            </p:nvCxnSpPr>
            <p:spPr>
              <a:xfrm>
                <a:off x="7137366" y="2434332"/>
                <a:ext cx="759305" cy="87623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33">
                <a:extLst>
                  <a:ext uri="{FF2B5EF4-FFF2-40B4-BE49-F238E27FC236}"/>
                </a:extLst>
              </p:cNvPr>
              <p:cNvCxnSpPr>
                <a:stCxn id="44" idx="2"/>
                <a:endCxn id="36" idx="7"/>
              </p:cNvCxnSpPr>
              <p:nvPr/>
            </p:nvCxnSpPr>
            <p:spPr>
              <a:xfrm flipH="1">
                <a:off x="5637399" y="3737667"/>
                <a:ext cx="2083005" cy="108639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38" name="Group 39"/>
            <p:cNvGrpSpPr>
              <a:grpSpLocks/>
            </p:cNvGrpSpPr>
            <p:nvPr/>
          </p:nvGrpSpPr>
          <p:grpSpPr bwMode="auto">
            <a:xfrm>
              <a:off x="991741" y="1403868"/>
              <a:ext cx="1206795" cy="1206795"/>
              <a:chOff x="991741" y="1403868"/>
              <a:chExt cx="1206795" cy="1206795"/>
            </a:xfrm>
          </p:grpSpPr>
          <p:sp>
            <p:nvSpPr>
              <p:cNvPr id="28" name="Oval 6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991741" y="1403868"/>
                <a:ext cx="1206752" cy="1206728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29" name="Oval 7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093434" y="1505559"/>
                <a:ext cx="1003367" cy="1003347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30" name="Oval 8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210380" y="1622503"/>
                <a:ext cx="769474" cy="7694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26662" name="Freeform: Shape 38"/>
              <p:cNvSpPr>
                <a:spLocks noChangeAspect="1"/>
              </p:cNvSpPr>
              <p:nvPr/>
            </p:nvSpPr>
            <p:spPr bwMode="auto">
              <a:xfrm>
                <a:off x="1404688" y="1816737"/>
                <a:ext cx="380897" cy="381053"/>
              </a:xfrm>
              <a:custGeom>
                <a:avLst/>
                <a:gdLst>
                  <a:gd name="T0" fmla="*/ 104634 w 502142"/>
                  <a:gd name="T1" fmla="*/ 142539 h 502347"/>
                  <a:gd name="T2" fmla="*/ 114428 w 502142"/>
                  <a:gd name="T3" fmla="*/ 149323 h 502347"/>
                  <a:gd name="T4" fmla="*/ 113675 w 502142"/>
                  <a:gd name="T5" fmla="*/ 147815 h 502347"/>
                  <a:gd name="T6" fmla="*/ 107648 w 502142"/>
                  <a:gd name="T7" fmla="*/ 141033 h 502347"/>
                  <a:gd name="T8" fmla="*/ 172995 w 502142"/>
                  <a:gd name="T9" fmla="*/ 71861 h 502347"/>
                  <a:gd name="T10" fmla="*/ 172995 w 502142"/>
                  <a:gd name="T11" fmla="*/ 110138 h 502347"/>
                  <a:gd name="T12" fmla="*/ 172995 w 502142"/>
                  <a:gd name="T13" fmla="*/ 71861 h 502347"/>
                  <a:gd name="T14" fmla="*/ 103881 w 502142"/>
                  <a:gd name="T15" fmla="*/ 57376 h 502347"/>
                  <a:gd name="T16" fmla="*/ 144562 w 502142"/>
                  <a:gd name="T17" fmla="*/ 241269 h 502347"/>
                  <a:gd name="T18" fmla="*/ 152096 w 502142"/>
                  <a:gd name="T19" fmla="*/ 240515 h 502347"/>
                  <a:gd name="T20" fmla="*/ 155862 w 502142"/>
                  <a:gd name="T21" fmla="*/ 193789 h 502347"/>
                  <a:gd name="T22" fmla="*/ 142302 w 502142"/>
                  <a:gd name="T23" fmla="*/ 176454 h 502347"/>
                  <a:gd name="T24" fmla="*/ 127988 w 502142"/>
                  <a:gd name="T25" fmla="*/ 199064 h 502347"/>
                  <a:gd name="T26" fmla="*/ 91075 w 502142"/>
                  <a:gd name="T27" fmla="*/ 192281 h 502347"/>
                  <a:gd name="T28" fmla="*/ 121962 w 502142"/>
                  <a:gd name="T29" fmla="*/ 181730 h 502347"/>
                  <a:gd name="T30" fmla="*/ 129495 w 502142"/>
                  <a:gd name="T31" fmla="*/ 156859 h 502347"/>
                  <a:gd name="T32" fmla="*/ 134768 w 502142"/>
                  <a:gd name="T33" fmla="*/ 127467 h 502347"/>
                  <a:gd name="T34" fmla="*/ 115934 w 502142"/>
                  <a:gd name="T35" fmla="*/ 147815 h 502347"/>
                  <a:gd name="T36" fmla="*/ 113675 w 502142"/>
                  <a:gd name="T37" fmla="*/ 152337 h 502347"/>
                  <a:gd name="T38" fmla="*/ 100868 w 502142"/>
                  <a:gd name="T39" fmla="*/ 179469 h 502347"/>
                  <a:gd name="T40" fmla="*/ 95595 w 502142"/>
                  <a:gd name="T41" fmla="*/ 132742 h 502347"/>
                  <a:gd name="T42" fmla="*/ 105388 w 502142"/>
                  <a:gd name="T43" fmla="*/ 139525 h 502347"/>
                  <a:gd name="T44" fmla="*/ 107648 w 502142"/>
                  <a:gd name="T45" fmla="*/ 138017 h 502347"/>
                  <a:gd name="T46" fmla="*/ 155862 w 502142"/>
                  <a:gd name="T47" fmla="*/ 107118 h 502347"/>
                  <a:gd name="T48" fmla="*/ 163396 w 502142"/>
                  <a:gd name="T49" fmla="*/ 107871 h 502347"/>
                  <a:gd name="T50" fmla="*/ 167916 w 502142"/>
                  <a:gd name="T51" fmla="*/ 110132 h 502347"/>
                  <a:gd name="T52" fmla="*/ 175449 w 502142"/>
                  <a:gd name="T53" fmla="*/ 120684 h 502347"/>
                  <a:gd name="T54" fmla="*/ 201816 w 502142"/>
                  <a:gd name="T55" fmla="*/ 125959 h 502347"/>
                  <a:gd name="T56" fmla="*/ 210856 w 502142"/>
                  <a:gd name="T57" fmla="*/ 137264 h 502347"/>
                  <a:gd name="T58" fmla="*/ 181476 w 502142"/>
                  <a:gd name="T59" fmla="*/ 142539 h 502347"/>
                  <a:gd name="T60" fmla="*/ 162643 w 502142"/>
                  <a:gd name="T61" fmla="*/ 167410 h 502347"/>
                  <a:gd name="T62" fmla="*/ 172435 w 502142"/>
                  <a:gd name="T63" fmla="*/ 187006 h 502347"/>
                  <a:gd name="T64" fmla="*/ 162643 w 502142"/>
                  <a:gd name="T65" fmla="*/ 234485 h 502347"/>
                  <a:gd name="T66" fmla="*/ 184489 w 502142"/>
                  <a:gd name="T67" fmla="*/ 232225 h 502347"/>
                  <a:gd name="T68" fmla="*/ 144562 w 502142"/>
                  <a:gd name="T69" fmla="*/ 48332 h 502347"/>
                  <a:gd name="T70" fmla="*/ 205583 w 502142"/>
                  <a:gd name="T71" fmla="*/ 8389 h 502347"/>
                  <a:gd name="T72" fmla="*/ 210856 w 502142"/>
                  <a:gd name="T73" fmla="*/ 47578 h 502347"/>
                  <a:gd name="T74" fmla="*/ 250784 w 502142"/>
                  <a:gd name="T75" fmla="*/ 63405 h 502347"/>
                  <a:gd name="T76" fmla="*/ 283931 w 502142"/>
                  <a:gd name="T77" fmla="*/ 92045 h 502347"/>
                  <a:gd name="T78" fmla="*/ 260577 w 502142"/>
                  <a:gd name="T79" fmla="*/ 122944 h 502347"/>
                  <a:gd name="T80" fmla="*/ 277151 w 502142"/>
                  <a:gd name="T81" fmla="*/ 162889 h 502347"/>
                  <a:gd name="T82" fmla="*/ 280917 w 502142"/>
                  <a:gd name="T83" fmla="*/ 205847 h 502347"/>
                  <a:gd name="T84" fmla="*/ 256811 w 502142"/>
                  <a:gd name="T85" fmla="*/ 217152 h 502347"/>
                  <a:gd name="T86" fmla="*/ 218390 w 502142"/>
                  <a:gd name="T87" fmla="*/ 235993 h 502347"/>
                  <a:gd name="T88" fmla="*/ 216130 w 502142"/>
                  <a:gd name="T89" fmla="*/ 275937 h 502347"/>
                  <a:gd name="T90" fmla="*/ 173189 w 502142"/>
                  <a:gd name="T91" fmla="*/ 275184 h 502347"/>
                  <a:gd name="T92" fmla="*/ 131755 w 502142"/>
                  <a:gd name="T93" fmla="*/ 261618 h 502347"/>
                  <a:gd name="T94" fmla="*/ 116688 w 502142"/>
                  <a:gd name="T95" fmla="*/ 287242 h 502347"/>
                  <a:gd name="T96" fmla="*/ 82788 w 502142"/>
                  <a:gd name="T97" fmla="*/ 281213 h 502347"/>
                  <a:gd name="T98" fmla="*/ 72241 w 502142"/>
                  <a:gd name="T99" fmla="*/ 257096 h 502347"/>
                  <a:gd name="T100" fmla="*/ 52654 w 502142"/>
                  <a:gd name="T101" fmla="*/ 218659 h 502347"/>
                  <a:gd name="T102" fmla="*/ 13480 w 502142"/>
                  <a:gd name="T103" fmla="*/ 216399 h 502347"/>
                  <a:gd name="T104" fmla="*/ 13480 w 502142"/>
                  <a:gd name="T105" fmla="*/ 172686 h 502347"/>
                  <a:gd name="T106" fmla="*/ 27794 w 502142"/>
                  <a:gd name="T107" fmla="*/ 131988 h 502347"/>
                  <a:gd name="T108" fmla="*/ 1426 w 502142"/>
                  <a:gd name="T109" fmla="*/ 116915 h 502347"/>
                  <a:gd name="T110" fmla="*/ 8207 w 502142"/>
                  <a:gd name="T111" fmla="*/ 83001 h 502347"/>
                  <a:gd name="T112" fmla="*/ 47380 w 502142"/>
                  <a:gd name="T113" fmla="*/ 77725 h 502347"/>
                  <a:gd name="T114" fmla="*/ 63954 w 502142"/>
                  <a:gd name="T115" fmla="*/ 37782 h 502347"/>
                  <a:gd name="T116" fmla="*/ 91828 w 502142"/>
                  <a:gd name="T117" fmla="*/ 4620 h 502347"/>
                  <a:gd name="T118" fmla="*/ 122715 w 502142"/>
                  <a:gd name="T119" fmla="*/ 28737 h 502347"/>
                  <a:gd name="T120" fmla="*/ 162643 w 502142"/>
                  <a:gd name="T121" fmla="*/ 12157 h 50234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02142"/>
                  <a:gd name="T184" fmla="*/ 0 h 502347"/>
                  <a:gd name="T185" fmla="*/ 502142 w 502142"/>
                  <a:gd name="T186" fmla="*/ 502347 h 50234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02142" h="502347">
                    <a:moveTo>
                      <a:pt x="185778" y="245107"/>
                    </a:moveTo>
                    <a:cubicBezTo>
                      <a:pt x="185778" y="245107"/>
                      <a:pt x="185778" y="245107"/>
                      <a:pt x="181850" y="247726"/>
                    </a:cubicBezTo>
                    <a:cubicBezTo>
                      <a:pt x="181850" y="247726"/>
                      <a:pt x="181850" y="247726"/>
                      <a:pt x="196252" y="262134"/>
                    </a:cubicBezTo>
                    <a:cubicBezTo>
                      <a:pt x="196252" y="262134"/>
                      <a:pt x="196252" y="262134"/>
                      <a:pt x="198871" y="259515"/>
                    </a:cubicBezTo>
                    <a:cubicBezTo>
                      <a:pt x="198871" y="259515"/>
                      <a:pt x="198871" y="258205"/>
                      <a:pt x="198871" y="258205"/>
                    </a:cubicBezTo>
                    <a:cubicBezTo>
                      <a:pt x="198871" y="258205"/>
                      <a:pt x="198871" y="258205"/>
                      <a:pt x="197562" y="256895"/>
                    </a:cubicBezTo>
                    <a:cubicBezTo>
                      <a:pt x="197562" y="256895"/>
                      <a:pt x="196252" y="256895"/>
                      <a:pt x="196252" y="255585"/>
                    </a:cubicBezTo>
                    <a:cubicBezTo>
                      <a:pt x="191015" y="254275"/>
                      <a:pt x="187087" y="250346"/>
                      <a:pt x="187087" y="245107"/>
                    </a:cubicBezTo>
                    <a:cubicBezTo>
                      <a:pt x="187087" y="245107"/>
                      <a:pt x="187087" y="245107"/>
                      <a:pt x="185778" y="245107"/>
                    </a:cubicBezTo>
                    <a:close/>
                    <a:moveTo>
                      <a:pt x="300657" y="124890"/>
                    </a:moveTo>
                    <a:cubicBezTo>
                      <a:pt x="318976" y="124890"/>
                      <a:pt x="333369" y="140543"/>
                      <a:pt x="333369" y="157500"/>
                    </a:cubicBezTo>
                    <a:cubicBezTo>
                      <a:pt x="333369" y="175761"/>
                      <a:pt x="318976" y="191414"/>
                      <a:pt x="300657" y="191414"/>
                    </a:cubicBezTo>
                    <a:cubicBezTo>
                      <a:pt x="282339" y="191414"/>
                      <a:pt x="267945" y="175761"/>
                      <a:pt x="267945" y="157500"/>
                    </a:cubicBezTo>
                    <a:cubicBezTo>
                      <a:pt x="267945" y="140543"/>
                      <a:pt x="282339" y="124890"/>
                      <a:pt x="300657" y="124890"/>
                    </a:cubicBezTo>
                    <a:close/>
                    <a:moveTo>
                      <a:pt x="251242" y="83999"/>
                    </a:moveTo>
                    <a:cubicBezTo>
                      <a:pt x="226366" y="83999"/>
                      <a:pt x="202799" y="89238"/>
                      <a:pt x="180541" y="99717"/>
                    </a:cubicBezTo>
                    <a:cubicBezTo>
                      <a:pt x="96747" y="137702"/>
                      <a:pt x="60087" y="237248"/>
                      <a:pt x="99366" y="321076"/>
                    </a:cubicBezTo>
                    <a:cubicBezTo>
                      <a:pt x="125551" y="381328"/>
                      <a:pt x="185778" y="419313"/>
                      <a:pt x="251242" y="419313"/>
                    </a:cubicBezTo>
                    <a:cubicBezTo>
                      <a:pt x="256479" y="419313"/>
                      <a:pt x="263025" y="419313"/>
                      <a:pt x="268263" y="418003"/>
                    </a:cubicBezTo>
                    <a:cubicBezTo>
                      <a:pt x="266953" y="418003"/>
                      <a:pt x="265644" y="418003"/>
                      <a:pt x="264335" y="418003"/>
                    </a:cubicBezTo>
                    <a:cubicBezTo>
                      <a:pt x="256479" y="415383"/>
                      <a:pt x="252551" y="407524"/>
                      <a:pt x="253861" y="399665"/>
                    </a:cubicBezTo>
                    <a:cubicBezTo>
                      <a:pt x="253861" y="399665"/>
                      <a:pt x="253861" y="399665"/>
                      <a:pt x="270881" y="336794"/>
                    </a:cubicBezTo>
                    <a:cubicBezTo>
                      <a:pt x="270881" y="336794"/>
                      <a:pt x="270881" y="336794"/>
                      <a:pt x="251242" y="307978"/>
                    </a:cubicBezTo>
                    <a:cubicBezTo>
                      <a:pt x="249933" y="307978"/>
                      <a:pt x="248623" y="306668"/>
                      <a:pt x="247314" y="306668"/>
                    </a:cubicBezTo>
                    <a:cubicBezTo>
                      <a:pt x="247314" y="306668"/>
                      <a:pt x="247314" y="306668"/>
                      <a:pt x="236840" y="335484"/>
                    </a:cubicBezTo>
                    <a:cubicBezTo>
                      <a:pt x="234221" y="342033"/>
                      <a:pt x="228984" y="345963"/>
                      <a:pt x="222438" y="345963"/>
                    </a:cubicBezTo>
                    <a:cubicBezTo>
                      <a:pt x="222438" y="345963"/>
                      <a:pt x="222438" y="345963"/>
                      <a:pt x="173995" y="348582"/>
                    </a:cubicBezTo>
                    <a:cubicBezTo>
                      <a:pt x="166139" y="348582"/>
                      <a:pt x="159592" y="342033"/>
                      <a:pt x="158283" y="334174"/>
                    </a:cubicBezTo>
                    <a:cubicBezTo>
                      <a:pt x="158283" y="325006"/>
                      <a:pt x="164830" y="318457"/>
                      <a:pt x="172685" y="318457"/>
                    </a:cubicBezTo>
                    <a:cubicBezTo>
                      <a:pt x="172685" y="318457"/>
                      <a:pt x="172685" y="318457"/>
                      <a:pt x="211964" y="315837"/>
                    </a:cubicBezTo>
                    <a:cubicBezTo>
                      <a:pt x="211964" y="315837"/>
                      <a:pt x="211964" y="315837"/>
                      <a:pt x="223747" y="283092"/>
                    </a:cubicBezTo>
                    <a:cubicBezTo>
                      <a:pt x="223747" y="279162"/>
                      <a:pt x="223747" y="276542"/>
                      <a:pt x="225056" y="272613"/>
                    </a:cubicBezTo>
                    <a:cubicBezTo>
                      <a:pt x="225056" y="272613"/>
                      <a:pt x="225056" y="272613"/>
                      <a:pt x="242077" y="217601"/>
                    </a:cubicBezTo>
                    <a:cubicBezTo>
                      <a:pt x="239458" y="218910"/>
                      <a:pt x="236840" y="220220"/>
                      <a:pt x="234221" y="221530"/>
                    </a:cubicBezTo>
                    <a:cubicBezTo>
                      <a:pt x="222438" y="228079"/>
                      <a:pt x="214582" y="237248"/>
                      <a:pt x="211964" y="247726"/>
                    </a:cubicBezTo>
                    <a:cubicBezTo>
                      <a:pt x="210654" y="251656"/>
                      <a:pt x="206726" y="255585"/>
                      <a:pt x="201489" y="256895"/>
                    </a:cubicBezTo>
                    <a:cubicBezTo>
                      <a:pt x="202799" y="258205"/>
                      <a:pt x="202799" y="260825"/>
                      <a:pt x="201489" y="262134"/>
                    </a:cubicBezTo>
                    <a:cubicBezTo>
                      <a:pt x="201489" y="262134"/>
                      <a:pt x="201489" y="262134"/>
                      <a:pt x="197562" y="264754"/>
                    </a:cubicBezTo>
                    <a:cubicBezTo>
                      <a:pt x="197562" y="264754"/>
                      <a:pt x="197562" y="264754"/>
                      <a:pt x="211964" y="279162"/>
                    </a:cubicBezTo>
                    <a:cubicBezTo>
                      <a:pt x="211964" y="279162"/>
                      <a:pt x="211964" y="279162"/>
                      <a:pt x="175304" y="311908"/>
                    </a:cubicBezTo>
                    <a:cubicBezTo>
                      <a:pt x="175304" y="311908"/>
                      <a:pt x="175304" y="311908"/>
                      <a:pt x="130788" y="264754"/>
                    </a:cubicBezTo>
                    <a:cubicBezTo>
                      <a:pt x="130788" y="264754"/>
                      <a:pt x="130788" y="264754"/>
                      <a:pt x="166139" y="230699"/>
                    </a:cubicBezTo>
                    <a:cubicBezTo>
                      <a:pt x="166139" y="230699"/>
                      <a:pt x="166139" y="230699"/>
                      <a:pt x="179232" y="245107"/>
                    </a:cubicBezTo>
                    <a:cubicBezTo>
                      <a:pt x="179232" y="245107"/>
                      <a:pt x="179232" y="245107"/>
                      <a:pt x="183159" y="242487"/>
                    </a:cubicBezTo>
                    <a:cubicBezTo>
                      <a:pt x="184469" y="241177"/>
                      <a:pt x="185778" y="241177"/>
                      <a:pt x="187087" y="241177"/>
                    </a:cubicBezTo>
                    <a:cubicBezTo>
                      <a:pt x="187087" y="241177"/>
                      <a:pt x="187087" y="241177"/>
                      <a:pt x="187087" y="239867"/>
                    </a:cubicBezTo>
                    <a:cubicBezTo>
                      <a:pt x="191015" y="224150"/>
                      <a:pt x="204108" y="209742"/>
                      <a:pt x="222438" y="199263"/>
                    </a:cubicBezTo>
                    <a:cubicBezTo>
                      <a:pt x="238149" y="190094"/>
                      <a:pt x="255170" y="186165"/>
                      <a:pt x="270881" y="186165"/>
                    </a:cubicBezTo>
                    <a:cubicBezTo>
                      <a:pt x="273500" y="186165"/>
                      <a:pt x="274809" y="186165"/>
                      <a:pt x="276118" y="186165"/>
                    </a:cubicBezTo>
                    <a:cubicBezTo>
                      <a:pt x="276118" y="186165"/>
                      <a:pt x="280046" y="187475"/>
                      <a:pt x="283974" y="187475"/>
                    </a:cubicBezTo>
                    <a:cubicBezTo>
                      <a:pt x="285283" y="188785"/>
                      <a:pt x="285283" y="188785"/>
                      <a:pt x="286592" y="188785"/>
                    </a:cubicBezTo>
                    <a:cubicBezTo>
                      <a:pt x="287902" y="190094"/>
                      <a:pt x="289211" y="190094"/>
                      <a:pt x="291830" y="191404"/>
                    </a:cubicBezTo>
                    <a:cubicBezTo>
                      <a:pt x="297067" y="195334"/>
                      <a:pt x="302304" y="201883"/>
                      <a:pt x="304922" y="208432"/>
                    </a:cubicBezTo>
                    <a:cubicBezTo>
                      <a:pt x="304922" y="208432"/>
                      <a:pt x="304922" y="209742"/>
                      <a:pt x="304922" y="209742"/>
                    </a:cubicBezTo>
                    <a:cubicBezTo>
                      <a:pt x="307541" y="214981"/>
                      <a:pt x="312778" y="220220"/>
                      <a:pt x="321943" y="222840"/>
                    </a:cubicBezTo>
                    <a:cubicBezTo>
                      <a:pt x="332417" y="225459"/>
                      <a:pt x="344201" y="224150"/>
                      <a:pt x="350747" y="218910"/>
                    </a:cubicBezTo>
                    <a:cubicBezTo>
                      <a:pt x="355984" y="214981"/>
                      <a:pt x="363840" y="214981"/>
                      <a:pt x="367768" y="220220"/>
                    </a:cubicBezTo>
                    <a:cubicBezTo>
                      <a:pt x="373005" y="225459"/>
                      <a:pt x="371696" y="233318"/>
                      <a:pt x="366458" y="238558"/>
                    </a:cubicBezTo>
                    <a:cubicBezTo>
                      <a:pt x="358603" y="246417"/>
                      <a:pt x="345510" y="250346"/>
                      <a:pt x="332417" y="250346"/>
                    </a:cubicBezTo>
                    <a:cubicBezTo>
                      <a:pt x="327180" y="250346"/>
                      <a:pt x="320634" y="249036"/>
                      <a:pt x="315397" y="247726"/>
                    </a:cubicBezTo>
                    <a:cubicBezTo>
                      <a:pt x="308850" y="245107"/>
                      <a:pt x="303613" y="243797"/>
                      <a:pt x="298376" y="239867"/>
                    </a:cubicBezTo>
                    <a:cubicBezTo>
                      <a:pt x="298376" y="239867"/>
                      <a:pt x="298376" y="239867"/>
                      <a:pt x="282665" y="290950"/>
                    </a:cubicBezTo>
                    <a:cubicBezTo>
                      <a:pt x="281355" y="293570"/>
                      <a:pt x="281355" y="294880"/>
                      <a:pt x="280046" y="296190"/>
                    </a:cubicBezTo>
                    <a:cubicBezTo>
                      <a:pt x="280046" y="296190"/>
                      <a:pt x="280046" y="296190"/>
                      <a:pt x="299685" y="325006"/>
                    </a:cubicBezTo>
                    <a:cubicBezTo>
                      <a:pt x="302304" y="328935"/>
                      <a:pt x="303613" y="332865"/>
                      <a:pt x="302304" y="336794"/>
                    </a:cubicBezTo>
                    <a:cubicBezTo>
                      <a:pt x="302304" y="336794"/>
                      <a:pt x="302304" y="336794"/>
                      <a:pt x="282665" y="407524"/>
                    </a:cubicBezTo>
                    <a:cubicBezTo>
                      <a:pt x="281355" y="412764"/>
                      <a:pt x="277428" y="416693"/>
                      <a:pt x="272190" y="418003"/>
                    </a:cubicBezTo>
                    <a:cubicBezTo>
                      <a:pt x="289211" y="415383"/>
                      <a:pt x="304922" y="411454"/>
                      <a:pt x="320634" y="403595"/>
                    </a:cubicBezTo>
                    <a:cubicBezTo>
                      <a:pt x="405737" y="365610"/>
                      <a:pt x="442397" y="264754"/>
                      <a:pt x="403118" y="180926"/>
                    </a:cubicBezTo>
                    <a:cubicBezTo>
                      <a:pt x="375623" y="121984"/>
                      <a:pt x="316706" y="83999"/>
                      <a:pt x="251242" y="83999"/>
                    </a:cubicBezTo>
                    <a:close/>
                    <a:moveTo>
                      <a:pt x="324562" y="1480"/>
                    </a:moveTo>
                    <a:cubicBezTo>
                      <a:pt x="324562" y="1480"/>
                      <a:pt x="324562" y="1480"/>
                      <a:pt x="357294" y="14579"/>
                    </a:cubicBezTo>
                    <a:cubicBezTo>
                      <a:pt x="374314" y="21128"/>
                      <a:pt x="383479" y="39465"/>
                      <a:pt x="376933" y="56493"/>
                    </a:cubicBezTo>
                    <a:cubicBezTo>
                      <a:pt x="376933" y="56493"/>
                      <a:pt x="376933" y="56493"/>
                      <a:pt x="366458" y="82689"/>
                    </a:cubicBezTo>
                    <a:cubicBezTo>
                      <a:pt x="383479" y="93168"/>
                      <a:pt x="397881" y="107576"/>
                      <a:pt x="410974" y="123294"/>
                    </a:cubicBezTo>
                    <a:cubicBezTo>
                      <a:pt x="410974" y="123294"/>
                      <a:pt x="410974" y="123294"/>
                      <a:pt x="435850" y="110195"/>
                    </a:cubicBezTo>
                    <a:cubicBezTo>
                      <a:pt x="452871" y="103646"/>
                      <a:pt x="471201" y="110195"/>
                      <a:pt x="479056" y="127223"/>
                    </a:cubicBezTo>
                    <a:cubicBezTo>
                      <a:pt x="479056" y="127223"/>
                      <a:pt x="479056" y="127223"/>
                      <a:pt x="493458" y="159969"/>
                    </a:cubicBezTo>
                    <a:cubicBezTo>
                      <a:pt x="501314" y="175686"/>
                      <a:pt x="494768" y="194024"/>
                      <a:pt x="477747" y="201883"/>
                    </a:cubicBezTo>
                    <a:cubicBezTo>
                      <a:pt x="477747" y="201883"/>
                      <a:pt x="477747" y="201883"/>
                      <a:pt x="452871" y="213671"/>
                    </a:cubicBezTo>
                    <a:cubicBezTo>
                      <a:pt x="455489" y="233318"/>
                      <a:pt x="456799" y="252966"/>
                      <a:pt x="454180" y="272613"/>
                    </a:cubicBezTo>
                    <a:cubicBezTo>
                      <a:pt x="454180" y="272613"/>
                      <a:pt x="454180" y="272613"/>
                      <a:pt x="481675" y="283092"/>
                    </a:cubicBezTo>
                    <a:cubicBezTo>
                      <a:pt x="497386" y="289641"/>
                      <a:pt x="506551" y="307978"/>
                      <a:pt x="500005" y="323696"/>
                    </a:cubicBezTo>
                    <a:cubicBezTo>
                      <a:pt x="500005" y="323696"/>
                      <a:pt x="500005" y="323696"/>
                      <a:pt x="488221" y="357751"/>
                    </a:cubicBezTo>
                    <a:cubicBezTo>
                      <a:pt x="485603" y="365610"/>
                      <a:pt x="479056" y="372159"/>
                      <a:pt x="471201" y="376089"/>
                    </a:cubicBezTo>
                    <a:cubicBezTo>
                      <a:pt x="463345" y="380018"/>
                      <a:pt x="454180" y="380018"/>
                      <a:pt x="446324" y="377399"/>
                    </a:cubicBezTo>
                    <a:cubicBezTo>
                      <a:pt x="446324" y="377399"/>
                      <a:pt x="446324" y="377399"/>
                      <a:pt x="420139" y="366920"/>
                    </a:cubicBezTo>
                    <a:cubicBezTo>
                      <a:pt x="408355" y="383948"/>
                      <a:pt x="395263" y="398356"/>
                      <a:pt x="379551" y="410144"/>
                    </a:cubicBezTo>
                    <a:cubicBezTo>
                      <a:pt x="379551" y="410144"/>
                      <a:pt x="379551" y="410144"/>
                      <a:pt x="391335" y="436340"/>
                    </a:cubicBezTo>
                    <a:cubicBezTo>
                      <a:pt x="399190" y="452058"/>
                      <a:pt x="392644" y="471705"/>
                      <a:pt x="375623" y="479564"/>
                    </a:cubicBezTo>
                    <a:cubicBezTo>
                      <a:pt x="375623" y="479564"/>
                      <a:pt x="375623" y="479564"/>
                      <a:pt x="342891" y="493972"/>
                    </a:cubicBezTo>
                    <a:cubicBezTo>
                      <a:pt x="327180" y="501831"/>
                      <a:pt x="307541" y="495282"/>
                      <a:pt x="300995" y="478255"/>
                    </a:cubicBezTo>
                    <a:cubicBezTo>
                      <a:pt x="300995" y="478255"/>
                      <a:pt x="300995" y="478255"/>
                      <a:pt x="289211" y="453368"/>
                    </a:cubicBezTo>
                    <a:cubicBezTo>
                      <a:pt x="268263" y="455988"/>
                      <a:pt x="248623" y="457297"/>
                      <a:pt x="228984" y="454678"/>
                    </a:cubicBezTo>
                    <a:cubicBezTo>
                      <a:pt x="228984" y="454678"/>
                      <a:pt x="228984" y="454678"/>
                      <a:pt x="219819" y="482184"/>
                    </a:cubicBezTo>
                    <a:cubicBezTo>
                      <a:pt x="217201" y="490043"/>
                      <a:pt x="210654" y="496592"/>
                      <a:pt x="202799" y="499212"/>
                    </a:cubicBezTo>
                    <a:cubicBezTo>
                      <a:pt x="194943" y="503141"/>
                      <a:pt x="185778" y="503141"/>
                      <a:pt x="177922" y="500522"/>
                    </a:cubicBezTo>
                    <a:cubicBezTo>
                      <a:pt x="177922" y="500522"/>
                      <a:pt x="177922" y="500522"/>
                      <a:pt x="143881" y="488733"/>
                    </a:cubicBezTo>
                    <a:cubicBezTo>
                      <a:pt x="136025" y="484804"/>
                      <a:pt x="129479" y="479564"/>
                      <a:pt x="126861" y="471705"/>
                    </a:cubicBezTo>
                    <a:cubicBezTo>
                      <a:pt x="122933" y="463847"/>
                      <a:pt x="122933" y="454678"/>
                      <a:pt x="125551" y="446819"/>
                    </a:cubicBezTo>
                    <a:cubicBezTo>
                      <a:pt x="125551" y="446819"/>
                      <a:pt x="125551" y="446819"/>
                      <a:pt x="134716" y="420623"/>
                    </a:cubicBezTo>
                    <a:cubicBezTo>
                      <a:pt x="119005" y="408834"/>
                      <a:pt x="104603" y="395736"/>
                      <a:pt x="91510" y="380018"/>
                    </a:cubicBezTo>
                    <a:cubicBezTo>
                      <a:pt x="91510" y="380018"/>
                      <a:pt x="91510" y="380018"/>
                      <a:pt x="66634" y="391807"/>
                    </a:cubicBezTo>
                    <a:cubicBezTo>
                      <a:pt x="49613" y="399665"/>
                      <a:pt x="31283" y="391807"/>
                      <a:pt x="23428" y="376089"/>
                    </a:cubicBezTo>
                    <a:cubicBezTo>
                      <a:pt x="23428" y="376089"/>
                      <a:pt x="23428" y="376089"/>
                      <a:pt x="7716" y="343343"/>
                    </a:cubicBezTo>
                    <a:cubicBezTo>
                      <a:pt x="1170" y="327625"/>
                      <a:pt x="7716" y="307978"/>
                      <a:pt x="23428" y="300119"/>
                    </a:cubicBezTo>
                    <a:cubicBezTo>
                      <a:pt x="23428" y="300119"/>
                      <a:pt x="23428" y="300119"/>
                      <a:pt x="49613" y="288331"/>
                    </a:cubicBezTo>
                    <a:cubicBezTo>
                      <a:pt x="45685" y="268684"/>
                      <a:pt x="45685" y="249036"/>
                      <a:pt x="48304" y="229389"/>
                    </a:cubicBezTo>
                    <a:cubicBezTo>
                      <a:pt x="48304" y="229389"/>
                      <a:pt x="48304" y="229389"/>
                      <a:pt x="20809" y="220220"/>
                    </a:cubicBezTo>
                    <a:cubicBezTo>
                      <a:pt x="12953" y="216291"/>
                      <a:pt x="6407" y="211051"/>
                      <a:pt x="2479" y="203193"/>
                    </a:cubicBezTo>
                    <a:cubicBezTo>
                      <a:pt x="-139" y="195334"/>
                      <a:pt x="-1449" y="186165"/>
                      <a:pt x="2479" y="178306"/>
                    </a:cubicBezTo>
                    <a:cubicBezTo>
                      <a:pt x="2479" y="178306"/>
                      <a:pt x="2479" y="178306"/>
                      <a:pt x="14263" y="144251"/>
                    </a:cubicBezTo>
                    <a:cubicBezTo>
                      <a:pt x="20809" y="128533"/>
                      <a:pt x="39139" y="119364"/>
                      <a:pt x="56159" y="125913"/>
                    </a:cubicBezTo>
                    <a:cubicBezTo>
                      <a:pt x="56159" y="125913"/>
                      <a:pt x="56159" y="125913"/>
                      <a:pt x="82345" y="135082"/>
                    </a:cubicBezTo>
                    <a:cubicBezTo>
                      <a:pt x="92819" y="119364"/>
                      <a:pt x="107221" y="104956"/>
                      <a:pt x="122933" y="91858"/>
                    </a:cubicBezTo>
                    <a:cubicBezTo>
                      <a:pt x="122933" y="91858"/>
                      <a:pt x="122933" y="91858"/>
                      <a:pt x="111149" y="65662"/>
                    </a:cubicBezTo>
                    <a:cubicBezTo>
                      <a:pt x="103294" y="49944"/>
                      <a:pt x="109840" y="30296"/>
                      <a:pt x="126861" y="23747"/>
                    </a:cubicBezTo>
                    <a:cubicBezTo>
                      <a:pt x="126861" y="23747"/>
                      <a:pt x="126861" y="23747"/>
                      <a:pt x="159592" y="8029"/>
                    </a:cubicBezTo>
                    <a:cubicBezTo>
                      <a:pt x="175304" y="1480"/>
                      <a:pt x="194943" y="8029"/>
                      <a:pt x="201489" y="23747"/>
                    </a:cubicBezTo>
                    <a:cubicBezTo>
                      <a:pt x="201489" y="23747"/>
                      <a:pt x="201489" y="23747"/>
                      <a:pt x="213273" y="49944"/>
                    </a:cubicBezTo>
                    <a:cubicBezTo>
                      <a:pt x="232912" y="46014"/>
                      <a:pt x="253861" y="46014"/>
                      <a:pt x="272190" y="47324"/>
                    </a:cubicBezTo>
                    <a:cubicBezTo>
                      <a:pt x="272190" y="47324"/>
                      <a:pt x="272190" y="47324"/>
                      <a:pt x="282665" y="21128"/>
                    </a:cubicBezTo>
                    <a:cubicBezTo>
                      <a:pt x="289211" y="5410"/>
                      <a:pt x="307541" y="-3759"/>
                      <a:pt x="324562" y="1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6639" name="Group 40"/>
            <p:cNvGrpSpPr>
              <a:grpSpLocks/>
            </p:cNvGrpSpPr>
            <p:nvPr/>
          </p:nvGrpSpPr>
          <p:grpSpPr bwMode="auto">
            <a:xfrm>
              <a:off x="2492631" y="3133879"/>
              <a:ext cx="1206795" cy="1206795"/>
              <a:chOff x="2492631" y="3133879"/>
              <a:chExt cx="1206795" cy="1206795"/>
            </a:xfrm>
          </p:grpSpPr>
          <p:sp>
            <p:nvSpPr>
              <p:cNvPr id="32" name="Oval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493403" y="3134303"/>
                <a:ext cx="1206752" cy="1206728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33" name="Oval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595096" y="3235993"/>
                <a:ext cx="1003367" cy="1003347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34" name="Oval 1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712041" y="3352937"/>
                <a:ext cx="769474" cy="7694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26658" name="Freeform: Shape 37"/>
              <p:cNvSpPr>
                <a:spLocks noChangeAspect="1"/>
              </p:cNvSpPr>
              <p:nvPr/>
            </p:nvSpPr>
            <p:spPr bwMode="auto">
              <a:xfrm>
                <a:off x="2905500" y="3547276"/>
                <a:ext cx="381053" cy="379997"/>
              </a:xfrm>
              <a:custGeom>
                <a:avLst/>
                <a:gdLst>
                  <a:gd name="T0" fmla="*/ 20105 w 508000"/>
                  <a:gd name="T1" fmla="*/ 72180 h 506592"/>
                  <a:gd name="T2" fmla="*/ 55491 w 508000"/>
                  <a:gd name="T3" fmla="*/ 101854 h 506592"/>
                  <a:gd name="T4" fmla="*/ 55491 w 508000"/>
                  <a:gd name="T5" fmla="*/ 97043 h 506592"/>
                  <a:gd name="T6" fmla="*/ 60317 w 508000"/>
                  <a:gd name="T7" fmla="*/ 93033 h 506592"/>
                  <a:gd name="T8" fmla="*/ 65143 w 508000"/>
                  <a:gd name="T9" fmla="*/ 97043 h 506592"/>
                  <a:gd name="T10" fmla="*/ 65143 w 508000"/>
                  <a:gd name="T11" fmla="*/ 101854 h 506592"/>
                  <a:gd name="T12" fmla="*/ 100529 w 508000"/>
                  <a:gd name="T13" fmla="*/ 72180 h 506592"/>
                  <a:gd name="T14" fmla="*/ 60317 w 508000"/>
                  <a:gd name="T15" fmla="*/ 88221 h 506592"/>
                  <a:gd name="T16" fmla="*/ 20105 w 508000"/>
                  <a:gd name="T17" fmla="*/ 72180 h 506592"/>
                  <a:gd name="T18" fmla="*/ 86053 w 508000"/>
                  <a:gd name="T19" fmla="*/ 49724 h 506592"/>
                  <a:gd name="T20" fmla="*/ 88465 w 508000"/>
                  <a:gd name="T21" fmla="*/ 60150 h 506592"/>
                  <a:gd name="T22" fmla="*/ 86053 w 508000"/>
                  <a:gd name="T23" fmla="*/ 70577 h 506592"/>
                  <a:gd name="T24" fmla="*/ 100529 w 508000"/>
                  <a:gd name="T25" fmla="*/ 60150 h 506592"/>
                  <a:gd name="T26" fmla="*/ 86053 w 508000"/>
                  <a:gd name="T27" fmla="*/ 49724 h 506592"/>
                  <a:gd name="T28" fmla="*/ 34582 w 508000"/>
                  <a:gd name="T29" fmla="*/ 49724 h 506592"/>
                  <a:gd name="T30" fmla="*/ 20910 w 508000"/>
                  <a:gd name="T31" fmla="*/ 60150 h 506592"/>
                  <a:gd name="T32" fmla="*/ 34582 w 508000"/>
                  <a:gd name="T33" fmla="*/ 70577 h 506592"/>
                  <a:gd name="T34" fmla="*/ 32973 w 508000"/>
                  <a:gd name="T35" fmla="*/ 60150 h 506592"/>
                  <a:gd name="T36" fmla="*/ 34582 w 508000"/>
                  <a:gd name="T37" fmla="*/ 49724 h 506592"/>
                  <a:gd name="T38" fmla="*/ 60415 w 508000"/>
                  <a:gd name="T39" fmla="*/ 48788 h 506592"/>
                  <a:gd name="T40" fmla="*/ 72514 w 508000"/>
                  <a:gd name="T41" fmla="*/ 60081 h 506592"/>
                  <a:gd name="T42" fmla="*/ 60415 w 508000"/>
                  <a:gd name="T43" fmla="*/ 72180 h 506592"/>
                  <a:gd name="T44" fmla="*/ 49123 w 508000"/>
                  <a:gd name="T45" fmla="*/ 60081 h 506592"/>
                  <a:gd name="T46" fmla="*/ 60415 w 508000"/>
                  <a:gd name="T47" fmla="*/ 48788 h 506592"/>
                  <a:gd name="T48" fmla="*/ 60317 w 508000"/>
                  <a:gd name="T49" fmla="*/ 41704 h 506592"/>
                  <a:gd name="T50" fmla="*/ 41820 w 508000"/>
                  <a:gd name="T51" fmla="*/ 60150 h 506592"/>
                  <a:gd name="T52" fmla="*/ 60317 w 508000"/>
                  <a:gd name="T53" fmla="*/ 78597 h 506592"/>
                  <a:gd name="T54" fmla="*/ 78815 w 508000"/>
                  <a:gd name="T55" fmla="*/ 60150 h 506592"/>
                  <a:gd name="T56" fmla="*/ 60317 w 508000"/>
                  <a:gd name="T57" fmla="*/ 41704 h 506592"/>
                  <a:gd name="T58" fmla="*/ 55491 w 508000"/>
                  <a:gd name="T59" fmla="*/ 18446 h 506592"/>
                  <a:gd name="T60" fmla="*/ 20105 w 508000"/>
                  <a:gd name="T61" fmla="*/ 48120 h 506592"/>
                  <a:gd name="T62" fmla="*/ 60317 w 508000"/>
                  <a:gd name="T63" fmla="*/ 32882 h 506592"/>
                  <a:gd name="T64" fmla="*/ 100529 w 508000"/>
                  <a:gd name="T65" fmla="*/ 48120 h 506592"/>
                  <a:gd name="T66" fmla="*/ 65143 w 508000"/>
                  <a:gd name="T67" fmla="*/ 18446 h 506592"/>
                  <a:gd name="T68" fmla="*/ 65143 w 508000"/>
                  <a:gd name="T69" fmla="*/ 23258 h 506592"/>
                  <a:gd name="T70" fmla="*/ 60317 w 508000"/>
                  <a:gd name="T71" fmla="*/ 28070 h 506592"/>
                  <a:gd name="T72" fmla="*/ 55491 w 508000"/>
                  <a:gd name="T73" fmla="*/ 23258 h 506592"/>
                  <a:gd name="T74" fmla="*/ 55491 w 508000"/>
                  <a:gd name="T75" fmla="*/ 18446 h 506592"/>
                  <a:gd name="T76" fmla="*/ 60317 w 508000"/>
                  <a:gd name="T77" fmla="*/ 0 h 506592"/>
                  <a:gd name="T78" fmla="*/ 65143 w 508000"/>
                  <a:gd name="T79" fmla="*/ 4813 h 506592"/>
                  <a:gd name="T80" fmla="*/ 65143 w 508000"/>
                  <a:gd name="T81" fmla="*/ 9624 h 506592"/>
                  <a:gd name="T82" fmla="*/ 111788 w 508000"/>
                  <a:gd name="T83" fmla="*/ 55338 h 506592"/>
                  <a:gd name="T84" fmla="*/ 116613 w 508000"/>
                  <a:gd name="T85" fmla="*/ 55338 h 506592"/>
                  <a:gd name="T86" fmla="*/ 120635 w 508000"/>
                  <a:gd name="T87" fmla="*/ 60150 h 506592"/>
                  <a:gd name="T88" fmla="*/ 116613 w 508000"/>
                  <a:gd name="T89" fmla="*/ 64963 h 506592"/>
                  <a:gd name="T90" fmla="*/ 111788 w 508000"/>
                  <a:gd name="T91" fmla="*/ 64963 h 506592"/>
                  <a:gd name="T92" fmla="*/ 65143 w 508000"/>
                  <a:gd name="T93" fmla="*/ 111478 h 506592"/>
                  <a:gd name="T94" fmla="*/ 65143 w 508000"/>
                  <a:gd name="T95" fmla="*/ 116291 h 506592"/>
                  <a:gd name="T96" fmla="*/ 60317 w 508000"/>
                  <a:gd name="T97" fmla="*/ 120300 h 506592"/>
                  <a:gd name="T98" fmla="*/ 55491 w 508000"/>
                  <a:gd name="T99" fmla="*/ 116291 h 506592"/>
                  <a:gd name="T100" fmla="*/ 55491 w 508000"/>
                  <a:gd name="T101" fmla="*/ 111478 h 506592"/>
                  <a:gd name="T102" fmla="*/ 9651 w 508000"/>
                  <a:gd name="T103" fmla="*/ 64963 h 506592"/>
                  <a:gd name="T104" fmla="*/ 4825 w 508000"/>
                  <a:gd name="T105" fmla="*/ 64963 h 506592"/>
                  <a:gd name="T106" fmla="*/ 0 w 508000"/>
                  <a:gd name="T107" fmla="*/ 60150 h 506592"/>
                  <a:gd name="T108" fmla="*/ 4825 w 508000"/>
                  <a:gd name="T109" fmla="*/ 55338 h 506592"/>
                  <a:gd name="T110" fmla="*/ 9651 w 508000"/>
                  <a:gd name="T111" fmla="*/ 55338 h 506592"/>
                  <a:gd name="T112" fmla="*/ 55491 w 508000"/>
                  <a:gd name="T113" fmla="*/ 9624 h 506592"/>
                  <a:gd name="T114" fmla="*/ 55491 w 508000"/>
                  <a:gd name="T115" fmla="*/ 4813 h 506592"/>
                  <a:gd name="T116" fmla="*/ 60317 w 508000"/>
                  <a:gd name="T117" fmla="*/ 0 h 5065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08000"/>
                  <a:gd name="T178" fmla="*/ 0 h 506592"/>
                  <a:gd name="T179" fmla="*/ 508000 w 508000"/>
                  <a:gd name="T180" fmla="*/ 506592 h 5065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08000" h="506592">
                    <a:moveTo>
                      <a:pt x="84666" y="303955"/>
                    </a:moveTo>
                    <a:cubicBezTo>
                      <a:pt x="104986" y="371501"/>
                      <a:pt x="165946" y="422160"/>
                      <a:pt x="233680" y="428915"/>
                    </a:cubicBezTo>
                    <a:cubicBezTo>
                      <a:pt x="233680" y="428915"/>
                      <a:pt x="233680" y="428915"/>
                      <a:pt x="233680" y="408651"/>
                    </a:cubicBezTo>
                    <a:cubicBezTo>
                      <a:pt x="233680" y="398519"/>
                      <a:pt x="243840" y="391765"/>
                      <a:pt x="254000" y="391765"/>
                    </a:cubicBezTo>
                    <a:cubicBezTo>
                      <a:pt x="264160" y="391765"/>
                      <a:pt x="274320" y="398519"/>
                      <a:pt x="274320" y="408651"/>
                    </a:cubicBezTo>
                    <a:cubicBezTo>
                      <a:pt x="274320" y="408651"/>
                      <a:pt x="274320" y="408651"/>
                      <a:pt x="274320" y="428915"/>
                    </a:cubicBezTo>
                    <a:cubicBezTo>
                      <a:pt x="345440" y="422160"/>
                      <a:pt x="403014" y="371501"/>
                      <a:pt x="423334" y="303955"/>
                    </a:cubicBezTo>
                    <a:cubicBezTo>
                      <a:pt x="386080" y="334351"/>
                      <a:pt x="325120" y="371501"/>
                      <a:pt x="254000" y="371501"/>
                    </a:cubicBezTo>
                    <a:cubicBezTo>
                      <a:pt x="186266" y="371501"/>
                      <a:pt x="125306" y="334351"/>
                      <a:pt x="84666" y="303955"/>
                    </a:cubicBezTo>
                    <a:close/>
                    <a:moveTo>
                      <a:pt x="362374" y="209392"/>
                    </a:moveTo>
                    <a:cubicBezTo>
                      <a:pt x="369147" y="222901"/>
                      <a:pt x="372534" y="239787"/>
                      <a:pt x="372534" y="253296"/>
                    </a:cubicBezTo>
                    <a:cubicBezTo>
                      <a:pt x="372534" y="270183"/>
                      <a:pt x="369147" y="283692"/>
                      <a:pt x="362374" y="297201"/>
                    </a:cubicBezTo>
                    <a:cubicBezTo>
                      <a:pt x="389467" y="283692"/>
                      <a:pt x="409787" y="266805"/>
                      <a:pt x="423334" y="253296"/>
                    </a:cubicBezTo>
                    <a:cubicBezTo>
                      <a:pt x="409787" y="243164"/>
                      <a:pt x="389467" y="226278"/>
                      <a:pt x="362374" y="209392"/>
                    </a:cubicBezTo>
                    <a:close/>
                    <a:moveTo>
                      <a:pt x="145626" y="209392"/>
                    </a:moveTo>
                    <a:cubicBezTo>
                      <a:pt x="118533" y="226278"/>
                      <a:pt x="98213" y="243164"/>
                      <a:pt x="88053" y="253296"/>
                    </a:cubicBezTo>
                    <a:cubicBezTo>
                      <a:pt x="98213" y="266805"/>
                      <a:pt x="118533" y="283692"/>
                      <a:pt x="145626" y="297201"/>
                    </a:cubicBezTo>
                    <a:cubicBezTo>
                      <a:pt x="138853" y="283692"/>
                      <a:pt x="138853" y="270183"/>
                      <a:pt x="138853" y="253296"/>
                    </a:cubicBezTo>
                    <a:cubicBezTo>
                      <a:pt x="138853" y="239787"/>
                      <a:pt x="138853" y="222901"/>
                      <a:pt x="145626" y="209392"/>
                    </a:cubicBezTo>
                    <a:close/>
                    <a:moveTo>
                      <a:pt x="254413" y="205451"/>
                    </a:moveTo>
                    <a:cubicBezTo>
                      <a:pt x="281586" y="205451"/>
                      <a:pt x="305363" y="225831"/>
                      <a:pt x="305363" y="253005"/>
                    </a:cubicBezTo>
                    <a:cubicBezTo>
                      <a:pt x="305363" y="280178"/>
                      <a:pt x="281586" y="303955"/>
                      <a:pt x="254413" y="303955"/>
                    </a:cubicBezTo>
                    <a:cubicBezTo>
                      <a:pt x="227239" y="303955"/>
                      <a:pt x="206859" y="280178"/>
                      <a:pt x="206859" y="253005"/>
                    </a:cubicBezTo>
                    <a:cubicBezTo>
                      <a:pt x="206859" y="225831"/>
                      <a:pt x="227239" y="205451"/>
                      <a:pt x="254413" y="205451"/>
                    </a:cubicBezTo>
                    <a:close/>
                    <a:moveTo>
                      <a:pt x="254000" y="175618"/>
                    </a:moveTo>
                    <a:cubicBezTo>
                      <a:pt x="209974" y="175618"/>
                      <a:pt x="176106" y="209392"/>
                      <a:pt x="176106" y="253296"/>
                    </a:cubicBezTo>
                    <a:cubicBezTo>
                      <a:pt x="176106" y="297201"/>
                      <a:pt x="209974" y="330974"/>
                      <a:pt x="254000" y="330974"/>
                    </a:cubicBezTo>
                    <a:cubicBezTo>
                      <a:pt x="298027" y="330974"/>
                      <a:pt x="331894" y="297201"/>
                      <a:pt x="331894" y="253296"/>
                    </a:cubicBezTo>
                    <a:cubicBezTo>
                      <a:pt x="331894" y="209392"/>
                      <a:pt x="298027" y="175618"/>
                      <a:pt x="254000" y="175618"/>
                    </a:cubicBezTo>
                    <a:close/>
                    <a:moveTo>
                      <a:pt x="233680" y="77677"/>
                    </a:moveTo>
                    <a:cubicBezTo>
                      <a:pt x="165946" y="87809"/>
                      <a:pt x="104986" y="138468"/>
                      <a:pt x="84666" y="202637"/>
                    </a:cubicBezTo>
                    <a:cubicBezTo>
                      <a:pt x="125306" y="172241"/>
                      <a:pt x="186266" y="138468"/>
                      <a:pt x="254000" y="138468"/>
                    </a:cubicBezTo>
                    <a:cubicBezTo>
                      <a:pt x="325120" y="138468"/>
                      <a:pt x="386080" y="172241"/>
                      <a:pt x="423334" y="202637"/>
                    </a:cubicBezTo>
                    <a:cubicBezTo>
                      <a:pt x="403014" y="138468"/>
                      <a:pt x="345440" y="87809"/>
                      <a:pt x="274320" y="77677"/>
                    </a:cubicBezTo>
                    <a:cubicBezTo>
                      <a:pt x="274320" y="77677"/>
                      <a:pt x="274320" y="77677"/>
                      <a:pt x="274320" y="97941"/>
                    </a:cubicBezTo>
                    <a:cubicBezTo>
                      <a:pt x="274320" y="108073"/>
                      <a:pt x="264160" y="118205"/>
                      <a:pt x="254000" y="118205"/>
                    </a:cubicBezTo>
                    <a:cubicBezTo>
                      <a:pt x="243840" y="118205"/>
                      <a:pt x="233680" y="108073"/>
                      <a:pt x="233680" y="97941"/>
                    </a:cubicBezTo>
                    <a:cubicBezTo>
                      <a:pt x="233680" y="97941"/>
                      <a:pt x="233680" y="97941"/>
                      <a:pt x="233680" y="77677"/>
                    </a:cubicBezTo>
                    <a:close/>
                    <a:moveTo>
                      <a:pt x="254000" y="0"/>
                    </a:moveTo>
                    <a:cubicBezTo>
                      <a:pt x="264160" y="0"/>
                      <a:pt x="274320" y="10132"/>
                      <a:pt x="274320" y="20264"/>
                    </a:cubicBezTo>
                    <a:cubicBezTo>
                      <a:pt x="274320" y="20264"/>
                      <a:pt x="274320" y="20264"/>
                      <a:pt x="274320" y="40527"/>
                    </a:cubicBezTo>
                    <a:cubicBezTo>
                      <a:pt x="375920" y="50659"/>
                      <a:pt x="460587" y="131714"/>
                      <a:pt x="470747" y="233033"/>
                    </a:cubicBezTo>
                    <a:cubicBezTo>
                      <a:pt x="470747" y="233033"/>
                      <a:pt x="470747" y="233033"/>
                      <a:pt x="491067" y="233033"/>
                    </a:cubicBezTo>
                    <a:cubicBezTo>
                      <a:pt x="501227" y="233033"/>
                      <a:pt x="508000" y="243164"/>
                      <a:pt x="508000" y="253296"/>
                    </a:cubicBezTo>
                    <a:cubicBezTo>
                      <a:pt x="508000" y="263428"/>
                      <a:pt x="501227" y="273560"/>
                      <a:pt x="491067" y="273560"/>
                    </a:cubicBezTo>
                    <a:cubicBezTo>
                      <a:pt x="491067" y="273560"/>
                      <a:pt x="491067" y="273560"/>
                      <a:pt x="470747" y="273560"/>
                    </a:cubicBezTo>
                    <a:cubicBezTo>
                      <a:pt x="460587" y="374878"/>
                      <a:pt x="375920" y="459310"/>
                      <a:pt x="274320" y="469442"/>
                    </a:cubicBezTo>
                    <a:cubicBezTo>
                      <a:pt x="274320" y="469442"/>
                      <a:pt x="274320" y="469442"/>
                      <a:pt x="274320" y="489706"/>
                    </a:cubicBezTo>
                    <a:cubicBezTo>
                      <a:pt x="274320" y="499838"/>
                      <a:pt x="264160" y="506592"/>
                      <a:pt x="254000" y="506592"/>
                    </a:cubicBezTo>
                    <a:cubicBezTo>
                      <a:pt x="243840" y="506592"/>
                      <a:pt x="233680" y="499838"/>
                      <a:pt x="233680" y="489706"/>
                    </a:cubicBezTo>
                    <a:cubicBezTo>
                      <a:pt x="233680" y="489706"/>
                      <a:pt x="233680" y="489706"/>
                      <a:pt x="233680" y="469442"/>
                    </a:cubicBezTo>
                    <a:cubicBezTo>
                      <a:pt x="132080" y="459310"/>
                      <a:pt x="50800" y="374878"/>
                      <a:pt x="40640" y="273560"/>
                    </a:cubicBezTo>
                    <a:cubicBezTo>
                      <a:pt x="40640" y="273560"/>
                      <a:pt x="40640" y="273560"/>
                      <a:pt x="20320" y="273560"/>
                    </a:cubicBezTo>
                    <a:cubicBezTo>
                      <a:pt x="10160" y="273560"/>
                      <a:pt x="0" y="263428"/>
                      <a:pt x="0" y="253296"/>
                    </a:cubicBezTo>
                    <a:cubicBezTo>
                      <a:pt x="0" y="243164"/>
                      <a:pt x="10160" y="233033"/>
                      <a:pt x="20320" y="233033"/>
                    </a:cubicBezTo>
                    <a:cubicBezTo>
                      <a:pt x="20320" y="233033"/>
                      <a:pt x="20320" y="233033"/>
                      <a:pt x="40640" y="233033"/>
                    </a:cubicBezTo>
                    <a:cubicBezTo>
                      <a:pt x="50800" y="131714"/>
                      <a:pt x="132080" y="50659"/>
                      <a:pt x="233680" y="40527"/>
                    </a:cubicBezTo>
                    <a:cubicBezTo>
                      <a:pt x="233680" y="40527"/>
                      <a:pt x="233680" y="40527"/>
                      <a:pt x="233680" y="20264"/>
                    </a:cubicBezTo>
                    <a:cubicBezTo>
                      <a:pt x="233680" y="10132"/>
                      <a:pt x="243840" y="0"/>
                      <a:pt x="254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6640" name="Group 43"/>
            <p:cNvGrpSpPr>
              <a:grpSpLocks/>
            </p:cNvGrpSpPr>
            <p:nvPr/>
          </p:nvGrpSpPr>
          <p:grpSpPr bwMode="auto">
            <a:xfrm>
              <a:off x="4606628" y="4647730"/>
              <a:ext cx="1206795" cy="1206795"/>
              <a:chOff x="4606628" y="4647730"/>
              <a:chExt cx="1206795" cy="1206795"/>
            </a:xfrm>
          </p:grpSpPr>
          <p:sp>
            <p:nvSpPr>
              <p:cNvPr id="36" name="Oval 16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606914" y="4647797"/>
                <a:ext cx="1206752" cy="1206728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37" name="Oval 17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708607" y="4749488"/>
                <a:ext cx="1003367" cy="1003347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38" name="Oval 18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825554" y="4866432"/>
                <a:ext cx="769474" cy="76945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26654" name="Freeform: Shape 36"/>
              <p:cNvSpPr>
                <a:spLocks noChangeAspect="1"/>
              </p:cNvSpPr>
              <p:nvPr/>
            </p:nvSpPr>
            <p:spPr bwMode="auto">
              <a:xfrm>
                <a:off x="5068011" y="5060599"/>
                <a:ext cx="284026" cy="381053"/>
              </a:xfrm>
              <a:custGeom>
                <a:avLst/>
                <a:gdLst>
                  <a:gd name="T0" fmla="*/ 0 w 1224"/>
                  <a:gd name="T1" fmla="*/ 0 h 1643"/>
                  <a:gd name="T2" fmla="*/ 0 w 1224"/>
                  <a:gd name="T3" fmla="*/ 2147483647 h 1643"/>
                  <a:gd name="T4" fmla="*/ 2147483647 w 1224"/>
                  <a:gd name="T5" fmla="*/ 2147483647 h 1643"/>
                  <a:gd name="T6" fmla="*/ 2147483647 w 1224"/>
                  <a:gd name="T7" fmla="*/ 0 h 1643"/>
                  <a:gd name="T8" fmla="*/ 0 w 1224"/>
                  <a:gd name="T9" fmla="*/ 0 h 1643"/>
                  <a:gd name="T10" fmla="*/ 2147483647 w 1224"/>
                  <a:gd name="T11" fmla="*/ 2147483647 h 1643"/>
                  <a:gd name="T12" fmla="*/ 2147483647 w 1224"/>
                  <a:gd name="T13" fmla="*/ 2147483647 h 1643"/>
                  <a:gd name="T14" fmla="*/ 2147483647 w 1224"/>
                  <a:gd name="T15" fmla="*/ 2147483647 h 1643"/>
                  <a:gd name="T16" fmla="*/ 2147483647 w 1224"/>
                  <a:gd name="T17" fmla="*/ 2147483647 h 1643"/>
                  <a:gd name="T18" fmla="*/ 2147483647 w 1224"/>
                  <a:gd name="T19" fmla="*/ 2147483647 h 1643"/>
                  <a:gd name="T20" fmla="*/ 2147483647 w 1224"/>
                  <a:gd name="T21" fmla="*/ 2147483647 h 1643"/>
                  <a:gd name="T22" fmla="*/ 2147483647 w 1224"/>
                  <a:gd name="T23" fmla="*/ 2147483647 h 1643"/>
                  <a:gd name="T24" fmla="*/ 2147483647 w 1224"/>
                  <a:gd name="T25" fmla="*/ 2147483647 h 1643"/>
                  <a:gd name="T26" fmla="*/ 2147483647 w 1224"/>
                  <a:gd name="T27" fmla="*/ 2147483647 h 1643"/>
                  <a:gd name="T28" fmla="*/ 2147483647 w 1224"/>
                  <a:gd name="T29" fmla="*/ 2147483647 h 1643"/>
                  <a:gd name="T30" fmla="*/ 2147483647 w 1224"/>
                  <a:gd name="T31" fmla="*/ 2147483647 h 1643"/>
                  <a:gd name="T32" fmla="*/ 2147483647 w 1224"/>
                  <a:gd name="T33" fmla="*/ 2147483647 h 1643"/>
                  <a:gd name="T34" fmla="*/ 2147483647 w 1224"/>
                  <a:gd name="T35" fmla="*/ 2147483647 h 1643"/>
                  <a:gd name="T36" fmla="*/ 2147483647 w 1224"/>
                  <a:gd name="T37" fmla="*/ 2147483647 h 1643"/>
                  <a:gd name="T38" fmla="*/ 2147483647 w 1224"/>
                  <a:gd name="T39" fmla="*/ 2147483647 h 1643"/>
                  <a:gd name="T40" fmla="*/ 2147483647 w 1224"/>
                  <a:gd name="T41" fmla="*/ 2147483647 h 1643"/>
                  <a:gd name="T42" fmla="*/ 2147483647 w 1224"/>
                  <a:gd name="T43" fmla="*/ 2147483647 h 1643"/>
                  <a:gd name="T44" fmla="*/ 2147483647 w 1224"/>
                  <a:gd name="T45" fmla="*/ 2147483647 h 1643"/>
                  <a:gd name="T46" fmla="*/ 2147483647 w 1224"/>
                  <a:gd name="T47" fmla="*/ 2147483647 h 1643"/>
                  <a:gd name="T48" fmla="*/ 2147483647 w 1224"/>
                  <a:gd name="T49" fmla="*/ 2147483647 h 1643"/>
                  <a:gd name="T50" fmla="*/ 2147483647 w 1224"/>
                  <a:gd name="T51" fmla="*/ 2147483647 h 1643"/>
                  <a:gd name="T52" fmla="*/ 2147483647 w 1224"/>
                  <a:gd name="T53" fmla="*/ 2147483647 h 1643"/>
                  <a:gd name="T54" fmla="*/ 2147483647 w 1224"/>
                  <a:gd name="T55" fmla="*/ 2147483647 h 1643"/>
                  <a:gd name="T56" fmla="*/ 2147483647 w 1224"/>
                  <a:gd name="T57" fmla="*/ 2147483647 h 1643"/>
                  <a:gd name="T58" fmla="*/ 2147483647 w 1224"/>
                  <a:gd name="T59" fmla="*/ 2147483647 h 1643"/>
                  <a:gd name="T60" fmla="*/ 2147483647 w 1224"/>
                  <a:gd name="T61" fmla="*/ 2147483647 h 1643"/>
                  <a:gd name="T62" fmla="*/ 2147483647 w 1224"/>
                  <a:gd name="T63" fmla="*/ 2147483647 h 1643"/>
                  <a:gd name="T64" fmla="*/ 2147483647 w 1224"/>
                  <a:gd name="T65" fmla="*/ 2147483647 h 1643"/>
                  <a:gd name="T66" fmla="*/ 2147483647 w 1224"/>
                  <a:gd name="T67" fmla="*/ 2147483647 h 1643"/>
                  <a:gd name="T68" fmla="*/ 2147483647 w 1224"/>
                  <a:gd name="T69" fmla="*/ 2147483647 h 1643"/>
                  <a:gd name="T70" fmla="*/ 2147483647 w 1224"/>
                  <a:gd name="T71" fmla="*/ 2147483647 h 1643"/>
                  <a:gd name="T72" fmla="*/ 2147483647 w 1224"/>
                  <a:gd name="T73" fmla="*/ 2147483647 h 1643"/>
                  <a:gd name="T74" fmla="*/ 2147483647 w 1224"/>
                  <a:gd name="T75" fmla="*/ 2147483647 h 1643"/>
                  <a:gd name="T76" fmla="*/ 2147483647 w 1224"/>
                  <a:gd name="T77" fmla="*/ 2147483647 h 1643"/>
                  <a:gd name="T78" fmla="*/ 2147483647 w 1224"/>
                  <a:gd name="T79" fmla="*/ 2147483647 h 1643"/>
                  <a:gd name="T80" fmla="*/ 2147483647 w 1224"/>
                  <a:gd name="T81" fmla="*/ 2147483647 h 1643"/>
                  <a:gd name="T82" fmla="*/ 2147483647 w 1224"/>
                  <a:gd name="T83" fmla="*/ 2147483647 h 1643"/>
                  <a:gd name="T84" fmla="*/ 2147483647 w 1224"/>
                  <a:gd name="T85" fmla="*/ 2147483647 h 1643"/>
                  <a:gd name="T86" fmla="*/ 2147483647 w 1224"/>
                  <a:gd name="T87" fmla="*/ 2147483647 h 1643"/>
                  <a:gd name="T88" fmla="*/ 2147483647 w 1224"/>
                  <a:gd name="T89" fmla="*/ 2147483647 h 1643"/>
                  <a:gd name="T90" fmla="*/ 2147483647 w 1224"/>
                  <a:gd name="T91" fmla="*/ 2147483647 h 1643"/>
                  <a:gd name="T92" fmla="*/ 2147483647 w 1224"/>
                  <a:gd name="T93" fmla="*/ 2147483647 h 1643"/>
                  <a:gd name="T94" fmla="*/ 2147483647 w 1224"/>
                  <a:gd name="T95" fmla="*/ 2147483647 h 1643"/>
                  <a:gd name="T96" fmla="*/ 2147483647 w 1224"/>
                  <a:gd name="T97" fmla="*/ 2147483647 h 1643"/>
                  <a:gd name="T98" fmla="*/ 2147483647 w 1224"/>
                  <a:gd name="T99" fmla="*/ 2147483647 h 1643"/>
                  <a:gd name="T100" fmla="*/ 2147483647 w 1224"/>
                  <a:gd name="T101" fmla="*/ 2147483647 h 1643"/>
                  <a:gd name="T102" fmla="*/ 2147483647 w 1224"/>
                  <a:gd name="T103" fmla="*/ 2147483647 h 1643"/>
                  <a:gd name="T104" fmla="*/ 2147483647 w 1224"/>
                  <a:gd name="T105" fmla="*/ 2147483647 h 1643"/>
                  <a:gd name="T106" fmla="*/ 2147483647 w 1224"/>
                  <a:gd name="T107" fmla="*/ 2147483647 h 1643"/>
                  <a:gd name="T108" fmla="*/ 2147483647 w 1224"/>
                  <a:gd name="T109" fmla="*/ 2147483647 h 1643"/>
                  <a:gd name="T110" fmla="*/ 2147483647 w 1224"/>
                  <a:gd name="T111" fmla="*/ 2147483647 h 1643"/>
                  <a:gd name="T112" fmla="*/ 2147483647 w 1224"/>
                  <a:gd name="T113" fmla="*/ 2147483647 h 1643"/>
                  <a:gd name="T114" fmla="*/ 2147483647 w 1224"/>
                  <a:gd name="T115" fmla="*/ 2147483647 h 1643"/>
                  <a:gd name="T116" fmla="*/ 2147483647 w 1224"/>
                  <a:gd name="T117" fmla="*/ 2147483647 h 1643"/>
                  <a:gd name="T118" fmla="*/ 2147483647 w 1224"/>
                  <a:gd name="T119" fmla="*/ 2147483647 h 1643"/>
                  <a:gd name="T120" fmla="*/ 2147483647 w 1224"/>
                  <a:gd name="T121" fmla="*/ 2147483647 h 1643"/>
                  <a:gd name="T122" fmla="*/ 2147483647 w 1224"/>
                  <a:gd name="T123" fmla="*/ 2147483647 h 164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24"/>
                  <a:gd name="T187" fmla="*/ 0 h 1643"/>
                  <a:gd name="T188" fmla="*/ 1224 w 1224"/>
                  <a:gd name="T189" fmla="*/ 1643 h 164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24" h="1643">
                    <a:moveTo>
                      <a:pt x="0" y="0"/>
                    </a:moveTo>
                    <a:cubicBezTo>
                      <a:pt x="0" y="1643"/>
                      <a:pt x="0" y="1643"/>
                      <a:pt x="0" y="1643"/>
                    </a:cubicBezTo>
                    <a:cubicBezTo>
                      <a:pt x="1224" y="1643"/>
                      <a:pt x="1224" y="1643"/>
                      <a:pt x="1224" y="1643"/>
                    </a:cubicBezTo>
                    <a:cubicBezTo>
                      <a:pt x="1224" y="0"/>
                      <a:pt x="1224" y="0"/>
                      <a:pt x="1224" y="0"/>
                    </a:cubicBezTo>
                    <a:lnTo>
                      <a:pt x="0" y="0"/>
                    </a:lnTo>
                    <a:close/>
                    <a:moveTo>
                      <a:pt x="1126" y="1515"/>
                    </a:moveTo>
                    <a:cubicBezTo>
                      <a:pt x="98" y="1515"/>
                      <a:pt x="98" y="1515"/>
                      <a:pt x="98" y="1515"/>
                    </a:cubicBezTo>
                    <a:cubicBezTo>
                      <a:pt x="98" y="935"/>
                      <a:pt x="98" y="935"/>
                      <a:pt x="98" y="935"/>
                    </a:cubicBezTo>
                    <a:cubicBezTo>
                      <a:pt x="1126" y="935"/>
                      <a:pt x="1126" y="935"/>
                      <a:pt x="1126" y="935"/>
                    </a:cubicBezTo>
                    <a:lnTo>
                      <a:pt x="1126" y="1515"/>
                    </a:lnTo>
                    <a:close/>
                    <a:moveTo>
                      <a:pt x="1126" y="838"/>
                    </a:moveTo>
                    <a:cubicBezTo>
                      <a:pt x="98" y="838"/>
                      <a:pt x="98" y="838"/>
                      <a:pt x="98" y="838"/>
                    </a:cubicBezTo>
                    <a:cubicBezTo>
                      <a:pt x="98" y="258"/>
                      <a:pt x="98" y="258"/>
                      <a:pt x="98" y="258"/>
                    </a:cubicBezTo>
                    <a:cubicBezTo>
                      <a:pt x="1126" y="258"/>
                      <a:pt x="1126" y="258"/>
                      <a:pt x="1126" y="258"/>
                    </a:cubicBezTo>
                    <a:lnTo>
                      <a:pt x="1126" y="838"/>
                    </a:lnTo>
                    <a:close/>
                    <a:moveTo>
                      <a:pt x="1113" y="164"/>
                    </a:moveTo>
                    <a:cubicBezTo>
                      <a:pt x="1104" y="173"/>
                      <a:pt x="1093" y="178"/>
                      <a:pt x="1080" y="178"/>
                    </a:cubicBezTo>
                    <a:cubicBezTo>
                      <a:pt x="1066" y="178"/>
                      <a:pt x="1055" y="173"/>
                      <a:pt x="1045" y="164"/>
                    </a:cubicBezTo>
                    <a:cubicBezTo>
                      <a:pt x="1036" y="154"/>
                      <a:pt x="1031" y="142"/>
                      <a:pt x="1031" y="129"/>
                    </a:cubicBezTo>
                    <a:cubicBezTo>
                      <a:pt x="1031" y="116"/>
                      <a:pt x="1036" y="105"/>
                      <a:pt x="1045" y="96"/>
                    </a:cubicBezTo>
                    <a:cubicBezTo>
                      <a:pt x="1055" y="87"/>
                      <a:pt x="1066" y="82"/>
                      <a:pt x="1080" y="82"/>
                    </a:cubicBezTo>
                    <a:cubicBezTo>
                      <a:pt x="1093" y="82"/>
                      <a:pt x="1104" y="87"/>
                      <a:pt x="1113" y="96"/>
                    </a:cubicBezTo>
                    <a:cubicBezTo>
                      <a:pt x="1122" y="105"/>
                      <a:pt x="1126" y="116"/>
                      <a:pt x="1126" y="129"/>
                    </a:cubicBezTo>
                    <a:cubicBezTo>
                      <a:pt x="1126" y="142"/>
                      <a:pt x="1122" y="154"/>
                      <a:pt x="1113" y="164"/>
                    </a:cubicBezTo>
                    <a:close/>
                    <a:moveTo>
                      <a:pt x="1063" y="323"/>
                    </a:moveTo>
                    <a:cubicBezTo>
                      <a:pt x="161" y="323"/>
                      <a:pt x="161" y="323"/>
                      <a:pt x="161" y="323"/>
                    </a:cubicBezTo>
                    <a:cubicBezTo>
                      <a:pt x="161" y="775"/>
                      <a:pt x="161" y="775"/>
                      <a:pt x="161" y="775"/>
                    </a:cubicBezTo>
                    <a:cubicBezTo>
                      <a:pt x="1063" y="775"/>
                      <a:pt x="1063" y="775"/>
                      <a:pt x="1063" y="775"/>
                    </a:cubicBezTo>
                    <a:lnTo>
                      <a:pt x="1063" y="323"/>
                    </a:lnTo>
                    <a:close/>
                    <a:moveTo>
                      <a:pt x="773" y="581"/>
                    </a:moveTo>
                    <a:cubicBezTo>
                      <a:pt x="773" y="590"/>
                      <a:pt x="769" y="598"/>
                      <a:pt x="763" y="604"/>
                    </a:cubicBezTo>
                    <a:cubicBezTo>
                      <a:pt x="757" y="611"/>
                      <a:pt x="749" y="614"/>
                      <a:pt x="740" y="614"/>
                    </a:cubicBezTo>
                    <a:cubicBezTo>
                      <a:pt x="484" y="614"/>
                      <a:pt x="484" y="614"/>
                      <a:pt x="484" y="614"/>
                    </a:cubicBezTo>
                    <a:cubicBezTo>
                      <a:pt x="475" y="614"/>
                      <a:pt x="467" y="611"/>
                      <a:pt x="461" y="604"/>
                    </a:cubicBezTo>
                    <a:cubicBezTo>
                      <a:pt x="455" y="598"/>
                      <a:pt x="451" y="590"/>
                      <a:pt x="451" y="581"/>
                    </a:cubicBezTo>
                    <a:cubicBezTo>
                      <a:pt x="451" y="451"/>
                      <a:pt x="451" y="451"/>
                      <a:pt x="451" y="451"/>
                    </a:cubicBezTo>
                    <a:cubicBezTo>
                      <a:pt x="451" y="442"/>
                      <a:pt x="455" y="435"/>
                      <a:pt x="461" y="428"/>
                    </a:cubicBezTo>
                    <a:cubicBezTo>
                      <a:pt x="467" y="422"/>
                      <a:pt x="475" y="419"/>
                      <a:pt x="484" y="419"/>
                    </a:cubicBezTo>
                    <a:cubicBezTo>
                      <a:pt x="740" y="419"/>
                      <a:pt x="740" y="419"/>
                      <a:pt x="740" y="419"/>
                    </a:cubicBezTo>
                    <a:cubicBezTo>
                      <a:pt x="749" y="419"/>
                      <a:pt x="757" y="422"/>
                      <a:pt x="763" y="428"/>
                    </a:cubicBezTo>
                    <a:cubicBezTo>
                      <a:pt x="769" y="435"/>
                      <a:pt x="773" y="442"/>
                      <a:pt x="773" y="451"/>
                    </a:cubicBezTo>
                    <a:lnTo>
                      <a:pt x="773" y="581"/>
                    </a:lnTo>
                    <a:close/>
                    <a:moveTo>
                      <a:pt x="1063" y="1000"/>
                    </a:moveTo>
                    <a:cubicBezTo>
                      <a:pt x="161" y="1000"/>
                      <a:pt x="161" y="1000"/>
                      <a:pt x="161" y="1000"/>
                    </a:cubicBezTo>
                    <a:cubicBezTo>
                      <a:pt x="161" y="1450"/>
                      <a:pt x="161" y="1450"/>
                      <a:pt x="161" y="1450"/>
                    </a:cubicBezTo>
                    <a:cubicBezTo>
                      <a:pt x="1063" y="1450"/>
                      <a:pt x="1063" y="1450"/>
                      <a:pt x="1063" y="1450"/>
                    </a:cubicBezTo>
                    <a:lnTo>
                      <a:pt x="1063" y="1000"/>
                    </a:lnTo>
                    <a:close/>
                    <a:moveTo>
                      <a:pt x="773" y="1257"/>
                    </a:moveTo>
                    <a:cubicBezTo>
                      <a:pt x="773" y="1265"/>
                      <a:pt x="769" y="1273"/>
                      <a:pt x="763" y="1279"/>
                    </a:cubicBezTo>
                    <a:cubicBezTo>
                      <a:pt x="757" y="1286"/>
                      <a:pt x="749" y="1289"/>
                      <a:pt x="740" y="1289"/>
                    </a:cubicBezTo>
                    <a:cubicBezTo>
                      <a:pt x="484" y="1289"/>
                      <a:pt x="484" y="1289"/>
                      <a:pt x="484" y="1289"/>
                    </a:cubicBezTo>
                    <a:cubicBezTo>
                      <a:pt x="475" y="1289"/>
                      <a:pt x="467" y="1286"/>
                      <a:pt x="461" y="1279"/>
                    </a:cubicBezTo>
                    <a:cubicBezTo>
                      <a:pt x="455" y="1273"/>
                      <a:pt x="451" y="1265"/>
                      <a:pt x="451" y="1257"/>
                    </a:cubicBezTo>
                    <a:cubicBezTo>
                      <a:pt x="451" y="1128"/>
                      <a:pt x="451" y="1128"/>
                      <a:pt x="451" y="1128"/>
                    </a:cubicBezTo>
                    <a:cubicBezTo>
                      <a:pt x="451" y="1119"/>
                      <a:pt x="455" y="1112"/>
                      <a:pt x="461" y="1105"/>
                    </a:cubicBezTo>
                    <a:cubicBezTo>
                      <a:pt x="467" y="1099"/>
                      <a:pt x="475" y="1096"/>
                      <a:pt x="484" y="1096"/>
                    </a:cubicBezTo>
                    <a:cubicBezTo>
                      <a:pt x="740" y="1096"/>
                      <a:pt x="740" y="1096"/>
                      <a:pt x="740" y="1096"/>
                    </a:cubicBezTo>
                    <a:cubicBezTo>
                      <a:pt x="749" y="1096"/>
                      <a:pt x="757" y="1099"/>
                      <a:pt x="763" y="1105"/>
                    </a:cubicBezTo>
                    <a:cubicBezTo>
                      <a:pt x="769" y="1112"/>
                      <a:pt x="773" y="1119"/>
                      <a:pt x="773" y="1128"/>
                    </a:cubicBezTo>
                    <a:lnTo>
                      <a:pt x="773" y="1257"/>
                    </a:lnTo>
                    <a:close/>
                    <a:moveTo>
                      <a:pt x="773" y="1257"/>
                    </a:moveTo>
                    <a:cubicBezTo>
                      <a:pt x="773" y="1257"/>
                      <a:pt x="773" y="1257"/>
                      <a:pt x="773" y="1257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6641" name="Group 41"/>
            <p:cNvGrpSpPr>
              <a:grpSpLocks/>
            </p:cNvGrpSpPr>
            <p:nvPr/>
          </p:nvGrpSpPr>
          <p:grpSpPr bwMode="auto">
            <a:xfrm>
              <a:off x="6107518" y="1403868"/>
              <a:ext cx="1206795" cy="1206795"/>
              <a:chOff x="6107518" y="1403868"/>
              <a:chExt cx="1206795" cy="1206795"/>
            </a:xfrm>
          </p:grpSpPr>
          <p:sp>
            <p:nvSpPr>
              <p:cNvPr id="40" name="Oval 2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6106881" y="1403868"/>
                <a:ext cx="1206752" cy="1206728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41" name="Oval 2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6208573" y="1505559"/>
                <a:ext cx="1003367" cy="1003347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42" name="Oval 2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6325519" y="1622503"/>
                <a:ext cx="769474" cy="7694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26650" name="Freeform: Shape 35"/>
              <p:cNvSpPr>
                <a:spLocks noChangeAspect="1"/>
              </p:cNvSpPr>
              <p:nvPr/>
            </p:nvSpPr>
            <p:spPr bwMode="auto">
              <a:xfrm>
                <a:off x="6542477" y="1816737"/>
                <a:ext cx="336873" cy="381053"/>
              </a:xfrm>
              <a:custGeom>
                <a:avLst/>
                <a:gdLst>
                  <a:gd name="T0" fmla="*/ 18050 w 449102"/>
                  <a:gd name="T1" fmla="*/ 217870 h 508000"/>
                  <a:gd name="T2" fmla="*/ 18050 w 449102"/>
                  <a:gd name="T3" fmla="*/ 199881 h 508000"/>
                  <a:gd name="T4" fmla="*/ 120329 w 449102"/>
                  <a:gd name="T5" fmla="*/ 149911 h 508000"/>
                  <a:gd name="T6" fmla="*/ 198542 w 449102"/>
                  <a:gd name="T7" fmla="*/ 159905 h 508000"/>
                  <a:gd name="T8" fmla="*/ 208569 w 449102"/>
                  <a:gd name="T9" fmla="*/ 139917 h 508000"/>
                  <a:gd name="T10" fmla="*/ 122157 w 449102"/>
                  <a:gd name="T11" fmla="*/ 55509 h 508000"/>
                  <a:gd name="T12" fmla="*/ 178126 w 449102"/>
                  <a:gd name="T13" fmla="*/ 63543 h 508000"/>
                  <a:gd name="T14" fmla="*/ 170130 w 449102"/>
                  <a:gd name="T15" fmla="*/ 73585 h 508000"/>
                  <a:gd name="T16" fmla="*/ 126154 w 449102"/>
                  <a:gd name="T17" fmla="*/ 63543 h 508000"/>
                  <a:gd name="T18" fmla="*/ 66187 w 449102"/>
                  <a:gd name="T19" fmla="*/ 73585 h 508000"/>
                  <a:gd name="T20" fmla="*/ 60191 w 449102"/>
                  <a:gd name="T21" fmla="*/ 121788 h 508000"/>
                  <a:gd name="T22" fmla="*/ 52194 w 449102"/>
                  <a:gd name="T23" fmla="*/ 111746 h 508000"/>
                  <a:gd name="T24" fmla="*/ 66187 w 449102"/>
                  <a:gd name="T25" fmla="*/ 65551 h 508000"/>
                  <a:gd name="T26" fmla="*/ 104390 w 449102"/>
                  <a:gd name="T27" fmla="*/ 31483 h 508000"/>
                  <a:gd name="T28" fmla="*/ 160727 w 449102"/>
                  <a:gd name="T29" fmla="*/ 39476 h 508000"/>
                  <a:gd name="T30" fmla="*/ 152679 w 449102"/>
                  <a:gd name="T31" fmla="*/ 49466 h 508000"/>
                  <a:gd name="T32" fmla="*/ 110426 w 449102"/>
                  <a:gd name="T33" fmla="*/ 39476 h 508000"/>
                  <a:gd name="T34" fmla="*/ 48052 w 449102"/>
                  <a:gd name="T35" fmla="*/ 49466 h 508000"/>
                  <a:gd name="T36" fmla="*/ 42016 w 449102"/>
                  <a:gd name="T37" fmla="*/ 99419 h 508000"/>
                  <a:gd name="T38" fmla="*/ 33968 w 449102"/>
                  <a:gd name="T39" fmla="*/ 87431 h 508000"/>
                  <a:gd name="T40" fmla="*/ 48052 w 449102"/>
                  <a:gd name="T41" fmla="*/ 41473 h 508000"/>
                  <a:gd name="T42" fmla="*/ 104390 w 449102"/>
                  <a:gd name="T43" fmla="*/ 31483 h 508000"/>
                  <a:gd name="T44" fmla="*/ 18050 w 449102"/>
                  <a:gd name="T45" fmla="*/ 29982 h 508000"/>
                  <a:gd name="T46" fmla="*/ 72197 w 449102"/>
                  <a:gd name="T47" fmla="*/ 161903 h 508000"/>
                  <a:gd name="T48" fmla="*/ 92251 w 449102"/>
                  <a:gd name="T49" fmla="*/ 87947 h 508000"/>
                  <a:gd name="T50" fmla="*/ 198542 w 449102"/>
                  <a:gd name="T51" fmla="*/ 19988 h 508000"/>
                  <a:gd name="T52" fmla="*/ 22060 w 449102"/>
                  <a:gd name="T53" fmla="*/ 0 h 508000"/>
                  <a:gd name="T54" fmla="*/ 212580 w 449102"/>
                  <a:gd name="T55" fmla="*/ 87947 h 508000"/>
                  <a:gd name="T56" fmla="*/ 252690 w 449102"/>
                  <a:gd name="T57" fmla="*/ 263842 h 508000"/>
                  <a:gd name="T58" fmla="*/ 72197 w 449102"/>
                  <a:gd name="T59" fmla="*/ 285830 h 508000"/>
                  <a:gd name="T60" fmla="*/ 42115 w 449102"/>
                  <a:gd name="T61" fmla="*/ 225865 h 508000"/>
                  <a:gd name="T62" fmla="*/ 0 w 449102"/>
                  <a:gd name="T63" fmla="*/ 21987 h 50800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49102"/>
                  <a:gd name="T97" fmla="*/ 0 h 508000"/>
                  <a:gd name="T98" fmla="*/ 449102 w 449102"/>
                  <a:gd name="T99" fmla="*/ 508000 h 50800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49102" h="508000">
                    <a:moveTo>
                      <a:pt x="32079" y="355245"/>
                    </a:moveTo>
                    <a:cubicBezTo>
                      <a:pt x="32079" y="355245"/>
                      <a:pt x="32079" y="355245"/>
                      <a:pt x="32079" y="387217"/>
                    </a:cubicBezTo>
                    <a:lnTo>
                      <a:pt x="60593" y="387217"/>
                    </a:lnTo>
                    <a:cubicBezTo>
                      <a:pt x="60593" y="387217"/>
                      <a:pt x="60593" y="387217"/>
                      <a:pt x="32079" y="355245"/>
                    </a:cubicBezTo>
                    <a:close/>
                    <a:moveTo>
                      <a:pt x="231680" y="248672"/>
                    </a:moveTo>
                    <a:cubicBezTo>
                      <a:pt x="220987" y="248672"/>
                      <a:pt x="213858" y="255776"/>
                      <a:pt x="213858" y="266434"/>
                    </a:cubicBezTo>
                    <a:cubicBezTo>
                      <a:pt x="213858" y="266434"/>
                      <a:pt x="213858" y="266434"/>
                      <a:pt x="213858" y="284196"/>
                    </a:cubicBezTo>
                    <a:cubicBezTo>
                      <a:pt x="213858" y="284196"/>
                      <a:pt x="213858" y="284196"/>
                      <a:pt x="352866" y="284196"/>
                    </a:cubicBezTo>
                    <a:cubicBezTo>
                      <a:pt x="363559" y="284196"/>
                      <a:pt x="370688" y="277091"/>
                      <a:pt x="370688" y="266434"/>
                    </a:cubicBezTo>
                    <a:cubicBezTo>
                      <a:pt x="370688" y="255776"/>
                      <a:pt x="370688" y="248672"/>
                      <a:pt x="370688" y="248672"/>
                    </a:cubicBezTo>
                    <a:cubicBezTo>
                      <a:pt x="370688" y="248672"/>
                      <a:pt x="370688" y="248672"/>
                      <a:pt x="231680" y="248672"/>
                    </a:cubicBezTo>
                    <a:close/>
                    <a:moveTo>
                      <a:pt x="217107" y="98655"/>
                    </a:moveTo>
                    <a:cubicBezTo>
                      <a:pt x="217107" y="98655"/>
                      <a:pt x="217107" y="98655"/>
                      <a:pt x="316580" y="98655"/>
                    </a:cubicBezTo>
                    <a:cubicBezTo>
                      <a:pt x="316580" y="98655"/>
                      <a:pt x="316580" y="98655"/>
                      <a:pt x="316580" y="112934"/>
                    </a:cubicBezTo>
                    <a:cubicBezTo>
                      <a:pt x="316580" y="123642"/>
                      <a:pt x="313028" y="130782"/>
                      <a:pt x="309475" y="130782"/>
                    </a:cubicBezTo>
                    <a:cubicBezTo>
                      <a:pt x="309475" y="130782"/>
                      <a:pt x="309475" y="130782"/>
                      <a:pt x="302370" y="130782"/>
                    </a:cubicBezTo>
                    <a:cubicBezTo>
                      <a:pt x="302370" y="130782"/>
                      <a:pt x="302370" y="130782"/>
                      <a:pt x="302370" y="112934"/>
                    </a:cubicBezTo>
                    <a:cubicBezTo>
                      <a:pt x="302370" y="112934"/>
                      <a:pt x="302370" y="112934"/>
                      <a:pt x="224212" y="112934"/>
                    </a:cubicBezTo>
                    <a:cubicBezTo>
                      <a:pt x="224212" y="112934"/>
                      <a:pt x="224212" y="112934"/>
                      <a:pt x="213554" y="130782"/>
                    </a:cubicBezTo>
                    <a:cubicBezTo>
                      <a:pt x="213554" y="130782"/>
                      <a:pt x="213554" y="130782"/>
                      <a:pt x="117633" y="130782"/>
                    </a:cubicBezTo>
                    <a:cubicBezTo>
                      <a:pt x="110528" y="130782"/>
                      <a:pt x="106976" y="134351"/>
                      <a:pt x="106976" y="141491"/>
                    </a:cubicBezTo>
                    <a:cubicBezTo>
                      <a:pt x="106976" y="141491"/>
                      <a:pt x="106976" y="141491"/>
                      <a:pt x="106976" y="216452"/>
                    </a:cubicBezTo>
                    <a:cubicBezTo>
                      <a:pt x="106976" y="216452"/>
                      <a:pt x="106976" y="216452"/>
                      <a:pt x="99870" y="216452"/>
                    </a:cubicBezTo>
                    <a:cubicBezTo>
                      <a:pt x="92765" y="216452"/>
                      <a:pt x="92765" y="209313"/>
                      <a:pt x="92765" y="198604"/>
                    </a:cubicBezTo>
                    <a:cubicBezTo>
                      <a:pt x="92765" y="198604"/>
                      <a:pt x="92765" y="198604"/>
                      <a:pt x="92765" y="141491"/>
                    </a:cubicBezTo>
                    <a:cubicBezTo>
                      <a:pt x="92765" y="127212"/>
                      <a:pt x="103423" y="116503"/>
                      <a:pt x="117633" y="116503"/>
                    </a:cubicBezTo>
                    <a:cubicBezTo>
                      <a:pt x="117633" y="116503"/>
                      <a:pt x="117633" y="116503"/>
                      <a:pt x="206449" y="116503"/>
                    </a:cubicBezTo>
                    <a:close/>
                    <a:moveTo>
                      <a:pt x="185531" y="55954"/>
                    </a:moveTo>
                    <a:cubicBezTo>
                      <a:pt x="185531" y="55954"/>
                      <a:pt x="185531" y="55954"/>
                      <a:pt x="285658" y="55954"/>
                    </a:cubicBezTo>
                    <a:cubicBezTo>
                      <a:pt x="285658" y="55954"/>
                      <a:pt x="285658" y="55954"/>
                      <a:pt x="285658" y="70159"/>
                    </a:cubicBezTo>
                    <a:cubicBezTo>
                      <a:pt x="285658" y="80813"/>
                      <a:pt x="282082" y="87915"/>
                      <a:pt x="278506" y="87915"/>
                    </a:cubicBezTo>
                    <a:cubicBezTo>
                      <a:pt x="278506" y="87915"/>
                      <a:pt x="278506" y="87915"/>
                      <a:pt x="271354" y="87915"/>
                    </a:cubicBezTo>
                    <a:cubicBezTo>
                      <a:pt x="271354" y="87915"/>
                      <a:pt x="271354" y="87915"/>
                      <a:pt x="271354" y="70159"/>
                    </a:cubicBezTo>
                    <a:cubicBezTo>
                      <a:pt x="271354" y="70159"/>
                      <a:pt x="271354" y="70159"/>
                      <a:pt x="196258" y="70159"/>
                    </a:cubicBezTo>
                    <a:lnTo>
                      <a:pt x="181955" y="87915"/>
                    </a:lnTo>
                    <a:cubicBezTo>
                      <a:pt x="181955" y="87915"/>
                      <a:pt x="181955" y="87915"/>
                      <a:pt x="85403" y="87915"/>
                    </a:cubicBezTo>
                    <a:cubicBezTo>
                      <a:pt x="78251" y="87915"/>
                      <a:pt x="74675" y="95018"/>
                      <a:pt x="74675" y="102120"/>
                    </a:cubicBezTo>
                    <a:cubicBezTo>
                      <a:pt x="74675" y="102120"/>
                      <a:pt x="74675" y="102120"/>
                      <a:pt x="74675" y="176696"/>
                    </a:cubicBezTo>
                    <a:cubicBezTo>
                      <a:pt x="74675" y="176696"/>
                      <a:pt x="74675" y="176696"/>
                      <a:pt x="67523" y="176696"/>
                    </a:cubicBezTo>
                    <a:cubicBezTo>
                      <a:pt x="63947" y="176696"/>
                      <a:pt x="60371" y="166043"/>
                      <a:pt x="60371" y="155389"/>
                    </a:cubicBezTo>
                    <a:cubicBezTo>
                      <a:pt x="60371" y="155389"/>
                      <a:pt x="60371" y="155389"/>
                      <a:pt x="60371" y="102120"/>
                    </a:cubicBezTo>
                    <a:cubicBezTo>
                      <a:pt x="60371" y="87915"/>
                      <a:pt x="71099" y="73710"/>
                      <a:pt x="85403" y="73710"/>
                    </a:cubicBezTo>
                    <a:cubicBezTo>
                      <a:pt x="85403" y="73710"/>
                      <a:pt x="85403" y="73710"/>
                      <a:pt x="174803" y="73710"/>
                    </a:cubicBezTo>
                    <a:cubicBezTo>
                      <a:pt x="174803" y="73710"/>
                      <a:pt x="174803" y="73710"/>
                      <a:pt x="185531" y="55954"/>
                    </a:cubicBezTo>
                    <a:close/>
                    <a:moveTo>
                      <a:pt x="49900" y="35525"/>
                    </a:moveTo>
                    <a:cubicBezTo>
                      <a:pt x="39207" y="35525"/>
                      <a:pt x="32079" y="42630"/>
                      <a:pt x="32079" y="53287"/>
                    </a:cubicBezTo>
                    <a:cubicBezTo>
                      <a:pt x="32079" y="53287"/>
                      <a:pt x="32079" y="53287"/>
                      <a:pt x="32079" y="198937"/>
                    </a:cubicBezTo>
                    <a:cubicBezTo>
                      <a:pt x="32079" y="198937"/>
                      <a:pt x="32079" y="198937"/>
                      <a:pt x="128315" y="287748"/>
                    </a:cubicBezTo>
                    <a:cubicBezTo>
                      <a:pt x="128315" y="287748"/>
                      <a:pt x="128315" y="287748"/>
                      <a:pt x="128315" y="195385"/>
                    </a:cubicBezTo>
                    <a:cubicBezTo>
                      <a:pt x="128315" y="174070"/>
                      <a:pt x="142572" y="156308"/>
                      <a:pt x="163958" y="156308"/>
                    </a:cubicBezTo>
                    <a:cubicBezTo>
                      <a:pt x="163958" y="156308"/>
                      <a:pt x="163958" y="156308"/>
                      <a:pt x="352866" y="156308"/>
                    </a:cubicBezTo>
                    <a:cubicBezTo>
                      <a:pt x="352866" y="156308"/>
                      <a:pt x="352866" y="156308"/>
                      <a:pt x="352866" y="35525"/>
                    </a:cubicBezTo>
                    <a:cubicBezTo>
                      <a:pt x="352866" y="35525"/>
                      <a:pt x="352866" y="35525"/>
                      <a:pt x="49900" y="35525"/>
                    </a:cubicBezTo>
                    <a:close/>
                    <a:moveTo>
                      <a:pt x="39207" y="0"/>
                    </a:moveTo>
                    <a:cubicBezTo>
                      <a:pt x="39207" y="0"/>
                      <a:pt x="39207" y="0"/>
                      <a:pt x="377816" y="0"/>
                    </a:cubicBezTo>
                    <a:lnTo>
                      <a:pt x="377816" y="156308"/>
                    </a:lnTo>
                    <a:cubicBezTo>
                      <a:pt x="377816" y="156308"/>
                      <a:pt x="377816" y="156308"/>
                      <a:pt x="449102" y="156308"/>
                    </a:cubicBezTo>
                    <a:cubicBezTo>
                      <a:pt x="449102" y="156308"/>
                      <a:pt x="449102" y="156308"/>
                      <a:pt x="449102" y="468923"/>
                    </a:cubicBezTo>
                    <a:cubicBezTo>
                      <a:pt x="449102" y="490238"/>
                      <a:pt x="431281" y="508000"/>
                      <a:pt x="409895" y="508000"/>
                    </a:cubicBezTo>
                    <a:cubicBezTo>
                      <a:pt x="409895" y="508000"/>
                      <a:pt x="409895" y="508000"/>
                      <a:pt x="128315" y="508000"/>
                    </a:cubicBezTo>
                    <a:cubicBezTo>
                      <a:pt x="128315" y="508000"/>
                      <a:pt x="128315" y="508000"/>
                      <a:pt x="128315" y="458266"/>
                    </a:cubicBezTo>
                    <a:cubicBezTo>
                      <a:pt x="128315" y="458266"/>
                      <a:pt x="128315" y="458266"/>
                      <a:pt x="74850" y="401427"/>
                    </a:cubicBezTo>
                    <a:cubicBezTo>
                      <a:pt x="74850" y="401427"/>
                      <a:pt x="74850" y="401427"/>
                      <a:pt x="0" y="401427"/>
                    </a:cubicBezTo>
                    <a:cubicBezTo>
                      <a:pt x="0" y="401427"/>
                      <a:pt x="0" y="401427"/>
                      <a:pt x="0" y="39077"/>
                    </a:cubicBezTo>
                    <a:cubicBezTo>
                      <a:pt x="0" y="17762"/>
                      <a:pt x="17822" y="0"/>
                      <a:pt x="392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6642" name="Group 42"/>
            <p:cNvGrpSpPr>
              <a:grpSpLocks/>
            </p:cNvGrpSpPr>
            <p:nvPr/>
          </p:nvGrpSpPr>
          <p:grpSpPr bwMode="auto">
            <a:xfrm>
              <a:off x="7720362" y="3133879"/>
              <a:ext cx="1206795" cy="1206795"/>
              <a:chOff x="7720362" y="3133879"/>
              <a:chExt cx="1206795" cy="1206795"/>
            </a:xfrm>
          </p:grpSpPr>
          <p:sp>
            <p:nvSpPr>
              <p:cNvPr id="44" name="Oval 26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7720405" y="3134303"/>
                <a:ext cx="1206752" cy="1206728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45" name="Oval 27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7822097" y="3235993"/>
                <a:ext cx="1003367" cy="1003347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46" name="Oval 28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7939043" y="3352937"/>
                <a:ext cx="769474" cy="76945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endParaRPr>
              </a:p>
            </p:txBody>
          </p:sp>
          <p:sp>
            <p:nvSpPr>
              <p:cNvPr id="26646" name="Freeform: Shape 34"/>
              <p:cNvSpPr>
                <a:spLocks noChangeAspect="1"/>
              </p:cNvSpPr>
              <p:nvPr/>
            </p:nvSpPr>
            <p:spPr bwMode="auto">
              <a:xfrm>
                <a:off x="8165805" y="3546220"/>
                <a:ext cx="315908" cy="381053"/>
              </a:xfrm>
              <a:custGeom>
                <a:avLst/>
                <a:gdLst>
                  <a:gd name="T0" fmla="*/ 23132 w 421152"/>
                  <a:gd name="T1" fmla="*/ 103014 h 508000"/>
                  <a:gd name="T2" fmla="*/ 19050 w 421152"/>
                  <a:gd name="T3" fmla="*/ 107081 h 508000"/>
                  <a:gd name="T4" fmla="*/ 23132 w 421152"/>
                  <a:gd name="T5" fmla="*/ 110469 h 508000"/>
                  <a:gd name="T6" fmla="*/ 74158 w 421152"/>
                  <a:gd name="T7" fmla="*/ 110469 h 508000"/>
                  <a:gd name="T8" fmla="*/ 77559 w 421152"/>
                  <a:gd name="T9" fmla="*/ 107081 h 508000"/>
                  <a:gd name="T10" fmla="*/ 74158 w 421152"/>
                  <a:gd name="T11" fmla="*/ 103014 h 508000"/>
                  <a:gd name="T12" fmla="*/ 23132 w 421152"/>
                  <a:gd name="T13" fmla="*/ 103014 h 508000"/>
                  <a:gd name="T14" fmla="*/ 12246 w 421152"/>
                  <a:gd name="T15" fmla="*/ 79294 h 508000"/>
                  <a:gd name="T16" fmla="*/ 6123 w 421152"/>
                  <a:gd name="T17" fmla="*/ 86071 h 508000"/>
                  <a:gd name="T18" fmla="*/ 6123 w 421152"/>
                  <a:gd name="T19" fmla="*/ 99625 h 508000"/>
                  <a:gd name="T20" fmla="*/ 10205 w 421152"/>
                  <a:gd name="T21" fmla="*/ 99625 h 508000"/>
                  <a:gd name="T22" fmla="*/ 10205 w 421152"/>
                  <a:gd name="T23" fmla="*/ 94203 h 508000"/>
                  <a:gd name="T24" fmla="*/ 16328 w 421152"/>
                  <a:gd name="T25" fmla="*/ 88104 h 508000"/>
                  <a:gd name="T26" fmla="*/ 83683 w 421152"/>
                  <a:gd name="T27" fmla="*/ 88104 h 508000"/>
                  <a:gd name="T28" fmla="*/ 89125 w 421152"/>
                  <a:gd name="T29" fmla="*/ 94203 h 508000"/>
                  <a:gd name="T30" fmla="*/ 89125 w 421152"/>
                  <a:gd name="T31" fmla="*/ 99625 h 508000"/>
                  <a:gd name="T32" fmla="*/ 91167 w 421152"/>
                  <a:gd name="T33" fmla="*/ 99625 h 508000"/>
                  <a:gd name="T34" fmla="*/ 93888 w 421152"/>
                  <a:gd name="T35" fmla="*/ 92171 h 508000"/>
                  <a:gd name="T36" fmla="*/ 93888 w 421152"/>
                  <a:gd name="T37" fmla="*/ 86071 h 508000"/>
                  <a:gd name="T38" fmla="*/ 87765 w 421152"/>
                  <a:gd name="T39" fmla="*/ 79294 h 508000"/>
                  <a:gd name="T40" fmla="*/ 12246 w 421152"/>
                  <a:gd name="T41" fmla="*/ 79294 h 508000"/>
                  <a:gd name="T42" fmla="*/ 25726 w 421152"/>
                  <a:gd name="T43" fmla="*/ 31642 h 508000"/>
                  <a:gd name="T44" fmla="*/ 76828 w 421152"/>
                  <a:gd name="T45" fmla="*/ 31642 h 508000"/>
                  <a:gd name="T46" fmla="*/ 80234 w 421152"/>
                  <a:gd name="T47" fmla="*/ 35032 h 508000"/>
                  <a:gd name="T48" fmla="*/ 76828 w 421152"/>
                  <a:gd name="T49" fmla="*/ 38422 h 508000"/>
                  <a:gd name="T50" fmla="*/ 25726 w 421152"/>
                  <a:gd name="T51" fmla="*/ 38422 h 508000"/>
                  <a:gd name="T52" fmla="*/ 22319 w 421152"/>
                  <a:gd name="T53" fmla="*/ 35032 h 508000"/>
                  <a:gd name="T54" fmla="*/ 25726 w 421152"/>
                  <a:gd name="T55" fmla="*/ 31642 h 508000"/>
                  <a:gd name="T56" fmla="*/ 16328 w 421152"/>
                  <a:gd name="T57" fmla="*/ 18976 h 508000"/>
                  <a:gd name="T58" fmla="*/ 9525 w 421152"/>
                  <a:gd name="T59" fmla="*/ 25753 h 508000"/>
                  <a:gd name="T60" fmla="*/ 9525 w 421152"/>
                  <a:gd name="T61" fmla="*/ 48797 h 508000"/>
                  <a:gd name="T62" fmla="*/ 16328 w 421152"/>
                  <a:gd name="T63" fmla="*/ 56251 h 508000"/>
                  <a:gd name="T64" fmla="*/ 82322 w 421152"/>
                  <a:gd name="T65" fmla="*/ 56251 h 508000"/>
                  <a:gd name="T66" fmla="*/ 89806 w 421152"/>
                  <a:gd name="T67" fmla="*/ 48797 h 508000"/>
                  <a:gd name="T68" fmla="*/ 89806 w 421152"/>
                  <a:gd name="T69" fmla="*/ 25753 h 508000"/>
                  <a:gd name="T70" fmla="*/ 82322 w 421152"/>
                  <a:gd name="T71" fmla="*/ 18976 h 508000"/>
                  <a:gd name="T72" fmla="*/ 16328 w 421152"/>
                  <a:gd name="T73" fmla="*/ 18976 h 508000"/>
                  <a:gd name="T74" fmla="*/ 19730 w 421152"/>
                  <a:gd name="T75" fmla="*/ 0 h 508000"/>
                  <a:gd name="T76" fmla="*/ 78921 w 421152"/>
                  <a:gd name="T77" fmla="*/ 0 h 508000"/>
                  <a:gd name="T78" fmla="*/ 91847 w 421152"/>
                  <a:gd name="T79" fmla="*/ 4744 h 508000"/>
                  <a:gd name="T80" fmla="*/ 94568 w 421152"/>
                  <a:gd name="T81" fmla="*/ 6777 h 508000"/>
                  <a:gd name="T82" fmla="*/ 100011 w 421152"/>
                  <a:gd name="T83" fmla="*/ 18299 h 508000"/>
                  <a:gd name="T84" fmla="*/ 100011 w 421152"/>
                  <a:gd name="T85" fmla="*/ 98270 h 508000"/>
                  <a:gd name="T86" fmla="*/ 94568 w 421152"/>
                  <a:gd name="T87" fmla="*/ 105048 h 508000"/>
                  <a:gd name="T88" fmla="*/ 89125 w 421152"/>
                  <a:gd name="T89" fmla="*/ 105048 h 508000"/>
                  <a:gd name="T90" fmla="*/ 89125 w 421152"/>
                  <a:gd name="T91" fmla="*/ 113180 h 508000"/>
                  <a:gd name="T92" fmla="*/ 81641 w 421152"/>
                  <a:gd name="T93" fmla="*/ 120635 h 508000"/>
                  <a:gd name="T94" fmla="*/ 17009 w 421152"/>
                  <a:gd name="T95" fmla="*/ 120635 h 508000"/>
                  <a:gd name="T96" fmla="*/ 10205 w 421152"/>
                  <a:gd name="T97" fmla="*/ 113180 h 508000"/>
                  <a:gd name="T98" fmla="*/ 10205 w 421152"/>
                  <a:gd name="T99" fmla="*/ 105048 h 508000"/>
                  <a:gd name="T100" fmla="*/ 4762 w 421152"/>
                  <a:gd name="T101" fmla="*/ 105048 h 508000"/>
                  <a:gd name="T102" fmla="*/ 0 w 421152"/>
                  <a:gd name="T103" fmla="*/ 98270 h 508000"/>
                  <a:gd name="T104" fmla="*/ 0 w 421152"/>
                  <a:gd name="T105" fmla="*/ 18299 h 508000"/>
                  <a:gd name="T106" fmla="*/ 5443 w 421152"/>
                  <a:gd name="T107" fmla="*/ 6100 h 508000"/>
                  <a:gd name="T108" fmla="*/ 6803 w 421152"/>
                  <a:gd name="T109" fmla="*/ 4744 h 508000"/>
                  <a:gd name="T110" fmla="*/ 19730 w 421152"/>
                  <a:gd name="T111" fmla="*/ 0 h 5080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21152"/>
                  <a:gd name="T169" fmla="*/ 0 h 508000"/>
                  <a:gd name="T170" fmla="*/ 421152 w 421152"/>
                  <a:gd name="T171" fmla="*/ 508000 h 50800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21152" h="508000">
                    <a:moveTo>
                      <a:pt x="97409" y="433798"/>
                    </a:moveTo>
                    <a:cubicBezTo>
                      <a:pt x="88814" y="433798"/>
                      <a:pt x="80219" y="442360"/>
                      <a:pt x="80219" y="450922"/>
                    </a:cubicBezTo>
                    <a:cubicBezTo>
                      <a:pt x="80219" y="459483"/>
                      <a:pt x="88814" y="465191"/>
                      <a:pt x="97409" y="465191"/>
                    </a:cubicBezTo>
                    <a:cubicBezTo>
                      <a:pt x="97409" y="465191"/>
                      <a:pt x="97409" y="465191"/>
                      <a:pt x="312283" y="465191"/>
                    </a:cubicBezTo>
                    <a:cubicBezTo>
                      <a:pt x="320878" y="465191"/>
                      <a:pt x="326608" y="459483"/>
                      <a:pt x="326608" y="450922"/>
                    </a:cubicBezTo>
                    <a:cubicBezTo>
                      <a:pt x="326608" y="442360"/>
                      <a:pt x="320878" y="433798"/>
                      <a:pt x="312283" y="433798"/>
                    </a:cubicBezTo>
                    <a:cubicBezTo>
                      <a:pt x="312283" y="433798"/>
                      <a:pt x="312283" y="433798"/>
                      <a:pt x="97409" y="433798"/>
                    </a:cubicBezTo>
                    <a:close/>
                    <a:moveTo>
                      <a:pt x="51570" y="333910"/>
                    </a:moveTo>
                    <a:cubicBezTo>
                      <a:pt x="37245" y="333910"/>
                      <a:pt x="25785" y="348180"/>
                      <a:pt x="25785" y="362450"/>
                    </a:cubicBezTo>
                    <a:cubicBezTo>
                      <a:pt x="25785" y="362450"/>
                      <a:pt x="25785" y="362450"/>
                      <a:pt x="25785" y="419528"/>
                    </a:cubicBezTo>
                    <a:cubicBezTo>
                      <a:pt x="25785" y="419528"/>
                      <a:pt x="25785" y="419528"/>
                      <a:pt x="42975" y="419528"/>
                    </a:cubicBezTo>
                    <a:cubicBezTo>
                      <a:pt x="42975" y="419528"/>
                      <a:pt x="42975" y="419528"/>
                      <a:pt x="42975" y="396697"/>
                    </a:cubicBezTo>
                    <a:cubicBezTo>
                      <a:pt x="42975" y="382427"/>
                      <a:pt x="54435" y="371011"/>
                      <a:pt x="68760" y="371011"/>
                    </a:cubicBezTo>
                    <a:cubicBezTo>
                      <a:pt x="68760" y="371011"/>
                      <a:pt x="68760" y="371011"/>
                      <a:pt x="352393" y="371011"/>
                    </a:cubicBezTo>
                    <a:cubicBezTo>
                      <a:pt x="363852" y="371011"/>
                      <a:pt x="375312" y="382427"/>
                      <a:pt x="375312" y="396697"/>
                    </a:cubicBezTo>
                    <a:cubicBezTo>
                      <a:pt x="375312" y="396697"/>
                      <a:pt x="375312" y="396697"/>
                      <a:pt x="375312" y="419528"/>
                    </a:cubicBezTo>
                    <a:cubicBezTo>
                      <a:pt x="375312" y="419528"/>
                      <a:pt x="375312" y="419528"/>
                      <a:pt x="383907" y="419528"/>
                    </a:cubicBezTo>
                    <a:cubicBezTo>
                      <a:pt x="389637" y="419528"/>
                      <a:pt x="395367" y="405259"/>
                      <a:pt x="395367" y="388135"/>
                    </a:cubicBezTo>
                    <a:lnTo>
                      <a:pt x="395367" y="362450"/>
                    </a:lnTo>
                    <a:cubicBezTo>
                      <a:pt x="395367" y="348180"/>
                      <a:pt x="383907" y="333910"/>
                      <a:pt x="369582" y="333910"/>
                    </a:cubicBezTo>
                    <a:cubicBezTo>
                      <a:pt x="369582" y="333910"/>
                      <a:pt x="369582" y="333910"/>
                      <a:pt x="51570" y="333910"/>
                    </a:cubicBezTo>
                    <a:close/>
                    <a:moveTo>
                      <a:pt x="108332" y="133246"/>
                    </a:moveTo>
                    <a:cubicBezTo>
                      <a:pt x="108332" y="133246"/>
                      <a:pt x="108332" y="133246"/>
                      <a:pt x="323527" y="133246"/>
                    </a:cubicBezTo>
                    <a:cubicBezTo>
                      <a:pt x="332135" y="133246"/>
                      <a:pt x="337873" y="138957"/>
                      <a:pt x="337873" y="147523"/>
                    </a:cubicBezTo>
                    <a:cubicBezTo>
                      <a:pt x="337873" y="156089"/>
                      <a:pt x="332135" y="161799"/>
                      <a:pt x="323527" y="161799"/>
                    </a:cubicBezTo>
                    <a:cubicBezTo>
                      <a:pt x="323527" y="161799"/>
                      <a:pt x="323527" y="161799"/>
                      <a:pt x="108332" y="161799"/>
                    </a:cubicBezTo>
                    <a:cubicBezTo>
                      <a:pt x="99725" y="161799"/>
                      <a:pt x="93986" y="156089"/>
                      <a:pt x="93986" y="147523"/>
                    </a:cubicBezTo>
                    <a:cubicBezTo>
                      <a:pt x="93986" y="138957"/>
                      <a:pt x="99725" y="133246"/>
                      <a:pt x="108332" y="133246"/>
                    </a:cubicBezTo>
                    <a:close/>
                    <a:moveTo>
                      <a:pt x="68760" y="79910"/>
                    </a:moveTo>
                    <a:cubicBezTo>
                      <a:pt x="51570" y="79910"/>
                      <a:pt x="40110" y="91326"/>
                      <a:pt x="40110" y="108450"/>
                    </a:cubicBezTo>
                    <a:lnTo>
                      <a:pt x="40110" y="205483"/>
                    </a:lnTo>
                    <a:cubicBezTo>
                      <a:pt x="40110" y="222607"/>
                      <a:pt x="51570" y="236877"/>
                      <a:pt x="68760" y="236877"/>
                    </a:cubicBezTo>
                    <a:cubicBezTo>
                      <a:pt x="68760" y="236877"/>
                      <a:pt x="68760" y="236877"/>
                      <a:pt x="346663" y="236877"/>
                    </a:cubicBezTo>
                    <a:cubicBezTo>
                      <a:pt x="363852" y="236877"/>
                      <a:pt x="378177" y="222607"/>
                      <a:pt x="378177" y="205483"/>
                    </a:cubicBezTo>
                    <a:cubicBezTo>
                      <a:pt x="378177" y="205483"/>
                      <a:pt x="378177" y="205483"/>
                      <a:pt x="378177" y="108450"/>
                    </a:cubicBezTo>
                    <a:cubicBezTo>
                      <a:pt x="378177" y="91326"/>
                      <a:pt x="363852" y="79910"/>
                      <a:pt x="346663" y="79910"/>
                    </a:cubicBezTo>
                    <a:cubicBezTo>
                      <a:pt x="346663" y="79910"/>
                      <a:pt x="346663" y="79910"/>
                      <a:pt x="68760" y="79910"/>
                    </a:cubicBezTo>
                    <a:close/>
                    <a:moveTo>
                      <a:pt x="83084" y="0"/>
                    </a:moveTo>
                    <a:cubicBezTo>
                      <a:pt x="83084" y="0"/>
                      <a:pt x="83084" y="0"/>
                      <a:pt x="332338" y="0"/>
                    </a:cubicBezTo>
                    <a:cubicBezTo>
                      <a:pt x="349528" y="0"/>
                      <a:pt x="375312" y="8562"/>
                      <a:pt x="386772" y="19978"/>
                    </a:cubicBezTo>
                    <a:cubicBezTo>
                      <a:pt x="386772" y="19978"/>
                      <a:pt x="386772" y="19978"/>
                      <a:pt x="398232" y="28540"/>
                    </a:cubicBezTo>
                    <a:cubicBezTo>
                      <a:pt x="409692" y="39955"/>
                      <a:pt x="421152" y="59933"/>
                      <a:pt x="421152" y="77056"/>
                    </a:cubicBezTo>
                    <a:cubicBezTo>
                      <a:pt x="421152" y="77056"/>
                      <a:pt x="421152" y="77056"/>
                      <a:pt x="421152" y="413820"/>
                    </a:cubicBezTo>
                    <a:cubicBezTo>
                      <a:pt x="421152" y="428090"/>
                      <a:pt x="409692" y="442360"/>
                      <a:pt x="398232" y="442360"/>
                    </a:cubicBezTo>
                    <a:cubicBezTo>
                      <a:pt x="398232" y="442360"/>
                      <a:pt x="398232" y="442360"/>
                      <a:pt x="375312" y="442360"/>
                    </a:cubicBezTo>
                    <a:cubicBezTo>
                      <a:pt x="375312" y="442360"/>
                      <a:pt x="375312" y="442360"/>
                      <a:pt x="375312" y="476607"/>
                    </a:cubicBezTo>
                    <a:cubicBezTo>
                      <a:pt x="375312" y="493731"/>
                      <a:pt x="360987" y="508000"/>
                      <a:pt x="343798" y="508000"/>
                    </a:cubicBezTo>
                    <a:cubicBezTo>
                      <a:pt x="343798" y="508000"/>
                      <a:pt x="343798" y="508000"/>
                      <a:pt x="71625" y="508000"/>
                    </a:cubicBezTo>
                    <a:cubicBezTo>
                      <a:pt x="54435" y="508000"/>
                      <a:pt x="42975" y="493731"/>
                      <a:pt x="42975" y="476607"/>
                    </a:cubicBezTo>
                    <a:cubicBezTo>
                      <a:pt x="42975" y="476607"/>
                      <a:pt x="42975" y="476607"/>
                      <a:pt x="42975" y="442360"/>
                    </a:cubicBezTo>
                    <a:cubicBezTo>
                      <a:pt x="42975" y="442360"/>
                      <a:pt x="42975" y="442360"/>
                      <a:pt x="20055" y="442360"/>
                    </a:cubicBezTo>
                    <a:cubicBezTo>
                      <a:pt x="8595" y="442360"/>
                      <a:pt x="0" y="428090"/>
                      <a:pt x="0" y="413820"/>
                    </a:cubicBezTo>
                    <a:cubicBezTo>
                      <a:pt x="0" y="413820"/>
                      <a:pt x="0" y="413820"/>
                      <a:pt x="0" y="77056"/>
                    </a:cubicBezTo>
                    <a:cubicBezTo>
                      <a:pt x="0" y="59933"/>
                      <a:pt x="11460" y="37101"/>
                      <a:pt x="22920" y="25686"/>
                    </a:cubicBezTo>
                    <a:cubicBezTo>
                      <a:pt x="22920" y="25686"/>
                      <a:pt x="22920" y="25686"/>
                      <a:pt x="28650" y="19978"/>
                    </a:cubicBezTo>
                    <a:cubicBezTo>
                      <a:pt x="42975" y="8562"/>
                      <a:pt x="65895" y="0"/>
                      <a:pt x="830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3" name="išľíďè"/>
          <p:cNvSpPr>
            <a:spLocks noChangeArrowheads="1"/>
          </p:cNvSpPr>
          <p:nvPr/>
        </p:nvSpPr>
        <p:spPr bwMode="auto">
          <a:xfrm>
            <a:off x="2643188" y="1687513"/>
            <a:ext cx="32940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90000"/>
          <a:lstStyle/>
          <a:p>
            <a:pPr defTabSz="912813">
              <a:lnSpc>
                <a:spcPct val="120000"/>
              </a:lnSpc>
            </a:pPr>
            <a:r>
              <a:rPr lang="en-US" altLang="zh-CN" sz="3600">
                <a:solidFill>
                  <a:srgbClr val="404040"/>
                </a:solidFill>
              </a:rPr>
              <a:t>Windows10-64</a:t>
            </a:r>
            <a:endParaRPr lang="zh-CN" altLang="en-US" sz="3600">
              <a:solidFill>
                <a:srgbClr val="404040"/>
              </a:solidFill>
            </a:endParaRPr>
          </a:p>
        </p:txBody>
      </p:sp>
      <p:sp>
        <p:nvSpPr>
          <p:cNvPr id="54" name="iSlíďè"/>
          <p:cNvSpPr txBox="1">
            <a:spLocks noChangeArrowheads="1"/>
          </p:cNvSpPr>
          <p:nvPr/>
        </p:nvSpPr>
        <p:spPr bwMode="auto">
          <a:xfrm>
            <a:off x="3189288" y="1016000"/>
            <a:ext cx="21955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/>
          <a:lstStyle/>
          <a:p>
            <a:pPr defTabSz="912813">
              <a:lnSpc>
                <a:spcPct val="90000"/>
              </a:lnSpc>
            </a:pPr>
            <a:endParaRPr lang="zh-CN" altLang="en-US" b="1">
              <a:solidFill>
                <a:srgbClr val="181717"/>
              </a:solidFill>
              <a:latin typeface="Noto Sans S Chinese DemiLight"/>
              <a:ea typeface="Noto Sans S Chinese DemiLight"/>
              <a:cs typeface="Noto Sans S Chinese DemiLight"/>
            </a:endParaRPr>
          </a:p>
        </p:txBody>
      </p:sp>
      <p:sp>
        <p:nvSpPr>
          <p:cNvPr id="55" name="išľíďè"/>
          <p:cNvSpPr>
            <a:spLocks noChangeArrowheads="1"/>
          </p:cNvSpPr>
          <p:nvPr/>
        </p:nvSpPr>
        <p:spPr bwMode="auto">
          <a:xfrm>
            <a:off x="2100263" y="5008563"/>
            <a:ext cx="2536825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90000"/>
          <a:lstStyle/>
          <a:p>
            <a:pPr defTabSz="912813">
              <a:lnSpc>
                <a:spcPct val="120000"/>
              </a:lnSpc>
            </a:pPr>
            <a:endParaRPr lang="zh-CN" altLang="en-US" sz="1200">
              <a:solidFill>
                <a:srgbClr val="181717"/>
              </a:solidFill>
              <a:latin typeface="Noto Sans S Chinese DemiLight"/>
              <a:ea typeface="Noto Sans S Chinese DemiLight"/>
              <a:cs typeface="Noto Sans S Chinese DemiLight"/>
            </a:endParaRPr>
          </a:p>
        </p:txBody>
      </p:sp>
      <p:sp>
        <p:nvSpPr>
          <p:cNvPr id="56" name="iSlíďè"/>
          <p:cNvSpPr txBox="1">
            <a:spLocks noChangeArrowheads="1"/>
          </p:cNvSpPr>
          <p:nvPr/>
        </p:nvSpPr>
        <p:spPr bwMode="auto">
          <a:xfrm>
            <a:off x="2555875" y="4521200"/>
            <a:ext cx="21955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/>
          <a:lstStyle/>
          <a:p>
            <a:pPr defTabSz="912813">
              <a:lnSpc>
                <a:spcPct val="90000"/>
              </a:lnSpc>
            </a:pPr>
            <a:r>
              <a:rPr lang="en-US" altLang="zh-CN" sz="3600">
                <a:solidFill>
                  <a:srgbClr val="181717"/>
                </a:solidFill>
                <a:ea typeface="Noto Sans S Chinese DemiLight"/>
                <a:cs typeface="Noto Sans S Chinese DemiLight"/>
              </a:rPr>
              <a:t>JDK 1.8</a:t>
            </a:r>
          </a:p>
        </p:txBody>
      </p:sp>
      <p:sp>
        <p:nvSpPr>
          <p:cNvPr id="57" name="išľíďè"/>
          <p:cNvSpPr>
            <a:spLocks noChangeArrowheads="1"/>
          </p:cNvSpPr>
          <p:nvPr/>
        </p:nvSpPr>
        <p:spPr bwMode="auto">
          <a:xfrm>
            <a:off x="7415213" y="1736725"/>
            <a:ext cx="423545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90000"/>
          <a:lstStyle/>
          <a:p>
            <a:pPr defTabSz="912813">
              <a:lnSpc>
                <a:spcPct val="120000"/>
              </a:lnSpc>
            </a:pPr>
            <a:r>
              <a:rPr lang="en-US" altLang="zh-CN" sz="3600">
                <a:solidFill>
                  <a:srgbClr val="181717"/>
                </a:solidFill>
                <a:ea typeface="Noto Sans S Chinese DemiLight"/>
                <a:cs typeface="Noto Sans S Chinese DemiLight"/>
              </a:rPr>
              <a:t>eclipse 4.9-2018.09</a:t>
            </a:r>
          </a:p>
        </p:txBody>
      </p:sp>
      <p:sp>
        <p:nvSpPr>
          <p:cNvPr id="58" name="iSlíďè"/>
          <p:cNvSpPr txBox="1">
            <a:spLocks noChangeArrowheads="1"/>
          </p:cNvSpPr>
          <p:nvPr/>
        </p:nvSpPr>
        <p:spPr bwMode="auto">
          <a:xfrm>
            <a:off x="8040688" y="1249363"/>
            <a:ext cx="21955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/>
          <a:lstStyle/>
          <a:p>
            <a:pPr defTabSz="912813">
              <a:lnSpc>
                <a:spcPct val="90000"/>
              </a:lnSpc>
            </a:pPr>
            <a:endParaRPr lang="zh-CN" altLang="en-US" b="1">
              <a:solidFill>
                <a:srgbClr val="181717"/>
              </a:solidFill>
              <a:latin typeface="Noto Sans S Chinese DemiLight"/>
              <a:ea typeface="Noto Sans S Chinese DemiLight"/>
              <a:cs typeface="Noto Sans S Chinese DemiLight"/>
            </a:endParaRPr>
          </a:p>
        </p:txBody>
      </p:sp>
      <p:sp>
        <p:nvSpPr>
          <p:cNvPr id="59" name="išľíďè"/>
          <p:cNvSpPr>
            <a:spLocks noChangeArrowheads="1"/>
          </p:cNvSpPr>
          <p:nvPr/>
        </p:nvSpPr>
        <p:spPr bwMode="auto">
          <a:xfrm>
            <a:off x="9099550" y="3743325"/>
            <a:ext cx="253682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90000"/>
          <a:lstStyle/>
          <a:p>
            <a:pPr defTabSz="912813">
              <a:lnSpc>
                <a:spcPct val="120000"/>
              </a:lnSpc>
            </a:pPr>
            <a:endParaRPr lang="zh-CN" altLang="en-US" sz="1200">
              <a:solidFill>
                <a:srgbClr val="181717"/>
              </a:solidFill>
              <a:latin typeface="Noto Sans S Chinese DemiLight"/>
              <a:ea typeface="Noto Sans S Chinese DemiLight"/>
              <a:cs typeface="Noto Sans S Chinese DemiLight"/>
            </a:endParaRPr>
          </a:p>
        </p:txBody>
      </p:sp>
      <p:sp>
        <p:nvSpPr>
          <p:cNvPr id="60" name="iSlíďè"/>
          <p:cNvSpPr txBox="1">
            <a:spLocks noChangeArrowheads="1"/>
          </p:cNvSpPr>
          <p:nvPr/>
        </p:nvSpPr>
        <p:spPr bwMode="auto">
          <a:xfrm rot="10800000" flipV="1">
            <a:off x="9072563" y="3606800"/>
            <a:ext cx="267811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/>
          <a:lstStyle/>
          <a:p>
            <a:pPr defTabSz="912813">
              <a:lnSpc>
                <a:spcPct val="90000"/>
              </a:lnSpc>
            </a:pPr>
            <a:r>
              <a:rPr lang="en-US" altLang="zh-CN" sz="3600">
                <a:solidFill>
                  <a:srgbClr val="181717"/>
                </a:solidFill>
              </a:rPr>
              <a:t>Tomcat 8.0</a:t>
            </a:r>
          </a:p>
        </p:txBody>
      </p:sp>
      <p:sp>
        <p:nvSpPr>
          <p:cNvPr id="61" name="išľíďè"/>
          <p:cNvSpPr>
            <a:spLocks noChangeArrowheads="1"/>
          </p:cNvSpPr>
          <p:nvPr/>
        </p:nvSpPr>
        <p:spPr bwMode="auto">
          <a:xfrm>
            <a:off x="6092825" y="5573713"/>
            <a:ext cx="285591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90000"/>
          <a:lstStyle/>
          <a:p>
            <a:pPr defTabSz="912813">
              <a:lnSpc>
                <a:spcPct val="120000"/>
              </a:lnSpc>
            </a:pPr>
            <a:endParaRPr lang="zh-CN" altLang="en-US" sz="1200">
              <a:solidFill>
                <a:srgbClr val="181717"/>
              </a:solidFill>
              <a:latin typeface="Noto Sans S Chinese DemiLight"/>
              <a:ea typeface="Noto Sans S Chinese DemiLight"/>
              <a:cs typeface="Noto Sans S Chinese DemiLight"/>
            </a:endParaRPr>
          </a:p>
        </p:txBody>
      </p:sp>
      <p:sp>
        <p:nvSpPr>
          <p:cNvPr id="62" name="iSlíďè"/>
          <p:cNvSpPr txBox="1">
            <a:spLocks noChangeArrowheads="1"/>
          </p:cNvSpPr>
          <p:nvPr/>
        </p:nvSpPr>
        <p:spPr bwMode="auto">
          <a:xfrm>
            <a:off x="6365875" y="5006975"/>
            <a:ext cx="21955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/>
          <a:lstStyle/>
          <a:p>
            <a:pPr defTabSz="912813">
              <a:lnSpc>
                <a:spcPct val="90000"/>
              </a:lnSpc>
            </a:pPr>
            <a:r>
              <a:rPr lang="en-US" altLang="zh-CN" sz="3600">
                <a:solidFill>
                  <a:srgbClr val="181717"/>
                </a:solidFill>
                <a:ea typeface="Noto Sans S Chinese DemiLight"/>
                <a:cs typeface="Noto Sans S Chinese DemiLight"/>
              </a:rPr>
              <a:t>My_sql 5.7</a:t>
            </a:r>
          </a:p>
        </p:txBody>
      </p:sp>
      <p:sp>
        <p:nvSpPr>
          <p:cNvPr id="26636" name="WordArt 44"/>
          <p:cNvSpPr>
            <a:spLocks noChangeArrowheads="1" noChangeShapeType="1" noTextEdit="1"/>
          </p:cNvSpPr>
          <p:nvPr/>
        </p:nvSpPr>
        <p:spPr bwMode="auto">
          <a:xfrm>
            <a:off x="400050" y="182563"/>
            <a:ext cx="3819525" cy="1503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path path="rect">
                    <a:fillToRect l="100000" t="100000"/>
                  </a:path>
                </a:gradFill>
                <a:latin typeface="楷体"/>
                <a:ea typeface="楷体"/>
              </a:rPr>
              <a:t>环境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/>
          <p:cNvSpPr>
            <a:spLocks/>
          </p:cNvSpPr>
          <p:nvPr/>
        </p:nvSpPr>
        <p:spPr bwMode="auto">
          <a:xfrm>
            <a:off x="1684338" y="1558925"/>
            <a:ext cx="549275" cy="1100138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5" name="Oval 13"/>
          <p:cNvSpPr>
            <a:spLocks noChangeArrowheads="1"/>
          </p:cNvSpPr>
          <p:nvPr/>
        </p:nvSpPr>
        <p:spPr bwMode="auto">
          <a:xfrm>
            <a:off x="1785938" y="1655763"/>
            <a:ext cx="895350" cy="900112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2233613" y="1558925"/>
            <a:ext cx="8058150" cy="0"/>
          </a:xfrm>
          <a:prstGeom prst="line">
            <a:avLst/>
          </a:prstGeom>
          <a:noFill/>
          <a:ln w="12700" cap="flat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233613" y="2659063"/>
            <a:ext cx="8058150" cy="0"/>
          </a:xfrm>
          <a:prstGeom prst="line">
            <a:avLst/>
          </a:prstGeom>
          <a:noFill/>
          <a:ln w="12700" cap="flat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>
            <a:off x="10291763" y="2659063"/>
            <a:ext cx="550862" cy="1108075"/>
          </a:xfrm>
          <a:custGeom>
            <a:avLst/>
            <a:gdLst>
              <a:gd name="T0" fmla="*/ 0 w 776"/>
              <a:gd name="T1" fmla="*/ 0 h 1553"/>
              <a:gd name="T2" fmla="*/ 776 w 776"/>
              <a:gd name="T3" fmla="*/ 776 h 1553"/>
              <a:gd name="T4" fmla="*/ 0 w 776"/>
              <a:gd name="T5" fmla="*/ 1553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0" y="0"/>
                </a:moveTo>
                <a:cubicBezTo>
                  <a:pt x="428" y="0"/>
                  <a:pt x="776" y="348"/>
                  <a:pt x="776" y="776"/>
                </a:cubicBezTo>
                <a:cubicBezTo>
                  <a:pt x="776" y="1205"/>
                  <a:pt x="428" y="1553"/>
                  <a:pt x="0" y="1553"/>
                </a:cubicBezTo>
              </a:path>
            </a:pathLst>
          </a:custGeom>
          <a:noFill/>
          <a:ln w="12700" cap="flat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9844088" y="2762250"/>
            <a:ext cx="901700" cy="9017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2233613" y="3767138"/>
            <a:ext cx="8058150" cy="0"/>
          </a:xfrm>
          <a:prstGeom prst="line">
            <a:avLst/>
          </a:prstGeom>
          <a:noFill/>
          <a:ln w="12700" cap="flat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11" name="Freeform 19"/>
          <p:cNvSpPr>
            <a:spLocks/>
          </p:cNvSpPr>
          <p:nvPr/>
        </p:nvSpPr>
        <p:spPr bwMode="auto">
          <a:xfrm>
            <a:off x="1684338" y="3767138"/>
            <a:ext cx="549275" cy="1101725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6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6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1785938" y="3863975"/>
            <a:ext cx="895350" cy="9017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2233613" y="4868863"/>
            <a:ext cx="8058150" cy="0"/>
          </a:xfrm>
          <a:prstGeom prst="line">
            <a:avLst/>
          </a:prstGeom>
          <a:noFill/>
          <a:ln w="12700" cap="flat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14" name="Freeform 22"/>
          <p:cNvSpPr>
            <a:spLocks/>
          </p:cNvSpPr>
          <p:nvPr/>
        </p:nvSpPr>
        <p:spPr bwMode="auto">
          <a:xfrm>
            <a:off x="10291763" y="4868863"/>
            <a:ext cx="550862" cy="1106487"/>
          </a:xfrm>
          <a:custGeom>
            <a:avLst/>
            <a:gdLst>
              <a:gd name="T0" fmla="*/ 0 w 776"/>
              <a:gd name="T1" fmla="*/ 0 h 1553"/>
              <a:gd name="T2" fmla="*/ 776 w 776"/>
              <a:gd name="T3" fmla="*/ 776 h 1553"/>
              <a:gd name="T4" fmla="*/ 0 w 776"/>
              <a:gd name="T5" fmla="*/ 1553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0" y="0"/>
                </a:moveTo>
                <a:cubicBezTo>
                  <a:pt x="428" y="0"/>
                  <a:pt x="776" y="347"/>
                  <a:pt x="776" y="776"/>
                </a:cubicBezTo>
                <a:cubicBezTo>
                  <a:pt x="776" y="1205"/>
                  <a:pt x="428" y="1553"/>
                  <a:pt x="0" y="1553"/>
                </a:cubicBezTo>
              </a:path>
            </a:pathLst>
          </a:custGeom>
          <a:noFill/>
          <a:ln w="12700" cap="flat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15" name="Oval 23"/>
          <p:cNvSpPr>
            <a:spLocks noChangeArrowheads="1"/>
          </p:cNvSpPr>
          <p:nvPr/>
        </p:nvSpPr>
        <p:spPr bwMode="auto">
          <a:xfrm>
            <a:off x="9844088" y="4970463"/>
            <a:ext cx="901700" cy="9017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>
            <a:off x="2236788" y="5978525"/>
            <a:ext cx="8056562" cy="0"/>
          </a:xfrm>
          <a:prstGeom prst="line">
            <a:avLst/>
          </a:prstGeom>
          <a:noFill/>
          <a:ln w="12700" cap="flat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 lIns="121917" tIns="60959" rIns="121917" bIns="60959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08188" y="1789113"/>
            <a:ext cx="452437" cy="660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kern="0" dirty="0">
                <a:solidFill>
                  <a:sysClr val="window" lastClr="CAEACE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rPr>
              <a:t>A</a:t>
            </a:r>
            <a:endParaRPr lang="zh-CN" altLang="en-US" sz="4300" kern="0" dirty="0">
              <a:solidFill>
                <a:sysClr val="window" lastClr="CAEACE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10800000" flipV="1">
            <a:off x="2625725" y="1201738"/>
            <a:ext cx="95662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9" rIns="121917" bIns="60959">
            <a:spAutoFit/>
          </a:bodyPr>
          <a:lstStyle/>
          <a:p>
            <a:pPr algn="just">
              <a:lnSpc>
                <a:spcPts val="10000"/>
              </a:lnSpc>
            </a:pPr>
            <a:r>
              <a:rPr lang="en-US" altLang="zh-CN" sz="4400" b="1">
                <a:solidFill>
                  <a:srgbClr val="404040"/>
                </a:solidFill>
              </a:rPr>
              <a:t>SSM(spring/spring mvc/mybatis)</a:t>
            </a:r>
            <a:endParaRPr lang="zh-CN" altLang="en-US" sz="4400" b="1">
              <a:solidFill>
                <a:srgbClr val="40404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88563" y="2905125"/>
            <a:ext cx="452437" cy="661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kern="0" dirty="0">
                <a:solidFill>
                  <a:sysClr val="window" lastClr="CAEACE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rPr>
              <a:t>B</a:t>
            </a:r>
            <a:endParaRPr lang="zh-CN" altLang="en-US" sz="4300" kern="0" dirty="0">
              <a:solidFill>
                <a:sysClr val="window" lastClr="CAEACE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78025" y="4027488"/>
            <a:ext cx="452438" cy="660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kern="0" dirty="0">
                <a:solidFill>
                  <a:sysClr val="window" lastClr="CAEACE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rPr>
              <a:t>C</a:t>
            </a:r>
            <a:endParaRPr lang="zh-CN" altLang="en-US" sz="4300" kern="0" dirty="0">
              <a:solidFill>
                <a:sysClr val="window" lastClr="CAEACE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88563" y="5153025"/>
            <a:ext cx="452437" cy="661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kern="0" dirty="0">
                <a:solidFill>
                  <a:sysClr val="window" lastClr="CAEACE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rPr>
              <a:t>D </a:t>
            </a:r>
            <a:endParaRPr lang="zh-CN" altLang="en-US" sz="4300" kern="0" dirty="0">
              <a:solidFill>
                <a:sysClr val="window" lastClr="CAEACE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933700" y="2882900"/>
            <a:ext cx="6832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9" rIns="121917" bIns="60959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zh-CN" sz="4400" b="1">
                <a:solidFill>
                  <a:srgbClr val="404040"/>
                </a:solidFill>
              </a:rPr>
              <a:t>java/servlet/el/jstl/filter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202363" y="2662238"/>
            <a:ext cx="244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9" rIns="121917" bIns="60959">
            <a:spAutoFit/>
          </a:bodyPr>
          <a:lstStyle/>
          <a:p>
            <a:pPr algn="r"/>
            <a:endParaRPr lang="zh-CN" altLang="en-US" sz="1600" b="1">
              <a:solidFill>
                <a:srgbClr val="404040"/>
              </a:solidFill>
              <a:latin typeface="Noto Sans S Chinese Light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90825" y="4006850"/>
            <a:ext cx="508793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9" rIns="121917" bIns="60959">
            <a:spAutoFit/>
          </a:bodyPr>
          <a:lstStyle/>
          <a:p>
            <a:pPr algn="just">
              <a:lnSpc>
                <a:spcPts val="5000"/>
              </a:lnSpc>
            </a:pPr>
            <a:r>
              <a:rPr lang="en-US" altLang="zh-CN" sz="4400" b="1">
                <a:solidFill>
                  <a:srgbClr val="404040"/>
                </a:solidFill>
              </a:rPr>
              <a:t>db/xml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613275" y="5172075"/>
            <a:ext cx="508793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9" rIns="121917" bIns="60959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zh-CN" sz="4400" b="1">
                <a:solidFill>
                  <a:srgbClr val="404040"/>
                </a:solidFill>
              </a:rPr>
              <a:t>Jsp/html/css/js</a:t>
            </a:r>
          </a:p>
        </p:txBody>
      </p:sp>
      <p:sp>
        <p:nvSpPr>
          <p:cNvPr id="28695" name="WordArt 27"/>
          <p:cNvSpPr>
            <a:spLocks noChangeArrowheads="1" noChangeShapeType="1" noTextEdit="1"/>
          </p:cNvSpPr>
          <p:nvPr/>
        </p:nvSpPr>
        <p:spPr bwMode="auto">
          <a:xfrm>
            <a:off x="347663" y="0"/>
            <a:ext cx="4213225" cy="1555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path path="rect">
                    <a:fillToRect l="100000" t="100000"/>
                  </a:path>
                </a:gradFill>
                <a:latin typeface="楷体"/>
                <a:ea typeface="楷体"/>
              </a:rPr>
              <a:t>技术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5" grpId="0" animBg="1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5"/>
          <p:cNvGrpSpPr>
            <a:grpSpLocks/>
          </p:cNvGrpSpPr>
          <p:nvPr/>
        </p:nvGrpSpPr>
        <p:grpSpPr bwMode="auto">
          <a:xfrm>
            <a:off x="5586413" y="1814513"/>
            <a:ext cx="3429000" cy="3429000"/>
            <a:chOff x="0" y="0"/>
            <a:chExt cx="3183598" cy="3183598"/>
          </a:xfrm>
        </p:grpSpPr>
        <p:grpSp>
          <p:nvGrpSpPr>
            <p:cNvPr id="30743" name="Group 9"/>
            <p:cNvGrpSpPr>
              <a:grpSpLocks/>
            </p:cNvGrpSpPr>
            <p:nvPr/>
          </p:nvGrpSpPr>
          <p:grpSpPr bwMode="auto">
            <a:xfrm>
              <a:off x="1066800" y="228600"/>
              <a:ext cx="1828800" cy="1905794"/>
              <a:chOff x="0" y="0"/>
              <a:chExt cx="1828800" cy="1905794"/>
            </a:xfrm>
          </p:grpSpPr>
          <p:sp>
            <p:nvSpPr>
              <p:cNvPr id="33" name="Straight Connector 5"/>
              <p:cNvSpPr>
                <a:spLocks noChangeShapeType="1"/>
              </p:cNvSpPr>
              <p:nvPr/>
            </p:nvSpPr>
            <p:spPr bwMode="auto">
              <a:xfrm rot="16200000" flipH="1">
                <a:off x="-37290" y="952721"/>
                <a:ext cx="1905737" cy="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bevel/>
                <a:headEnd/>
                <a:tailEnd/>
              </a:ln>
              <a:extLst>
                <a:ext uri="{909E8E84-426E-40DD-AFC4-6F175D3DCCD1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</a:endParaRPr>
              </a:p>
            </p:txBody>
          </p:sp>
          <p:sp>
            <p:nvSpPr>
              <p:cNvPr id="34" name="Straight Connector 8"/>
              <p:cNvSpPr>
                <a:spLocks noChangeShapeType="1"/>
              </p:cNvSpPr>
              <p:nvPr/>
            </p:nvSpPr>
            <p:spPr bwMode="auto">
              <a:xfrm>
                <a:off x="295" y="990305"/>
                <a:ext cx="1829094" cy="1474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bevel/>
                <a:headEnd/>
                <a:tailEnd/>
              </a:ln>
              <a:extLst>
                <a:ext uri="{909E8E84-426E-40DD-AFC4-6F175D3DCCD1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cs"/>
                </a:endParaRPr>
              </a:p>
            </p:txBody>
          </p:sp>
        </p:grpSp>
        <p:sp>
          <p:nvSpPr>
            <p:cNvPr id="32" name="AutoShape 126"/>
            <p:cNvSpPr>
              <a:spLocks noChangeArrowheads="1"/>
            </p:cNvSpPr>
            <p:nvPr/>
          </p:nvSpPr>
          <p:spPr bwMode="auto">
            <a:xfrm>
              <a:off x="0" y="0"/>
              <a:ext cx="3183598" cy="318359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 lIns="38100" tIns="38100" rIns="38100" bIns="381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endParaRPr>
            </a:p>
          </p:txBody>
        </p:sp>
      </p:grp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514350" y="1738313"/>
            <a:ext cx="4325938" cy="671512"/>
            <a:chOff x="0" y="0"/>
            <a:chExt cx="2590800" cy="533400"/>
          </a:xfrm>
        </p:grpSpPr>
        <p:sp>
          <p:nvSpPr>
            <p:cNvPr id="37" name="Rounded Rectangle 22"/>
            <p:cNvSpPr>
              <a:spLocks noChangeArrowheads="1"/>
            </p:cNvSpPr>
            <p:nvPr/>
          </p:nvSpPr>
          <p:spPr bwMode="auto">
            <a:xfrm>
              <a:off x="1981368" y="0"/>
              <a:ext cx="609432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30742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1905308" cy="50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buFont typeface="Arial" charset="0"/>
                <a:buNone/>
              </a:pPr>
              <a:r>
                <a:rPr lang="zh-CN" altLang="en-US" sz="3600" b="1">
                  <a:solidFill>
                    <a:srgbClr val="404040"/>
                  </a:solidFill>
                  <a:latin typeface="Noto Sans S Chinese Light"/>
                  <a:sym typeface="微软雅黑" pitchFamily="34" charset="-122"/>
                </a:rPr>
                <a:t>表单提交错误</a:t>
              </a:r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1123950" y="3643313"/>
            <a:ext cx="3660775" cy="671512"/>
            <a:chOff x="0" y="0"/>
            <a:chExt cx="2590800" cy="533400"/>
          </a:xfrm>
        </p:grpSpPr>
        <p:sp>
          <p:nvSpPr>
            <p:cNvPr id="40" name="Rounded Rectangle 23"/>
            <p:cNvSpPr>
              <a:spLocks noChangeArrowheads="1"/>
            </p:cNvSpPr>
            <p:nvPr/>
          </p:nvSpPr>
          <p:spPr bwMode="auto">
            <a:xfrm>
              <a:off x="1981861" y="0"/>
              <a:ext cx="608939" cy="533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1905249" cy="50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buFont typeface="Arial" charset="0"/>
                <a:buNone/>
              </a:pPr>
              <a:r>
                <a:rPr lang="zh-CN" altLang="en-US" sz="3600" b="1">
                  <a:solidFill>
                    <a:srgbClr val="404040"/>
                  </a:solidFill>
                  <a:latin typeface="Noto Sans S Chinese Light"/>
                  <a:sym typeface="微软雅黑" pitchFamily="34" charset="-122"/>
                </a:rPr>
                <a:t>服务器错误</a:t>
              </a:r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1450975" y="4513263"/>
            <a:ext cx="3279775" cy="671512"/>
            <a:chOff x="0" y="0"/>
            <a:chExt cx="2590800" cy="533400"/>
          </a:xfrm>
        </p:grpSpPr>
        <p:sp>
          <p:nvSpPr>
            <p:cNvPr id="43" name="Rounded Rectangle 24"/>
            <p:cNvSpPr>
              <a:spLocks noChangeArrowheads="1"/>
            </p:cNvSpPr>
            <p:nvPr/>
          </p:nvSpPr>
          <p:spPr bwMode="auto">
            <a:xfrm>
              <a:off x="1981348" y="0"/>
              <a:ext cx="609452" cy="533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30738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1904393" cy="50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altLang="zh-CN" sz="3600" b="1">
                  <a:solidFill>
                    <a:srgbClr val="404040"/>
                  </a:solidFill>
                  <a:latin typeface="Noto Sans S Chinese Light"/>
                  <a:sym typeface="微软雅黑" pitchFamily="34" charset="-122"/>
                </a:rPr>
                <a:t>      ·  ·  ·    </a:t>
              </a:r>
              <a:endParaRPr lang="zh-CN" altLang="en-US" sz="3600" b="1">
                <a:solidFill>
                  <a:srgbClr val="404040"/>
                </a:solidFill>
                <a:latin typeface="Noto Sans S Chinese Light"/>
                <a:sym typeface="微软雅黑" pitchFamily="34" charset="-122"/>
              </a:endParaRPr>
            </a:p>
          </p:txBody>
        </p:sp>
      </p:grpSp>
      <p:grpSp>
        <p:nvGrpSpPr>
          <p:cNvPr id="45" name="Group 38"/>
          <p:cNvGrpSpPr>
            <a:grpSpLocks/>
          </p:cNvGrpSpPr>
          <p:nvPr/>
        </p:nvGrpSpPr>
        <p:grpSpPr bwMode="auto">
          <a:xfrm>
            <a:off x="1042988" y="2630488"/>
            <a:ext cx="3743325" cy="671512"/>
            <a:chOff x="0" y="0"/>
            <a:chExt cx="2590800" cy="533400"/>
          </a:xfrm>
        </p:grpSpPr>
        <p:sp>
          <p:nvSpPr>
            <p:cNvPr id="46" name="Rounded Rectangle 21"/>
            <p:cNvSpPr>
              <a:spLocks noChangeArrowheads="1"/>
            </p:cNvSpPr>
            <p:nvPr/>
          </p:nvSpPr>
          <p:spPr bwMode="auto">
            <a:xfrm>
              <a:off x="1981006" y="0"/>
              <a:ext cx="609794" cy="533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3073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1905630" cy="50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buFont typeface="Arial" charset="0"/>
                <a:buNone/>
              </a:pPr>
              <a:r>
                <a:rPr lang="zh-CN" altLang="en-US" sz="3600" b="1">
                  <a:solidFill>
                    <a:srgbClr val="404040"/>
                  </a:solidFill>
                  <a:latin typeface="Noto Sans S Chinese Light"/>
                  <a:sym typeface="微软雅黑" pitchFamily="34" charset="-122"/>
                </a:rPr>
                <a:t>路径错误</a:t>
              </a:r>
            </a:p>
          </p:txBody>
        </p:sp>
      </p:grpSp>
      <p:sp>
        <p:nvSpPr>
          <p:cNvPr id="101" name="文本框 100"/>
          <p:cNvSpPr txBox="1">
            <a:spLocks noChangeArrowheads="1"/>
          </p:cNvSpPr>
          <p:nvPr/>
        </p:nvSpPr>
        <p:spPr bwMode="auto">
          <a:xfrm>
            <a:off x="6904038" y="2514600"/>
            <a:ext cx="814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Noto Sans S Chinese Light"/>
              </a:rPr>
              <a:t>404</a:t>
            </a:r>
            <a:endParaRPr lang="zh-CN" altLang="en-US" sz="2000" b="1">
              <a:latin typeface="Noto Sans S Chinese Light"/>
            </a:endParaRPr>
          </a:p>
        </p:txBody>
      </p:sp>
      <p:sp>
        <p:nvSpPr>
          <p:cNvPr id="102" name="文本框 101"/>
          <p:cNvSpPr txBox="1">
            <a:spLocks noChangeArrowheads="1"/>
          </p:cNvSpPr>
          <p:nvPr/>
        </p:nvSpPr>
        <p:spPr bwMode="auto">
          <a:xfrm>
            <a:off x="7019925" y="3241675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Noto Sans S Chinese Light"/>
              </a:rPr>
              <a:t>500</a:t>
            </a:r>
            <a:endParaRPr lang="zh-CN" altLang="en-US" sz="2000" b="1">
              <a:latin typeface="Noto Sans S Chinese Light"/>
            </a:endParaRPr>
          </a:p>
        </p:txBody>
      </p:sp>
      <p:sp>
        <p:nvSpPr>
          <p:cNvPr id="103" name="文本框 102"/>
          <p:cNvSpPr txBox="1">
            <a:spLocks noChangeArrowheads="1"/>
          </p:cNvSpPr>
          <p:nvPr/>
        </p:nvSpPr>
        <p:spPr bwMode="auto">
          <a:xfrm>
            <a:off x="7980363" y="3308350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Noto Sans S Chinese Light"/>
              </a:rPr>
              <a:t>· · · </a:t>
            </a:r>
          </a:p>
        </p:txBody>
      </p:sp>
      <p:sp>
        <p:nvSpPr>
          <p:cNvPr id="104" name="文本框 103"/>
          <p:cNvSpPr txBox="1">
            <a:spLocks noChangeArrowheads="1"/>
          </p:cNvSpPr>
          <p:nvPr/>
        </p:nvSpPr>
        <p:spPr bwMode="auto">
          <a:xfrm>
            <a:off x="7870825" y="2500313"/>
            <a:ext cx="89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Noto Sans S Chinese Light"/>
              </a:rPr>
              <a:t>400</a:t>
            </a:r>
            <a:endParaRPr lang="zh-CN" altLang="en-US" sz="2000" b="1">
              <a:latin typeface="Noto Sans S Chinese Light"/>
            </a:endParaRPr>
          </a:p>
        </p:txBody>
      </p:sp>
      <p:sp>
        <p:nvSpPr>
          <p:cNvPr id="30730" name="文本框 104"/>
          <p:cNvSpPr txBox="1">
            <a:spLocks noChangeArrowheads="1"/>
          </p:cNvSpPr>
          <p:nvPr/>
        </p:nvSpPr>
        <p:spPr bwMode="auto">
          <a:xfrm>
            <a:off x="3973513" y="1912938"/>
            <a:ext cx="89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Noto Sans S Chinese Light"/>
              </a:rPr>
              <a:t>400</a:t>
            </a:r>
            <a:endParaRPr lang="zh-CN" altLang="en-US" sz="2000" b="1">
              <a:solidFill>
                <a:schemeClr val="bg1"/>
              </a:solidFill>
              <a:latin typeface="Noto Sans S Chinese Light"/>
            </a:endParaRPr>
          </a:p>
        </p:txBody>
      </p:sp>
      <p:sp>
        <p:nvSpPr>
          <p:cNvPr id="30731" name="文本框 105"/>
          <p:cNvSpPr txBox="1">
            <a:spLocks noChangeArrowheads="1"/>
          </p:cNvSpPr>
          <p:nvPr/>
        </p:nvSpPr>
        <p:spPr bwMode="auto">
          <a:xfrm>
            <a:off x="3976688" y="3792538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Noto Sans S Chinese Light"/>
              </a:rPr>
              <a:t>500</a:t>
            </a:r>
            <a:endParaRPr lang="zh-CN" altLang="en-US" sz="2000" b="1">
              <a:solidFill>
                <a:schemeClr val="bg1"/>
              </a:solidFill>
              <a:latin typeface="Noto Sans S Chinese Light"/>
            </a:endParaRPr>
          </a:p>
        </p:txBody>
      </p:sp>
      <p:sp>
        <p:nvSpPr>
          <p:cNvPr id="30732" name="文本框 106"/>
          <p:cNvSpPr txBox="1">
            <a:spLocks noChangeArrowheads="1"/>
          </p:cNvSpPr>
          <p:nvPr/>
        </p:nvSpPr>
        <p:spPr bwMode="auto">
          <a:xfrm>
            <a:off x="4033838" y="4594225"/>
            <a:ext cx="60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Noto Sans S Chinese Light"/>
              </a:rPr>
              <a:t>· · ·</a:t>
            </a:r>
            <a:endParaRPr lang="zh-CN" altLang="en-US" sz="2000" b="1">
              <a:solidFill>
                <a:schemeClr val="bg1"/>
              </a:solidFill>
              <a:latin typeface="Noto Sans S Chinese Light"/>
            </a:endParaRPr>
          </a:p>
        </p:txBody>
      </p:sp>
      <p:sp>
        <p:nvSpPr>
          <p:cNvPr id="30733" name="文本框 107"/>
          <p:cNvSpPr txBox="1">
            <a:spLocks noChangeArrowheads="1"/>
          </p:cNvSpPr>
          <p:nvPr/>
        </p:nvSpPr>
        <p:spPr bwMode="auto">
          <a:xfrm>
            <a:off x="3962400" y="2740025"/>
            <a:ext cx="830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Noto Sans S Chinese Light"/>
              </a:rPr>
              <a:t>404</a:t>
            </a:r>
            <a:endParaRPr lang="zh-CN" altLang="en-US" sz="2000" b="1">
              <a:solidFill>
                <a:schemeClr val="bg1"/>
              </a:solidFill>
              <a:latin typeface="Noto Sans S Chinese Light"/>
            </a:endParaRPr>
          </a:p>
        </p:txBody>
      </p:sp>
      <p:sp>
        <p:nvSpPr>
          <p:cNvPr id="30734" name="WordArt 28"/>
          <p:cNvSpPr>
            <a:spLocks noChangeArrowheads="1" noChangeShapeType="1" noTextEdit="1"/>
          </p:cNvSpPr>
          <p:nvPr/>
        </p:nvSpPr>
        <p:spPr bwMode="auto">
          <a:xfrm>
            <a:off x="0" y="222250"/>
            <a:ext cx="5192713" cy="1463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path path="rect">
                    <a:fillToRect l="100000" t="100000"/>
                  </a:path>
                </a:gradFill>
                <a:latin typeface="楷体"/>
                <a:ea typeface="楷体"/>
              </a:rPr>
              <a:t>异常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组合 60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-38514" y="-8112"/>
            <a:chExt cx="13681090" cy="6866112"/>
          </a:xfrm>
        </p:grpSpPr>
        <p:pic>
          <p:nvPicPr>
            <p:cNvPr id="32788" name="图片 6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8514" y="0"/>
              <a:ext cx="6858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89" name="图片 6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23090" y="-8112"/>
              <a:ext cx="6819486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4" name="矩形 63">
            <a:extLst>
              <a:ext uri="{FF2B5EF4-FFF2-40B4-BE49-F238E27FC236}"/>
            </a:extLst>
          </p:cNvPr>
          <p:cNvSpPr/>
          <p:nvPr/>
        </p:nvSpPr>
        <p:spPr>
          <a:xfrm>
            <a:off x="347663" y="1276350"/>
            <a:ext cx="11577637" cy="4818063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/>
            </a:extLst>
          </p:cNvPr>
          <p:cNvSpPr/>
          <p:nvPr/>
        </p:nvSpPr>
        <p:spPr>
          <a:xfrm>
            <a:off x="420688" y="1658938"/>
            <a:ext cx="11161712" cy="41306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32772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3475" y="6218238"/>
            <a:ext cx="103012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4410075" y="358775"/>
            <a:ext cx="259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6000">
                <a:solidFill>
                  <a:schemeClr val="accent1"/>
                </a:solidFill>
                <a:latin typeface="Noto Sans S Chinese Light"/>
                <a:sym typeface="+mn-lt"/>
              </a:rPr>
              <a:t>模		块</a:t>
            </a:r>
          </a:p>
        </p:txBody>
      </p:sp>
      <p:cxnSp>
        <p:nvCxnSpPr>
          <p:cNvPr id="43" name="直接连接符 42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3922713" y="1647825"/>
            <a:ext cx="14287" cy="412908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/>
            </a:extLst>
          </p:cNvPr>
          <p:cNvSpPr/>
          <p:nvPr/>
        </p:nvSpPr>
        <p:spPr>
          <a:xfrm>
            <a:off x="3835400" y="2398713"/>
            <a:ext cx="188913" cy="18891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椭圆 44">
            <a:extLst>
              <a:ext uri="{FF2B5EF4-FFF2-40B4-BE49-F238E27FC236}"/>
            </a:extLst>
          </p:cNvPr>
          <p:cNvSpPr/>
          <p:nvPr/>
        </p:nvSpPr>
        <p:spPr>
          <a:xfrm>
            <a:off x="3835400" y="3373438"/>
            <a:ext cx="188913" cy="1905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/>
            </a:extLst>
          </p:cNvPr>
          <p:cNvSpPr/>
          <p:nvPr/>
        </p:nvSpPr>
        <p:spPr>
          <a:xfrm>
            <a:off x="3862388" y="4384675"/>
            <a:ext cx="188912" cy="1905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8" name="文本框 23"/>
          <p:cNvSpPr txBox="1">
            <a:spLocks noChangeArrowheads="1"/>
          </p:cNvSpPr>
          <p:nvPr/>
        </p:nvSpPr>
        <p:spPr bwMode="auto">
          <a:xfrm>
            <a:off x="4784725" y="2105025"/>
            <a:ext cx="3494088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>
                <a:solidFill>
                  <a:srgbClr val="404040"/>
                </a:solidFill>
                <a:latin typeface="Noto Sans S Chinese Light"/>
                <a:sym typeface="+mn-lt"/>
              </a:rPr>
              <a:t>学生选课系统</a:t>
            </a:r>
          </a:p>
        </p:txBody>
      </p:sp>
      <p:sp>
        <p:nvSpPr>
          <p:cNvPr id="49" name="文本框 23"/>
          <p:cNvSpPr txBox="1">
            <a:spLocks noChangeArrowheads="1"/>
          </p:cNvSpPr>
          <p:nvPr/>
        </p:nvSpPr>
        <p:spPr bwMode="auto">
          <a:xfrm>
            <a:off x="4759325" y="3022600"/>
            <a:ext cx="3494088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>
                <a:solidFill>
                  <a:srgbClr val="404040"/>
                </a:solidFill>
                <a:latin typeface="Noto Sans S Chinese Light"/>
                <a:sym typeface="+mn-lt"/>
              </a:rPr>
              <a:t>教师评估系统</a:t>
            </a:r>
          </a:p>
        </p:txBody>
      </p:sp>
      <p:sp>
        <p:nvSpPr>
          <p:cNvPr id="50" name="文本框 23"/>
          <p:cNvSpPr txBox="1">
            <a:spLocks noChangeArrowheads="1"/>
          </p:cNvSpPr>
          <p:nvPr/>
        </p:nvSpPr>
        <p:spPr bwMode="auto">
          <a:xfrm>
            <a:off x="4784725" y="4076700"/>
            <a:ext cx="3494088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>
                <a:solidFill>
                  <a:srgbClr val="404040"/>
                </a:solidFill>
                <a:latin typeface="Noto Sans S Chinese Light"/>
                <a:sym typeface="+mn-lt"/>
              </a:rPr>
              <a:t>教务管理系统</a:t>
            </a:r>
          </a:p>
        </p:txBody>
      </p:sp>
      <p:sp>
        <p:nvSpPr>
          <p:cNvPr id="52" name="文本框 23">
            <a:extLst>
              <a:ext uri="{FF2B5EF4-FFF2-40B4-BE49-F238E27FC236}"/>
            </a:extLst>
          </p:cNvPr>
          <p:cNvSpPr txBox="1"/>
          <p:nvPr/>
        </p:nvSpPr>
        <p:spPr>
          <a:xfrm>
            <a:off x="1455738" y="2247900"/>
            <a:ext cx="1878012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第一部分</a:t>
            </a:r>
          </a:p>
        </p:txBody>
      </p:sp>
      <p:sp>
        <p:nvSpPr>
          <p:cNvPr id="53" name="文本框 23">
            <a:extLst>
              <a:ext uri="{FF2B5EF4-FFF2-40B4-BE49-F238E27FC236}"/>
            </a:extLst>
          </p:cNvPr>
          <p:cNvSpPr txBox="1"/>
          <p:nvPr/>
        </p:nvSpPr>
        <p:spPr>
          <a:xfrm>
            <a:off x="1468438" y="3184525"/>
            <a:ext cx="1878012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第二部分</a:t>
            </a:r>
          </a:p>
        </p:txBody>
      </p:sp>
      <p:sp>
        <p:nvSpPr>
          <p:cNvPr id="54" name="文本框 23">
            <a:extLst>
              <a:ext uri="{FF2B5EF4-FFF2-40B4-BE49-F238E27FC236}"/>
            </a:extLst>
          </p:cNvPr>
          <p:cNvSpPr txBox="1"/>
          <p:nvPr/>
        </p:nvSpPr>
        <p:spPr>
          <a:xfrm>
            <a:off x="1417638" y="4192588"/>
            <a:ext cx="1878012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第三部分</a:t>
            </a:r>
          </a:p>
        </p:txBody>
      </p:sp>
      <p:cxnSp>
        <p:nvCxnSpPr>
          <p:cNvPr id="56" name="直接连接符 55">
            <a:extLst>
              <a:ext uri="{FF2B5EF4-FFF2-40B4-BE49-F238E27FC236}"/>
            </a:extLst>
          </p:cNvPr>
          <p:cNvCxnSpPr/>
          <p:nvPr/>
        </p:nvCxnSpPr>
        <p:spPr>
          <a:xfrm>
            <a:off x="4186238" y="2493963"/>
            <a:ext cx="30321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/>
            </a:extLst>
          </p:cNvPr>
          <p:cNvCxnSpPr/>
          <p:nvPr/>
        </p:nvCxnSpPr>
        <p:spPr>
          <a:xfrm>
            <a:off x="4252913" y="3468688"/>
            <a:ext cx="30321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/>
            </a:extLst>
          </p:cNvPr>
          <p:cNvCxnSpPr/>
          <p:nvPr/>
        </p:nvCxnSpPr>
        <p:spPr>
          <a:xfrm>
            <a:off x="4303713" y="4478338"/>
            <a:ext cx="30321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539875" y="387350"/>
            <a:ext cx="1905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pc="-149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45" grpId="0" animBg="1"/>
      <p:bldP spid="46" grpId="0" animBg="1"/>
      <p:bldP spid="48" grpId="0"/>
      <p:bldP spid="49" grpId="0"/>
      <p:bldP spid="50" grpId="0"/>
      <p:bldP spid="52" grpId="0"/>
      <p:bldP spid="53" grpId="0"/>
      <p:bldP spid="54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86"/>
          <p:cNvCxnSpPr/>
          <p:nvPr/>
        </p:nvCxnSpPr>
        <p:spPr>
          <a:xfrm>
            <a:off x="357188" y="4244975"/>
            <a:ext cx="5275262" cy="0"/>
          </a:xfrm>
          <a:prstGeom prst="line">
            <a:avLst/>
          </a:prstGeom>
          <a:ln w="12700" cmpd="sng">
            <a:solidFill>
              <a:srgbClr val="E5E5E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261" name="Organization Chart 13"/>
          <p:cNvGraphicFramePr>
            <a:graphicFrameLocks/>
          </p:cNvGraphicFramePr>
          <p:nvPr/>
        </p:nvGraphicFramePr>
        <p:xfrm>
          <a:off x="252413" y="339725"/>
          <a:ext cx="11595100" cy="6303963"/>
        </p:xfrm>
        <a:graphic>
          <a:graphicData uri="http://schemas.openxmlformats.org/drawingml/2006/compatibility">
            <com:legacyDrawing xmlns:com="http://schemas.openxmlformats.org/drawingml/2006/compatibility" spid="_x0000_s53261"/>
          </a:graphicData>
        </a:graphic>
      </p:graphicFrame>
      <p:sp>
        <p:nvSpPr>
          <p:cNvPr id="53324" name="WordArt 75"/>
          <p:cNvSpPr>
            <a:spLocks noChangeArrowheads="1" noChangeShapeType="1" noTextEdit="1"/>
          </p:cNvSpPr>
          <p:nvPr/>
        </p:nvSpPr>
        <p:spPr bwMode="auto">
          <a:xfrm>
            <a:off x="355600" y="366713"/>
            <a:ext cx="3186113" cy="920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6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path path="rect">
                    <a:fillToRect l="100000" t="100000"/>
                  </a:path>
                </a:gradFill>
                <a:latin typeface="楷体"/>
                <a:ea typeface="楷体"/>
              </a:rPr>
              <a:t>模块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5035"/>
</p:tagLst>
</file>

<file path=ppt/theme/theme1.xml><?xml version="1.0" encoding="utf-8"?>
<a:theme xmlns:a="http://schemas.openxmlformats.org/drawingml/2006/main" name="第一PPT，www.1ppt.com">
  <a:themeElements>
    <a:clrScheme name="自定义 47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21498E"/>
      </a:accent1>
      <a:accent2>
        <a:srgbClr val="A5A5A5"/>
      </a:accent2>
      <a:accent3>
        <a:srgbClr val="21498E"/>
      </a:accent3>
      <a:accent4>
        <a:srgbClr val="A5A5A5"/>
      </a:accent4>
      <a:accent5>
        <a:srgbClr val="21498E"/>
      </a:accent5>
      <a:accent6>
        <a:srgbClr val="A5A5A5"/>
      </a:accent6>
      <a:hlink>
        <a:srgbClr val="0563C1"/>
      </a:hlink>
      <a:folHlink>
        <a:srgbClr val="954F72"/>
      </a:folHlink>
    </a:clrScheme>
    <a:fontScheme name="Temp">
      <a:majorFont>
        <a:latin typeface="Noto Sans S Chinese Light"/>
        <a:ea typeface="Noto Sans S Chinese Light"/>
        <a:cs typeface=""/>
      </a:majorFont>
      <a:minorFont>
        <a:latin typeface="Noto Sans S Chinese Light"/>
        <a:ea typeface="Noto Sans S Chines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655</Words>
  <Application>Microsoft Office PowerPoint</Application>
  <PresentationFormat>自定义</PresentationFormat>
  <Paragraphs>216</Paragraphs>
  <Slides>36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演示文稿设计模板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9" baseType="lpstr">
      <vt:lpstr>Arial</vt:lpstr>
      <vt:lpstr>Noto Sans S Chinese Light</vt:lpstr>
      <vt:lpstr>等线</vt:lpstr>
      <vt:lpstr>Calibri</vt:lpstr>
      <vt:lpstr>宋体</vt:lpstr>
      <vt:lpstr>+mn-lt</vt:lpstr>
      <vt:lpstr>楷体</vt:lpstr>
      <vt:lpstr>Noto Sans S Chinese Regular</vt:lpstr>
      <vt:lpstr>Open Sans</vt:lpstr>
      <vt:lpstr>微软雅黑</vt:lpstr>
      <vt:lpstr>Noto Sans S Chinese DemiLight</vt:lpstr>
      <vt:lpstr>Segoe UI Semilight</vt:lpstr>
      <vt:lpstr>黑体</vt:lpstr>
      <vt:lpstr>Monotype Corsiva</vt:lpstr>
      <vt:lpstr>Open Sans Light</vt:lpstr>
      <vt:lpstr>Impact</vt:lpstr>
      <vt:lpstr>第一PPT，www.1ppt.com</vt:lpstr>
      <vt:lpstr>第一PPT，www.1ppt.com</vt:lpstr>
      <vt:lpstr>第一PPT，www.1ppt.com</vt:lpstr>
      <vt:lpstr>第一PPT，www.1ppt.com</vt:lpstr>
      <vt:lpstr>第一PPT，www.1ppt.com</vt:lpstr>
      <vt:lpstr>第一PPT，www.1ppt.com</vt:lpstr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线条</dc:title>
  <dc:creator>第一PPT</dc:creator>
  <cp:keywords>www.1ppt.com</cp:keywords>
  <dc:description>www.1ppt.com</dc:description>
  <cp:lastModifiedBy>Windows User</cp:lastModifiedBy>
  <cp:revision>39</cp:revision>
  <dcterms:created xsi:type="dcterms:W3CDTF">2019-01-21T06:58:00Z</dcterms:created>
  <dcterms:modified xsi:type="dcterms:W3CDTF">2019-07-04T03:52:11Z</dcterms:modified>
</cp:coreProperties>
</file>