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Kyle Sweeney-Leader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Cowal</a:t>
            </a:r>
            <a:r>
              <a:rPr lang="en-US" dirty="0" smtClean="0"/>
              <a:t>- Art, Code, Music</a:t>
            </a:r>
          </a:p>
          <a:p>
            <a:r>
              <a:rPr lang="en-US" dirty="0" smtClean="0"/>
              <a:t>August </a:t>
            </a:r>
            <a:r>
              <a:rPr lang="en-US" dirty="0" err="1" smtClean="0"/>
              <a:t>Lindgrenberg</a:t>
            </a:r>
            <a:r>
              <a:rPr lang="en-US" dirty="0" smtClean="0"/>
              <a:t>-Ruby- Music, Art</a:t>
            </a:r>
          </a:p>
          <a:p>
            <a:r>
              <a:rPr lang="en-US" dirty="0" smtClean="0"/>
              <a:t>Thane Meyer- Music, Documentation</a:t>
            </a:r>
          </a:p>
          <a:p>
            <a:r>
              <a:rPr lang="en-US" dirty="0" smtClean="0"/>
              <a:t>Taylor Sutton-Code</a:t>
            </a:r>
          </a:p>
          <a:p>
            <a:r>
              <a:rPr lang="en-US" dirty="0" smtClean="0"/>
              <a:t>Liam Mahoney-Art</a:t>
            </a:r>
          </a:p>
          <a:p>
            <a:r>
              <a:rPr lang="en-US" dirty="0" err="1" smtClean="0"/>
              <a:t>Yestin</a:t>
            </a:r>
            <a:r>
              <a:rPr lang="en-US" dirty="0" smtClean="0"/>
              <a:t> Harrison-Art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Strba</a:t>
            </a:r>
            <a:r>
              <a:rPr lang="en-US" dirty="0" smtClean="0"/>
              <a:t>-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of thought:</a:t>
            </a:r>
          </a:p>
          <a:p>
            <a:pPr lvl="1"/>
            <a:r>
              <a:rPr lang="en-US" dirty="0" smtClean="0"/>
              <a:t>Modernist</a:t>
            </a:r>
          </a:p>
          <a:p>
            <a:pPr lvl="1"/>
            <a:r>
              <a:rPr lang="en-US" dirty="0" smtClean="0"/>
              <a:t>Ecologists</a:t>
            </a:r>
          </a:p>
          <a:p>
            <a:pPr lvl="1"/>
            <a:r>
              <a:rPr lang="en-US" dirty="0" smtClean="0"/>
              <a:t>Traditionalists</a:t>
            </a:r>
          </a:p>
          <a:p>
            <a:r>
              <a:rPr lang="en-US" dirty="0" smtClean="0"/>
              <a:t>Balance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RPG</a:t>
            </a:r>
          </a:p>
          <a:p>
            <a:pPr lvl="1"/>
            <a:r>
              <a:rPr lang="en-US" dirty="0" err="1" smtClean="0"/>
              <a:t>Sim</a:t>
            </a:r>
            <a:endParaRPr lang="en-US" dirty="0" smtClean="0"/>
          </a:p>
          <a:p>
            <a:pPr lvl="1"/>
            <a:r>
              <a:rPr lang="en-US" dirty="0" smtClean="0"/>
              <a:t>Tower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Approach</a:t>
            </a:r>
          </a:p>
          <a:p>
            <a:pPr lvl="1"/>
            <a:r>
              <a:rPr lang="en-US" dirty="0" smtClean="0"/>
              <a:t>Towers cause Both good and Bad</a:t>
            </a:r>
          </a:p>
          <a:p>
            <a:pPr lvl="1"/>
            <a:r>
              <a:rPr lang="en-US" dirty="0" smtClean="0"/>
              <a:t>Certain towers have </a:t>
            </a:r>
            <a:r>
              <a:rPr lang="en-US" smtClean="0"/>
              <a:t>different </a:t>
            </a:r>
            <a:r>
              <a:rPr lang="en-US" smtClean="0"/>
              <a:t>effects </a:t>
            </a:r>
            <a:r>
              <a:rPr lang="en-US" dirty="0" smtClean="0"/>
              <a:t>where they are</a:t>
            </a:r>
          </a:p>
          <a:p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Problems cities encounter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Sweeney Game Development Environment</a:t>
            </a:r>
          </a:p>
          <a:p>
            <a:pPr lvl="1"/>
            <a:r>
              <a:rPr lang="en-US" dirty="0" smtClean="0"/>
              <a:t>Home Grown SDK for Java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reversioning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Google Code Repository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Object Oriented</a:t>
            </a:r>
          </a:p>
          <a:p>
            <a:r>
              <a:rPr lang="en-US" dirty="0" smtClean="0"/>
              <a:t>Enemy Path-following AI</a:t>
            </a:r>
          </a:p>
        </p:txBody>
      </p:sp>
    </p:spTree>
    <p:extLst>
      <p:ext uri="{BB962C8B-B14F-4D97-AF65-F5344CB8AC3E}">
        <p14:creationId xmlns:p14="http://schemas.microsoft.com/office/powerpoint/2010/main" val="401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Made</a:t>
            </a:r>
          </a:p>
          <a:p>
            <a:endParaRPr lang="en-US" dirty="0" smtClean="0"/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32px * 32px</a:t>
            </a:r>
          </a:p>
          <a:p>
            <a:endParaRPr lang="en-US" dirty="0" smtClean="0"/>
          </a:p>
          <a:p>
            <a:r>
              <a:rPr lang="en-US" dirty="0" smtClean="0"/>
              <a:t>8-bit inspired</a:t>
            </a:r>
          </a:p>
          <a:p>
            <a:endParaRPr lang="en-US" dirty="0" smtClean="0"/>
          </a:p>
          <a:p>
            <a:r>
              <a:rPr lang="en-US" dirty="0" smtClean="0"/>
              <a:t>“Pokémon” perspective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Inspired</a:t>
            </a:r>
          </a:p>
          <a:p>
            <a:r>
              <a:rPr lang="en-US" dirty="0" smtClean="0"/>
              <a:t>All Home Grown</a:t>
            </a:r>
          </a:p>
          <a:p>
            <a:r>
              <a:rPr lang="en-US" dirty="0" smtClean="0"/>
              <a:t>Used multiple tools</a:t>
            </a:r>
          </a:p>
          <a:p>
            <a:pPr lvl="1"/>
            <a:r>
              <a:rPr lang="en-US" dirty="0" smtClean="0"/>
              <a:t>Audacity</a:t>
            </a:r>
          </a:p>
          <a:p>
            <a:pPr lvl="1"/>
            <a:r>
              <a:rPr lang="en-US" dirty="0" smtClean="0"/>
              <a:t>Sonar Home Studio 4</a:t>
            </a:r>
          </a:p>
          <a:p>
            <a:pPr lvl="1"/>
            <a:r>
              <a:rPr lang="en-US" dirty="0" smtClean="0"/>
              <a:t>Mario 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Game Design Club</a:t>
            </a:r>
          </a:p>
          <a:p>
            <a:pPr lvl="1"/>
            <a:r>
              <a:rPr lang="en-US" dirty="0" smtClean="0"/>
              <a:t>Teach Java/Comp-</a:t>
            </a:r>
            <a:r>
              <a:rPr lang="en-US" dirty="0" err="1" smtClean="0"/>
              <a:t>Sci</a:t>
            </a:r>
            <a:endParaRPr lang="en-US" dirty="0" smtClean="0"/>
          </a:p>
          <a:p>
            <a:r>
              <a:rPr lang="en-US" dirty="0" smtClean="0"/>
              <a:t>Single Coach</a:t>
            </a:r>
          </a:p>
          <a:p>
            <a:pPr lvl="1"/>
            <a:r>
              <a:rPr lang="en-US" dirty="0" smtClean="0"/>
              <a:t>Also Comp-</a:t>
            </a:r>
            <a:r>
              <a:rPr lang="en-US" dirty="0" err="1" smtClean="0"/>
              <a:t>sci</a:t>
            </a:r>
            <a:r>
              <a:rPr lang="en-US" dirty="0" smtClean="0"/>
              <a:t> teacher</a:t>
            </a:r>
          </a:p>
          <a:p>
            <a:r>
              <a:rPr lang="en-US" dirty="0" smtClean="0"/>
              <a:t>Sister Team- File Not Found</a:t>
            </a:r>
          </a:p>
          <a:p>
            <a:pPr lvl="1"/>
            <a:r>
              <a:rPr lang="en-US" dirty="0" smtClean="0"/>
              <a:t>Collaborated</a:t>
            </a:r>
          </a:p>
          <a:p>
            <a:pPr lvl="1"/>
            <a:r>
              <a:rPr lang="en-US" dirty="0" smtClean="0"/>
              <a:t>Tested games, gave advice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Multiple Platforms(Windows, Linux, OSX)</a:t>
            </a:r>
          </a:p>
          <a:p>
            <a:r>
              <a:rPr lang="en-US" smtClean="0"/>
              <a:t>GNU GPL v3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</TotalTime>
  <Words>160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Urban Towers</vt:lpstr>
      <vt:lpstr>Team Members</vt:lpstr>
      <vt:lpstr>Game Design</vt:lpstr>
      <vt:lpstr>Current Game Design</vt:lpstr>
      <vt:lpstr>Code</vt:lpstr>
      <vt:lpstr>Art</vt:lpstr>
      <vt:lpstr>Music</vt:lpstr>
      <vt:lpstr>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</dc:title>
  <dc:creator>HAL-9000</dc:creator>
  <cp:lastModifiedBy>HAL-9000</cp:lastModifiedBy>
  <cp:revision>6</cp:revision>
  <dcterms:created xsi:type="dcterms:W3CDTF">2012-04-28T04:27:06Z</dcterms:created>
  <dcterms:modified xsi:type="dcterms:W3CDTF">2012-04-28T06:39:43Z</dcterms:modified>
</cp:coreProperties>
</file>