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EE03BD-4699-4D9D-95DA-1DEE559B7853}" type="datetimeFigureOut">
              <a:rPr lang="en-US" smtClean="0"/>
              <a:t>04/27/2012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6480E1-0228-4F75-AC65-7F667510B6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Urban Towers Technical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Agents of the </a:t>
            </a:r>
            <a:r>
              <a:rPr lang="en-US" dirty="0" err="1" smtClean="0"/>
              <a:t>BSoD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1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295400"/>
            <a:ext cx="8077200" cy="5398532"/>
            <a:chOff x="381000" y="304800"/>
            <a:chExt cx="8077200" cy="5398532"/>
          </a:xfrm>
        </p:grpSpPr>
        <p:sp>
          <p:nvSpPr>
            <p:cNvPr id="5" name="TextBox 4"/>
            <p:cNvSpPr txBox="1"/>
            <p:nvPr/>
          </p:nvSpPr>
          <p:spPr>
            <a:xfrm>
              <a:off x="914400" y="304800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Spawn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1905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 Cell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3886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 I exit the grid?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3000" y="45720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5334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Exit Grid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70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800" y="37338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Am I at a 4-way intersection?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67200" y="2971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76600" y="1752600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Move to cell that’s been marked the least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50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9400" y="3581400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Have I marked this cell a couple of times?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9400" y="2743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685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45720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Move straight forwards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5" idx="2"/>
              <a:endCxn id="6" idx="0"/>
            </p:cNvCxnSpPr>
            <p:nvPr/>
          </p:nvCxnSpPr>
          <p:spPr>
            <a:xfrm rot="16200000" flipH="1">
              <a:off x="781050" y="1276350"/>
              <a:ext cx="12192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7" idx="0"/>
            </p:cNvCxnSpPr>
            <p:nvPr/>
          </p:nvCxnSpPr>
          <p:spPr>
            <a:xfrm rot="5400000">
              <a:off x="603766" y="3080266"/>
              <a:ext cx="16118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2"/>
              <a:endCxn id="8" idx="0"/>
            </p:cNvCxnSpPr>
            <p:nvPr/>
          </p:nvCxnSpPr>
          <p:spPr>
            <a:xfrm rot="5400000">
              <a:off x="1251466" y="4413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9" idx="0"/>
            </p:cNvCxnSpPr>
            <p:nvPr/>
          </p:nvCxnSpPr>
          <p:spPr>
            <a:xfrm rot="16200000" flipH="1">
              <a:off x="1238250" y="5124450"/>
              <a:ext cx="3810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  <a:endCxn id="10" idx="1"/>
            </p:cNvCxnSpPr>
            <p:nvPr/>
          </p:nvCxnSpPr>
          <p:spPr>
            <a:xfrm>
              <a:off x="2438400" y="4070866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3"/>
              <a:endCxn id="11" idx="1"/>
            </p:cNvCxnSpPr>
            <p:nvPr/>
          </p:nvCxnSpPr>
          <p:spPr>
            <a:xfrm flipV="1">
              <a:off x="3200400" y="4056966"/>
              <a:ext cx="533400" cy="1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0"/>
              <a:endCxn id="12" idx="2"/>
            </p:cNvCxnSpPr>
            <p:nvPr/>
          </p:nvCxnSpPr>
          <p:spPr>
            <a:xfrm rot="16200000" flipV="1">
              <a:off x="4356616" y="3518416"/>
              <a:ext cx="392668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2" idx="0"/>
              <a:endCxn id="13" idx="2"/>
            </p:cNvCxnSpPr>
            <p:nvPr/>
          </p:nvCxnSpPr>
          <p:spPr>
            <a:xfrm rot="16200000" flipV="1">
              <a:off x="4228416" y="2666316"/>
              <a:ext cx="572869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1"/>
              <a:endCxn id="6" idx="3"/>
            </p:cNvCxnSpPr>
            <p:nvPr/>
          </p:nvCxnSpPr>
          <p:spPr>
            <a:xfrm rot="10800000" flipV="1">
              <a:off x="1981200" y="2075766"/>
              <a:ext cx="1295400" cy="1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3"/>
              <a:endCxn id="14" idx="1"/>
            </p:cNvCxnSpPr>
            <p:nvPr/>
          </p:nvCxnSpPr>
          <p:spPr>
            <a:xfrm>
              <a:off x="5410200" y="4056966"/>
              <a:ext cx="304800" cy="13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3"/>
              <a:endCxn id="15" idx="1"/>
            </p:cNvCxnSpPr>
            <p:nvPr/>
          </p:nvCxnSpPr>
          <p:spPr>
            <a:xfrm flipV="1">
              <a:off x="6248400" y="4043065"/>
              <a:ext cx="381000" cy="2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5" idx="0"/>
              <a:endCxn id="16" idx="2"/>
            </p:cNvCxnSpPr>
            <p:nvPr/>
          </p:nvCxnSpPr>
          <p:spPr>
            <a:xfrm rot="16200000" flipV="1">
              <a:off x="7042666" y="3080266"/>
              <a:ext cx="468868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5" idx="0"/>
              <a:endCxn id="17" idx="2"/>
            </p:cNvCxnSpPr>
            <p:nvPr/>
          </p:nvCxnSpPr>
          <p:spPr>
            <a:xfrm rot="16200000" flipV="1">
              <a:off x="6242566" y="2280166"/>
              <a:ext cx="25262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>
              <a:off x="5867400" y="20574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1"/>
              <a:endCxn id="18" idx="3"/>
            </p:cNvCxnSpPr>
            <p:nvPr/>
          </p:nvCxnSpPr>
          <p:spPr>
            <a:xfrm rot="10800000">
              <a:off x="5638800" y="641866"/>
              <a:ext cx="1600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1"/>
              <a:endCxn id="6" idx="0"/>
            </p:cNvCxnSpPr>
            <p:nvPr/>
          </p:nvCxnSpPr>
          <p:spPr>
            <a:xfrm rot="10800000" flipV="1">
              <a:off x="1409700" y="641866"/>
              <a:ext cx="1866900" cy="1263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1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code repository</a:t>
            </a:r>
          </a:p>
          <a:p>
            <a:pPr lvl="1"/>
            <a:r>
              <a:rPr lang="en-US" dirty="0" smtClean="0"/>
              <a:t>Allows for easy management of the code</a:t>
            </a:r>
          </a:p>
          <a:p>
            <a:pPr lvl="1"/>
            <a:r>
              <a:rPr lang="en-US" dirty="0" smtClean="0"/>
              <a:t>340+ revisions</a:t>
            </a:r>
          </a:p>
          <a:p>
            <a:pPr lvl="1"/>
            <a:r>
              <a:rPr lang="en-US" dirty="0" smtClean="0"/>
              <a:t>Subversion through </a:t>
            </a:r>
            <a:r>
              <a:rPr lang="en-US" dirty="0" err="1" smtClean="0"/>
              <a:t>NetBeans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Wonderful IDE</a:t>
            </a:r>
          </a:p>
          <a:p>
            <a:endParaRPr lang="en-US" dirty="0"/>
          </a:p>
          <a:p>
            <a:r>
              <a:rPr lang="en-US" dirty="0" smtClean="0"/>
              <a:t>Easy debugging capabilities</a:t>
            </a:r>
          </a:p>
          <a:p>
            <a:endParaRPr lang="en-US" dirty="0"/>
          </a:p>
          <a:p>
            <a:r>
              <a:rPr lang="en-US" dirty="0" smtClean="0"/>
              <a:t>File Management system built in as well</a:t>
            </a:r>
          </a:p>
          <a:p>
            <a:endParaRPr lang="en-US" dirty="0"/>
          </a:p>
          <a:p>
            <a:r>
              <a:rPr lang="en-US" dirty="0" smtClean="0"/>
              <a:t>Compiles and creates code </a:t>
            </a:r>
            <a:r>
              <a:rPr lang="en-US" smtClean="0"/>
              <a:t>and Java Doc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2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Kyle Sweeney-Leader</a:t>
            </a:r>
          </a:p>
          <a:p>
            <a:r>
              <a:rPr lang="en-US" dirty="0"/>
              <a:t>Peter </a:t>
            </a:r>
            <a:r>
              <a:rPr lang="en-US" dirty="0" err="1"/>
              <a:t>Cowal</a:t>
            </a:r>
            <a:r>
              <a:rPr lang="en-US" dirty="0"/>
              <a:t>- Art, Code, Music</a:t>
            </a:r>
          </a:p>
          <a:p>
            <a:r>
              <a:rPr lang="en-US" dirty="0"/>
              <a:t>August </a:t>
            </a:r>
            <a:r>
              <a:rPr lang="en-US" dirty="0" err="1"/>
              <a:t>Lindgrenberg</a:t>
            </a:r>
            <a:r>
              <a:rPr lang="en-US" dirty="0"/>
              <a:t>-Ruby- Music, Art</a:t>
            </a:r>
          </a:p>
          <a:p>
            <a:r>
              <a:rPr lang="en-US" dirty="0"/>
              <a:t>Thane Meyer- Music, Documentation</a:t>
            </a:r>
          </a:p>
          <a:p>
            <a:r>
              <a:rPr lang="en-US" dirty="0"/>
              <a:t>Taylor Sutton-Code</a:t>
            </a:r>
          </a:p>
          <a:p>
            <a:r>
              <a:rPr lang="en-US" dirty="0"/>
              <a:t>Liam Mahoney-Art</a:t>
            </a:r>
          </a:p>
          <a:p>
            <a:r>
              <a:rPr lang="en-US" dirty="0" err="1"/>
              <a:t>Yestin</a:t>
            </a:r>
            <a:r>
              <a:rPr lang="en-US" dirty="0"/>
              <a:t> Harrison-Art</a:t>
            </a:r>
          </a:p>
          <a:p>
            <a:r>
              <a:rPr lang="en-US" dirty="0"/>
              <a:t>Sam </a:t>
            </a:r>
            <a:r>
              <a:rPr lang="en-US" dirty="0" err="1"/>
              <a:t>Strba</a:t>
            </a:r>
            <a:r>
              <a:rPr lang="en-US" dirty="0"/>
              <a:t>- Art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 of the </a:t>
            </a:r>
            <a:r>
              <a:rPr lang="en-US" dirty="0" err="1" smtClean="0"/>
              <a:t>BSoD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3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Object Oriented Design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Easy Deployment across multiple platforms</a:t>
            </a:r>
          </a:p>
          <a:p>
            <a:pPr marL="598932" lvl="1" indent="-342900">
              <a:buFont typeface="Arial" pitchFamily="34" charset="0"/>
              <a:buChar char="•"/>
            </a:pPr>
            <a:r>
              <a:rPr lang="en-US" dirty="0" smtClean="0"/>
              <a:t>Windows</a:t>
            </a:r>
          </a:p>
          <a:p>
            <a:pPr marL="598932" lvl="1" indent="-342900">
              <a:buFont typeface="Arial" pitchFamily="34" charset="0"/>
              <a:buChar char="•"/>
            </a:pPr>
            <a:r>
              <a:rPr lang="en-US" dirty="0" smtClean="0"/>
              <a:t>Linux</a:t>
            </a:r>
          </a:p>
          <a:p>
            <a:pPr marL="598932" lvl="1" indent="-342900">
              <a:buFont typeface="Arial" pitchFamily="34" charset="0"/>
              <a:buChar char="•"/>
            </a:pPr>
            <a:r>
              <a:rPr lang="en-US" dirty="0" smtClean="0"/>
              <a:t>OS X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GNU GPL v3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 algn="l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Grown SDK</a:t>
            </a:r>
          </a:p>
          <a:p>
            <a:endParaRPr lang="en-US" dirty="0"/>
          </a:p>
          <a:p>
            <a:r>
              <a:rPr lang="en-US" dirty="0" smtClean="0"/>
              <a:t>Made by Kyle Sweeney</a:t>
            </a:r>
          </a:p>
          <a:p>
            <a:pPr lvl="1"/>
            <a:r>
              <a:rPr lang="en-US" dirty="0" smtClean="0"/>
              <a:t>Summer Project after taking AP </a:t>
            </a:r>
            <a:r>
              <a:rPr lang="en-US" dirty="0" err="1" smtClean="0"/>
              <a:t>Compsci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Intended for easy development for Java programmers</a:t>
            </a:r>
          </a:p>
          <a:p>
            <a:endParaRPr lang="en-US" dirty="0"/>
          </a:p>
          <a:p>
            <a:r>
              <a:rPr lang="en-US" dirty="0" smtClean="0"/>
              <a:t>GNU GPL v3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Sweeney Game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for Games</a:t>
            </a:r>
          </a:p>
          <a:p>
            <a:endParaRPr lang="en-US" dirty="0" smtClean="0"/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 smtClean="0"/>
              <a:t>ID Based Objects</a:t>
            </a:r>
          </a:p>
          <a:p>
            <a:pPr lvl="1"/>
            <a:r>
              <a:rPr lang="en-US" dirty="0" smtClean="0"/>
              <a:t>Child Based Classes</a:t>
            </a:r>
          </a:p>
          <a:p>
            <a:pPr lvl="1"/>
            <a:endParaRPr lang="en-US" dirty="0"/>
          </a:p>
          <a:p>
            <a:r>
              <a:rPr lang="en-US" dirty="0" smtClean="0"/>
              <a:t>Easier Readability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5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Grid</a:t>
            </a:r>
          </a:p>
          <a:p>
            <a:endParaRPr lang="en-US" dirty="0"/>
          </a:p>
          <a:p>
            <a:r>
              <a:rPr lang="en-US" dirty="0" smtClean="0"/>
              <a:t>Smaller Arrays of Active tiles and Roads</a:t>
            </a:r>
          </a:p>
          <a:p>
            <a:pPr lvl="1"/>
            <a:r>
              <a:rPr lang="en-US" dirty="0" smtClean="0"/>
              <a:t>Faster- don’t update/draw what you don’t need to</a:t>
            </a:r>
          </a:p>
          <a:p>
            <a:pPr lvl="1"/>
            <a:endParaRPr lang="en-US" dirty="0"/>
          </a:p>
          <a:p>
            <a:r>
              <a:rPr lang="en-US" dirty="0" smtClean="0"/>
              <a:t>Master Array for Enemies and Bullets</a:t>
            </a:r>
          </a:p>
          <a:p>
            <a:endParaRPr lang="en-US" dirty="0"/>
          </a:p>
          <a:p>
            <a:r>
              <a:rPr lang="en-US" dirty="0" smtClean="0"/>
              <a:t>Different screens have different classes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7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takes Events and translates to State</a:t>
            </a:r>
          </a:p>
          <a:p>
            <a:endParaRPr lang="en-US" dirty="0"/>
          </a:p>
          <a:p>
            <a:r>
              <a:rPr lang="en-US" dirty="0" smtClean="0"/>
              <a:t>Both are sometimes needed</a:t>
            </a:r>
          </a:p>
          <a:p>
            <a:endParaRPr lang="en-US" dirty="0"/>
          </a:p>
          <a:p>
            <a:r>
              <a:rPr lang="en-US" dirty="0" smtClean="0"/>
              <a:t>Compensation: Booleans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Vs. Event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7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Enemy </a:t>
            </a:r>
            <a:r>
              <a:rPr lang="en-US" dirty="0" err="1" smtClean="0"/>
              <a:t>Pathfinding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Really Quick and Really Dirty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4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Enemies parse the roads into an integer array</a:t>
            </a:r>
          </a:p>
          <a:p>
            <a:r>
              <a:rPr lang="en-US" dirty="0" smtClean="0"/>
              <a:t>The array values:</a:t>
            </a:r>
          </a:p>
          <a:p>
            <a:pPr lvl="1"/>
            <a:r>
              <a:rPr lang="en-US" dirty="0" smtClean="0"/>
              <a:t>0 if the tile is a road</a:t>
            </a:r>
          </a:p>
          <a:p>
            <a:pPr lvl="1"/>
            <a:r>
              <a:rPr lang="en-US" dirty="0" smtClean="0"/>
              <a:t>9001 if the tile is not</a:t>
            </a:r>
          </a:p>
          <a:p>
            <a:r>
              <a:rPr lang="en-US" dirty="0" smtClean="0"/>
              <a:t>As the enemies move, they add a mark to their current cell</a:t>
            </a:r>
          </a:p>
          <a:p>
            <a:r>
              <a:rPr lang="en-US" dirty="0" smtClean="0"/>
              <a:t>They then make decisions based on the number of marks in the adjacent squares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2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294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Urban Towers Technical</vt:lpstr>
      <vt:lpstr>Agents of the BSoD</vt:lpstr>
      <vt:lpstr>Java</vt:lpstr>
      <vt:lpstr>Sweeney Game Development Environment</vt:lpstr>
      <vt:lpstr>Object Oriented</vt:lpstr>
      <vt:lpstr>Game Organization</vt:lpstr>
      <vt:lpstr>State Vs. Event driven</vt:lpstr>
      <vt:lpstr>Enemy Pathfinding</vt:lpstr>
      <vt:lpstr>How It Works</vt:lpstr>
      <vt:lpstr>Flow Chart</vt:lpstr>
      <vt:lpstr>Google Code</vt:lpstr>
      <vt:lpstr>NetBeans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Towers Technical</dc:title>
  <dc:creator>HAL-9000</dc:creator>
  <cp:lastModifiedBy>HAL-9000</cp:lastModifiedBy>
  <cp:revision>2</cp:revision>
  <dcterms:created xsi:type="dcterms:W3CDTF">2012-04-28T05:45:03Z</dcterms:created>
  <dcterms:modified xsi:type="dcterms:W3CDTF">2012-04-28T06:03:56Z</dcterms:modified>
</cp:coreProperties>
</file>