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04/28/2012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EA47-C0BC-47B7-81AE-E77237F09D98}" type="datetimeFigureOut">
              <a:rPr lang="en-US" smtClean="0"/>
              <a:t>04/28/2012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640EA47-C0BC-47B7-81AE-E77237F09D98}" type="datetimeFigureOut">
              <a:rPr lang="en-US" smtClean="0"/>
              <a:t>04/28/2012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4B70F0A-88B3-4D2C-82CD-B9D8D6F925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Agents of the </a:t>
            </a:r>
            <a:r>
              <a:rPr lang="en-US" dirty="0" err="1" smtClean="0"/>
              <a:t>BSoD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Urban Towers -Game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9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Kyle Sweeney-Leader</a:t>
            </a:r>
          </a:p>
          <a:p>
            <a:r>
              <a:rPr lang="en-US" dirty="0"/>
              <a:t>Peter </a:t>
            </a:r>
            <a:r>
              <a:rPr lang="en-US" dirty="0" err="1"/>
              <a:t>Cowal</a:t>
            </a:r>
            <a:r>
              <a:rPr lang="en-US" dirty="0"/>
              <a:t>- Art, Code, Music</a:t>
            </a:r>
          </a:p>
          <a:p>
            <a:r>
              <a:rPr lang="en-US" dirty="0"/>
              <a:t>August </a:t>
            </a:r>
            <a:r>
              <a:rPr lang="en-US" dirty="0" err="1"/>
              <a:t>Lindgrenberg</a:t>
            </a:r>
            <a:r>
              <a:rPr lang="en-US" dirty="0"/>
              <a:t>-Ruby- Music, Art</a:t>
            </a:r>
          </a:p>
          <a:p>
            <a:r>
              <a:rPr lang="en-US" dirty="0"/>
              <a:t>Thane Meyer- Music, Documentation</a:t>
            </a:r>
          </a:p>
          <a:p>
            <a:r>
              <a:rPr lang="en-US" dirty="0"/>
              <a:t>Taylor Sutton-Code</a:t>
            </a:r>
          </a:p>
          <a:p>
            <a:r>
              <a:rPr lang="en-US" dirty="0"/>
              <a:t>Liam Mahoney-Art</a:t>
            </a:r>
          </a:p>
          <a:p>
            <a:r>
              <a:rPr lang="en-US" dirty="0" err="1"/>
              <a:t>Yestin</a:t>
            </a:r>
            <a:r>
              <a:rPr lang="en-US" dirty="0"/>
              <a:t> Harrison-Art</a:t>
            </a:r>
          </a:p>
          <a:p>
            <a:r>
              <a:rPr lang="en-US" dirty="0"/>
              <a:t>Sam </a:t>
            </a:r>
            <a:r>
              <a:rPr lang="en-US" dirty="0" err="1"/>
              <a:t>Strba</a:t>
            </a:r>
            <a:r>
              <a:rPr lang="en-US" dirty="0"/>
              <a:t>- </a:t>
            </a:r>
            <a:r>
              <a:rPr lang="en-US" dirty="0" smtClean="0"/>
              <a:t>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1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Urban Planning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Organizing cities to maximize productivity, health, happiness, etc.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Schools of thought</a:t>
            </a:r>
          </a:p>
          <a:p>
            <a:pPr lvl="1"/>
            <a:r>
              <a:rPr lang="en-US" dirty="0" smtClean="0"/>
              <a:t>Modernist</a:t>
            </a:r>
          </a:p>
          <a:p>
            <a:pPr lvl="1"/>
            <a:r>
              <a:rPr lang="en-US" dirty="0" smtClean="0"/>
              <a:t>Traditionalist</a:t>
            </a:r>
          </a:p>
          <a:p>
            <a:pPr lvl="1"/>
            <a:r>
              <a:rPr lang="en-US" dirty="0" smtClean="0"/>
              <a:t>Ecologist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558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RPG</a:t>
            </a:r>
          </a:p>
          <a:p>
            <a:pPr lvl="1"/>
            <a:r>
              <a:rPr lang="en-US" dirty="0" smtClean="0"/>
              <a:t>Wanting to be Mayor , help with problems around city</a:t>
            </a:r>
          </a:p>
          <a:p>
            <a:pPr lvl="1"/>
            <a:r>
              <a:rPr lang="en-US" dirty="0" smtClean="0"/>
              <a:t>Learn about problems facing cities now-days</a:t>
            </a:r>
          </a:p>
          <a:p>
            <a:r>
              <a:rPr lang="en-US" dirty="0" err="1" smtClean="0"/>
              <a:t>Sim</a:t>
            </a:r>
            <a:r>
              <a:rPr lang="en-US" dirty="0" smtClean="0"/>
              <a:t> City</a:t>
            </a:r>
          </a:p>
          <a:p>
            <a:pPr lvl="1"/>
            <a:r>
              <a:rPr lang="en-US" dirty="0" smtClean="0"/>
              <a:t>Obvious Choice</a:t>
            </a:r>
          </a:p>
          <a:p>
            <a:pPr lvl="1"/>
            <a:r>
              <a:rPr lang="en-US" dirty="0" smtClean="0"/>
              <a:t>Build cities</a:t>
            </a:r>
          </a:p>
          <a:p>
            <a:r>
              <a:rPr lang="en-US" dirty="0" smtClean="0"/>
              <a:t>Tower Defense</a:t>
            </a:r>
          </a:p>
          <a:p>
            <a:pPr lvl="1"/>
            <a:r>
              <a:rPr lang="en-US" dirty="0" smtClean="0"/>
              <a:t>Fun</a:t>
            </a:r>
          </a:p>
          <a:p>
            <a:pPr lvl="1"/>
            <a:r>
              <a:rPr lang="en-US" dirty="0" smtClean="0"/>
              <a:t>Interaction with problems. </a:t>
            </a:r>
            <a:endParaRPr lang="en-US" dirty="0"/>
          </a:p>
          <a:p>
            <a:pPr lvl="1"/>
            <a:r>
              <a:rPr lang="en-US" dirty="0" smtClean="0"/>
              <a:t>Towers have effects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6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</a:t>
            </a:r>
            <a:r>
              <a:rPr lang="en-US" dirty="0" smtClean="0"/>
              <a:t> City-Tower Defense</a:t>
            </a:r>
          </a:p>
          <a:p>
            <a:pPr lvl="1"/>
            <a:r>
              <a:rPr lang="en-US" dirty="0" smtClean="0"/>
              <a:t>Build city through towers</a:t>
            </a:r>
          </a:p>
          <a:p>
            <a:pPr lvl="1"/>
            <a:r>
              <a:rPr lang="en-US" dirty="0" smtClean="0"/>
              <a:t>Enemies are metaphorical problems facing the city</a:t>
            </a:r>
            <a:endParaRPr lang="en-US" dirty="0"/>
          </a:p>
          <a:p>
            <a:r>
              <a:rPr lang="en-US" dirty="0" smtClean="0"/>
              <a:t>Main city Indicators</a:t>
            </a:r>
          </a:p>
          <a:p>
            <a:pPr lvl="1"/>
            <a:r>
              <a:rPr lang="en-US" dirty="0" smtClean="0"/>
              <a:t>Money, Pollution, Happiness, Score </a:t>
            </a:r>
          </a:p>
          <a:p>
            <a:r>
              <a:rPr lang="en-US" dirty="0" smtClean="0"/>
              <a:t>20 chances</a:t>
            </a:r>
          </a:p>
          <a:p>
            <a:pPr lvl="1"/>
            <a:r>
              <a:rPr lang="en-US" dirty="0" smtClean="0"/>
              <a:t>Enemy get to top, chance goes down</a:t>
            </a:r>
          </a:p>
          <a:p>
            <a:r>
              <a:rPr lang="en-US" dirty="0" smtClean="0"/>
              <a:t>Enemies follow Roads</a:t>
            </a:r>
          </a:p>
          <a:p>
            <a:pPr lvl="1"/>
            <a:r>
              <a:rPr lang="en-US" dirty="0" smtClean="0"/>
              <a:t>If road is connected to top, money doubles for each increase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2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Easter Eggs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monument on upper left corner</a:t>
            </a:r>
          </a:p>
          <a:p>
            <a:pPr lvl="1"/>
            <a:r>
              <a:rPr lang="en-US" dirty="0" err="1" smtClean="0"/>
              <a:t>BSoD</a:t>
            </a:r>
            <a:r>
              <a:rPr lang="en-US" dirty="0" smtClean="0"/>
              <a:t> Screen. Hold down BSOD, go back to game, else restart game</a:t>
            </a:r>
          </a:p>
          <a:p>
            <a:r>
              <a:rPr lang="en-US" dirty="0" smtClean="0"/>
              <a:t>Achievements</a:t>
            </a:r>
          </a:p>
          <a:p>
            <a:pPr lvl="1"/>
            <a:r>
              <a:rPr lang="en-US" dirty="0" smtClean="0"/>
              <a:t>If you do something well, gain achievement</a:t>
            </a:r>
          </a:p>
          <a:p>
            <a:pPr lvl="2"/>
            <a:r>
              <a:rPr lang="en-US" smtClean="0"/>
              <a:t>2</a:t>
            </a:r>
            <a:r>
              <a:rPr lang="en-US" smtClean="0"/>
              <a:t>0</a:t>
            </a:r>
            <a:r>
              <a:rPr lang="en-US" dirty="0" smtClean="0"/>
              <a:t>+ of one tower type</a:t>
            </a:r>
          </a:p>
          <a:p>
            <a:pPr lvl="2"/>
            <a:r>
              <a:rPr lang="en-US" dirty="0" smtClean="0"/>
              <a:t>Score larger than 9000</a:t>
            </a:r>
          </a:p>
          <a:p>
            <a:pPr lvl="2"/>
            <a:r>
              <a:rPr lang="en-US" dirty="0" smtClean="0"/>
              <a:t>Score + Money + Happiness &gt;100,000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9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endParaRPr lang="en-US" dirty="0" smtClean="0"/>
          </a:p>
          <a:p>
            <a:r>
              <a:rPr lang="en-US" dirty="0" smtClean="0"/>
              <a:t>Object Oriented</a:t>
            </a:r>
          </a:p>
          <a:p>
            <a:endParaRPr lang="en-US" dirty="0" smtClean="0"/>
          </a:p>
          <a:p>
            <a:r>
              <a:rPr lang="en-US" dirty="0" smtClean="0"/>
              <a:t>SGDE</a:t>
            </a:r>
          </a:p>
          <a:p>
            <a:endParaRPr lang="en-US" dirty="0" smtClean="0"/>
          </a:p>
          <a:p>
            <a:r>
              <a:rPr lang="en-US" dirty="0" smtClean="0"/>
              <a:t>AI used for Enemy Path - Following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9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8-Bit design</a:t>
            </a:r>
          </a:p>
          <a:p>
            <a:pPr lvl="1"/>
            <a:r>
              <a:rPr lang="en-US" dirty="0" smtClean="0"/>
              <a:t>Code restricted each tile to 32px * 32px</a:t>
            </a:r>
          </a:p>
          <a:p>
            <a:pPr lvl="1"/>
            <a:r>
              <a:rPr lang="en-US" dirty="0" smtClean="0"/>
              <a:t>Looks really cool</a:t>
            </a:r>
          </a:p>
          <a:p>
            <a:endParaRPr lang="en-US" dirty="0" smtClean="0"/>
          </a:p>
          <a:p>
            <a:r>
              <a:rPr lang="en-US" dirty="0" smtClean="0"/>
              <a:t>Pokémon Perspective</a:t>
            </a:r>
          </a:p>
          <a:p>
            <a:pPr lvl="1"/>
            <a:r>
              <a:rPr lang="en-US" dirty="0" smtClean="0"/>
              <a:t>Looks good</a:t>
            </a:r>
          </a:p>
          <a:p>
            <a:pPr lvl="1"/>
            <a:r>
              <a:rPr lang="en-US" dirty="0" smtClean="0"/>
              <a:t>Vertically stacks well</a:t>
            </a:r>
          </a:p>
          <a:p>
            <a:pPr lvl="1"/>
            <a:endParaRPr lang="en-US" dirty="0"/>
          </a:p>
          <a:p>
            <a:r>
              <a:rPr lang="en-US" dirty="0" smtClean="0"/>
              <a:t>Home Made</a:t>
            </a:r>
          </a:p>
          <a:p>
            <a:pPr lvl="1"/>
            <a:r>
              <a:rPr lang="en-US" dirty="0" err="1" smtClean="0"/>
              <a:t>Paint.Net</a:t>
            </a:r>
            <a:r>
              <a:rPr lang="en-US" dirty="0" smtClean="0"/>
              <a:t>, Photoshop, Gimp, MS Paint, Game Maker Sprite Editor </a:t>
            </a:r>
          </a:p>
        </p:txBody>
      </p:sp>
    </p:spTree>
    <p:extLst>
      <p:ext uri="{BB962C8B-B14F-4D97-AF65-F5344CB8AC3E}">
        <p14:creationId xmlns:p14="http://schemas.microsoft.com/office/powerpoint/2010/main" val="345324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8-Bit Style</a:t>
            </a:r>
          </a:p>
          <a:p>
            <a:pPr lvl="1"/>
            <a:r>
              <a:rPr lang="en-US" dirty="0" smtClean="0"/>
              <a:t>Influenced by visual style</a:t>
            </a:r>
          </a:p>
          <a:p>
            <a:pPr lvl="1"/>
            <a:r>
              <a:rPr lang="en-US" dirty="0" smtClean="0"/>
              <a:t>Love </a:t>
            </a:r>
            <a:r>
              <a:rPr lang="en-US" dirty="0" err="1" smtClean="0"/>
              <a:t>Chiptunes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Software Used</a:t>
            </a:r>
          </a:p>
          <a:p>
            <a:pPr lvl="1"/>
            <a:r>
              <a:rPr lang="en-US" dirty="0" smtClean="0"/>
              <a:t>Sonar Home Studios 4</a:t>
            </a:r>
          </a:p>
          <a:p>
            <a:pPr lvl="1"/>
            <a:r>
              <a:rPr lang="en-US" dirty="0" smtClean="0"/>
              <a:t>Mario Paint</a:t>
            </a:r>
          </a:p>
          <a:p>
            <a:pPr lvl="1"/>
            <a:r>
              <a:rPr lang="en-US" dirty="0" smtClean="0"/>
              <a:t>Audacity</a:t>
            </a:r>
          </a:p>
          <a:p>
            <a:pPr lvl="1"/>
            <a:r>
              <a:rPr lang="en-US" dirty="0" smtClean="0"/>
              <a:t>FL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15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22</TotalTime>
  <Words>270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Urban Towers -Game</vt:lpstr>
      <vt:lpstr>Team Members</vt:lpstr>
      <vt:lpstr>Research</vt:lpstr>
      <vt:lpstr>First Ideas</vt:lpstr>
      <vt:lpstr>Current Idea</vt:lpstr>
      <vt:lpstr>Easter Eggs</vt:lpstr>
      <vt:lpstr>Code</vt:lpstr>
      <vt:lpstr>Art</vt:lpstr>
      <vt:lpstr>Music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Towers -Game</dc:title>
  <dc:creator>HAL-9000</dc:creator>
  <cp:lastModifiedBy>HAL-9000</cp:lastModifiedBy>
  <cp:revision>5</cp:revision>
  <dcterms:created xsi:type="dcterms:W3CDTF">2012-04-28T06:16:14Z</dcterms:created>
  <dcterms:modified xsi:type="dcterms:W3CDTF">2012-04-28T07:11:47Z</dcterms:modified>
</cp:coreProperties>
</file>