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2" r:id="rId3"/>
    <p:sldId id="274" r:id="rId4"/>
    <p:sldId id="276" r:id="rId5"/>
    <p:sldId id="275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3" autoAdjust="0"/>
  </p:normalViewPr>
  <p:slideViewPr>
    <p:cSldViewPr>
      <p:cViewPr varScale="1">
        <p:scale>
          <a:sx n="64" d="100"/>
          <a:sy n="64" d="100"/>
        </p:scale>
        <p:origin x="-10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67A1-84F9-4A67-AB2D-CC8B5ADC7780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D0B5-A5AA-4A43-ADE9-A530A0ED4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 smtClean="0">
                <a:latin typeface="+mj-ea"/>
                <a:ea typeface="+mj-ea"/>
                <a:cs typeface="+mj-cs"/>
              </a:rPr>
              <a:t>总务管理系统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5" name="圖片 4" descr="Compan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857500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200" dirty="0" smtClean="0">
                <a:latin typeface="+mj-ea"/>
              </a:rPr>
              <a:t>总务管理系统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7744" y="1628800"/>
          <a:ext cx="4606925" cy="3888705"/>
        </p:xfrm>
        <a:graphic>
          <a:graphicData uri="http://schemas.openxmlformats.org/presentationml/2006/ole">
            <p:oleObj spid="_x0000_s22533" name="Worksheet" r:id="rId3" imgW="3924300" imgH="315277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无尘衣清洗登记</a:t>
            </a:r>
            <a:r>
              <a:rPr lang="zh-TW" altLang="en-US" sz="3200" dirty="0" smtClean="0"/>
              <a:t> 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此页面用于无尘衣清洗登记，填写相关信息，点击确定</a:t>
            </a:r>
            <a:endParaRPr lang="en-US" dirty="0"/>
          </a:p>
        </p:txBody>
      </p:sp>
      <p:pic>
        <p:nvPicPr>
          <p:cNvPr id="6" name="图片 5" descr="ga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33" y="2348880"/>
            <a:ext cx="715327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柜号类别设置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此页面用于柜号类别的添加、删除作业</a:t>
            </a:r>
            <a:endParaRPr lang="en-US" dirty="0"/>
          </a:p>
        </p:txBody>
      </p:sp>
      <p:pic>
        <p:nvPicPr>
          <p:cNvPr id="6" name="图片 5" descr="gaf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531495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gaf0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293096"/>
            <a:ext cx="385762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柜号设置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此页面用于柜号的查询，新增，删除作业</a:t>
            </a:r>
            <a:endParaRPr lang="en-US" dirty="0"/>
          </a:p>
        </p:txBody>
      </p:sp>
      <p:pic>
        <p:nvPicPr>
          <p:cNvPr id="7" name="图片 6" descr="ga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9" y="2060848"/>
            <a:ext cx="6181725" cy="4143375"/>
          </a:xfrm>
          <a:prstGeom prst="rect">
            <a:avLst/>
          </a:prstGeom>
        </p:spPr>
      </p:pic>
      <p:pic>
        <p:nvPicPr>
          <p:cNvPr id="8" name="图片 7" descr="ga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8671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柜号设置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此页面用于查询员工柜号，设置员工柜号，取消员工柜号</a:t>
            </a:r>
            <a:endParaRPr lang="en-US" dirty="0"/>
          </a:p>
        </p:txBody>
      </p:sp>
      <p:pic>
        <p:nvPicPr>
          <p:cNvPr id="6" name="图片 5" descr="gaf0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16646"/>
            <a:ext cx="7505700" cy="3676650"/>
          </a:xfrm>
          <a:prstGeom prst="rect">
            <a:avLst/>
          </a:prstGeom>
        </p:spPr>
      </p:pic>
      <p:pic>
        <p:nvPicPr>
          <p:cNvPr id="9" name="图片 8" descr="gaf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80" y="4509120"/>
            <a:ext cx="38481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无尘衣清洗登记统计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此页面用于无尘衣清洗资料查询和导出</a:t>
            </a:r>
            <a:endParaRPr lang="en-US" dirty="0"/>
          </a:p>
        </p:txBody>
      </p:sp>
      <p:pic>
        <p:nvPicPr>
          <p:cNvPr id="7" name="图片 6" descr="gaf0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82317"/>
            <a:ext cx="8568952" cy="3766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用户柜号查询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此页面用于用户柜号的查询与导出</a:t>
            </a:r>
            <a:endParaRPr lang="en-US" dirty="0"/>
          </a:p>
        </p:txBody>
      </p:sp>
      <p:pic>
        <p:nvPicPr>
          <p:cNvPr id="6" name="图片 5" descr="gaf0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2" y="1966817"/>
            <a:ext cx="8011616" cy="4342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未使用柜号查询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此页面用于未使用柜号的查询与导出</a:t>
            </a:r>
            <a:endParaRPr lang="en-US" dirty="0"/>
          </a:p>
        </p:txBody>
      </p:sp>
      <p:pic>
        <p:nvPicPr>
          <p:cNvPr id="7" name="图片 6" descr="gaf0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844824"/>
            <a:ext cx="3476625" cy="452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122</Words>
  <Application>Microsoft Office PowerPoint</Application>
  <PresentationFormat>全屏显示(4:3)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佈景主題</vt:lpstr>
      <vt:lpstr>Microsoft Office Excel Worksheet</vt:lpstr>
      <vt:lpstr>幻灯片 1</vt:lpstr>
      <vt:lpstr>总务管理系统  </vt:lpstr>
      <vt:lpstr>无尘衣清洗登记 </vt:lpstr>
      <vt:lpstr>柜号类别设置</vt:lpstr>
      <vt:lpstr>柜号设置</vt:lpstr>
      <vt:lpstr>柜号设置</vt:lpstr>
      <vt:lpstr>无尘衣清洗登记统计</vt:lpstr>
      <vt:lpstr>用户柜号查询</vt:lpstr>
      <vt:lpstr>未使用柜号查询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MIS部2013年績效報告</dc:title>
  <dc:creator>CY100115</dc:creator>
  <cp:lastModifiedBy> </cp:lastModifiedBy>
  <cp:revision>101</cp:revision>
  <dcterms:created xsi:type="dcterms:W3CDTF">2014-01-06T03:04:38Z</dcterms:created>
  <dcterms:modified xsi:type="dcterms:W3CDTF">2014-01-13T01:56:47Z</dcterms:modified>
</cp:coreProperties>
</file>