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3" r:id="rId2"/>
    <p:sldId id="262" r:id="rId3"/>
    <p:sldId id="274" r:id="rId4"/>
    <p:sldId id="275" r:id="rId5"/>
    <p:sldId id="276" r:id="rId6"/>
    <p:sldId id="27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53" autoAdjust="0"/>
  </p:normalViewPr>
  <p:slideViewPr>
    <p:cSldViewPr>
      <p:cViewPr varScale="1">
        <p:scale>
          <a:sx n="64" d="100"/>
          <a:sy n="64" d="100"/>
        </p:scale>
        <p:origin x="-108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767A1-84F9-4A67-AB2D-CC8B5ADC7780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D0B5-A5AA-4A43-ADE9-A530A0ED4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 smtClean="0">
                <a:latin typeface="+mj-ea"/>
                <a:ea typeface="+mj-ea"/>
                <a:cs typeface="+mj-cs"/>
              </a:rPr>
              <a:t>芯片制造处考核及稽核系统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pic>
        <p:nvPicPr>
          <p:cNvPr id="5" name="圖片 4" descr="Company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16632"/>
            <a:ext cx="2857500" cy="523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400" dirty="0" smtClean="0"/>
              <a:t>芯片制造处考核及稽核系统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000" dirty="0" smtClean="0"/>
              <a:t> </a:t>
            </a:r>
            <a:endParaRPr lang="en-US" sz="2000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4968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267744" y="1628800"/>
          <a:ext cx="4606925" cy="3888705"/>
        </p:xfrm>
        <a:graphic>
          <a:graphicData uri="http://schemas.openxmlformats.org/presentationml/2006/ole">
            <p:oleObj spid="_x0000_s22533" name="Worksheet" r:id="rId3" imgW="3924300" imgH="3152775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新增稽核资料</a:t>
            </a:r>
            <a:endParaRPr 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此页面</a:t>
            </a:r>
            <a:r>
              <a:rPr lang="zh-CN" altLang="en-US" dirty="0" smtClean="0"/>
              <a:t>用稽核资料的新增</a:t>
            </a:r>
            <a:endParaRPr lang="en-US" dirty="0"/>
          </a:p>
        </p:txBody>
      </p:sp>
      <p:pic>
        <p:nvPicPr>
          <p:cNvPr id="7" name="图片 6" descr="cef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04864"/>
            <a:ext cx="7534275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新增新人考核资料</a:t>
            </a:r>
            <a:endParaRPr 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此页面</a:t>
            </a:r>
            <a:r>
              <a:rPr lang="zh-CN" altLang="en-US" dirty="0" smtClean="0"/>
              <a:t>用考核资料的新增</a:t>
            </a:r>
            <a:endParaRPr lang="en-US" dirty="0"/>
          </a:p>
        </p:txBody>
      </p:sp>
      <p:pic>
        <p:nvPicPr>
          <p:cNvPr id="6" name="图片 5" descr="cef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51" y="1916832"/>
            <a:ext cx="6162685" cy="4680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稽核资料管理</a:t>
            </a:r>
            <a:endParaRPr 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此</a:t>
            </a:r>
            <a:r>
              <a:rPr lang="zh-CN" altLang="en-US" dirty="0" smtClean="0"/>
              <a:t>页面用于查询、管理、导出稽核资料</a:t>
            </a:r>
            <a:endParaRPr lang="en-US" dirty="0"/>
          </a:p>
        </p:txBody>
      </p:sp>
      <p:pic>
        <p:nvPicPr>
          <p:cNvPr id="6" name="图片 5" descr="cef0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67" y="2204864"/>
            <a:ext cx="8465713" cy="3024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考核</a:t>
            </a:r>
            <a:r>
              <a:rPr lang="zh-CN" altLang="en-US" sz="3200" dirty="0" smtClean="0"/>
              <a:t>资料管理</a:t>
            </a:r>
            <a:endParaRPr 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此</a:t>
            </a:r>
            <a:r>
              <a:rPr lang="zh-CN" altLang="en-US" dirty="0" smtClean="0"/>
              <a:t>页面用于查询、管理、导出考核资料</a:t>
            </a:r>
            <a:endParaRPr lang="en-US" dirty="0"/>
          </a:p>
        </p:txBody>
      </p:sp>
      <p:pic>
        <p:nvPicPr>
          <p:cNvPr id="6" name="图片 5" descr="cef0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49" y="2348880"/>
            <a:ext cx="8462131" cy="29761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62</Words>
  <Application>Microsoft Office PowerPoint</Application>
  <PresentationFormat>全屏显示(4:3)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佈景主題</vt:lpstr>
      <vt:lpstr>Microsoft Office Excel Worksheet</vt:lpstr>
      <vt:lpstr>幻灯片 1</vt:lpstr>
      <vt:lpstr>芯片制造处考核及稽核系统  </vt:lpstr>
      <vt:lpstr>新增稽核资料</vt:lpstr>
      <vt:lpstr>新增新人考核资料</vt:lpstr>
      <vt:lpstr>稽核资料管理</vt:lpstr>
      <vt:lpstr>考核资料管理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MIS部2013年績效報告</dc:title>
  <dc:creator>CY100115</dc:creator>
  <cp:lastModifiedBy> </cp:lastModifiedBy>
  <cp:revision>102</cp:revision>
  <dcterms:created xsi:type="dcterms:W3CDTF">2014-01-06T03:04:38Z</dcterms:created>
  <dcterms:modified xsi:type="dcterms:W3CDTF">2014-01-13T02:06:20Z</dcterms:modified>
</cp:coreProperties>
</file>