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xlsx" ContentType="application/vnd.openxmlformats-officedocument.spreadsheetml.shee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73" r:id="rId2"/>
    <p:sldId id="262" r:id="rId3"/>
    <p:sldId id="296" r:id="rId4"/>
    <p:sldId id="297" r:id="rId5"/>
    <p:sldId id="299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853" autoAdjust="0"/>
  </p:normalViewPr>
  <p:slideViewPr>
    <p:cSldViewPr>
      <p:cViewPr varScale="1">
        <p:scale>
          <a:sx n="80" d="100"/>
          <a:sy n="80" d="100"/>
        </p:scale>
        <p:origin x="-16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767A1-84F9-4A67-AB2D-CC8B5ADC7780}" type="datetimeFigureOut">
              <a:rPr lang="en-US" smtClean="0"/>
              <a:pPr/>
              <a:t>8/18/2014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CD0B5-A5AA-4A43-ADE9-A530A0ED4C6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CD0B5-A5AA-4A43-ADE9-A530A0ED4C6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CD0B5-A5AA-4A43-ADE9-A530A0ED4C6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CD0B5-A5AA-4A43-ADE9-A530A0ED4C63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CD0B5-A5AA-4A43-ADE9-A530A0ED4C63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CD0B5-A5AA-4A43-ADE9-A530A0ED4C63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CD0B5-A5AA-4A43-ADE9-A530A0ED4C63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CD0B5-A5AA-4A43-ADE9-A530A0ED4C63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1A0-33B4-43C1-A4EE-DAF9782A96F2}" type="datetimeFigureOut">
              <a:rPr lang="en-US" smtClean="0"/>
              <a:pPr/>
              <a:t>8/18/2014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9682-0B12-4292-8345-2D0725D78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1A0-33B4-43C1-A4EE-DAF9782A96F2}" type="datetimeFigureOut">
              <a:rPr lang="en-US" smtClean="0"/>
              <a:pPr/>
              <a:t>8/18/2014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9682-0B12-4292-8345-2D0725D78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1A0-33B4-43C1-A4EE-DAF9782A96F2}" type="datetimeFigureOut">
              <a:rPr lang="en-US" smtClean="0"/>
              <a:pPr/>
              <a:t>8/18/2014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9682-0B12-4292-8345-2D0725D78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1A0-33B4-43C1-A4EE-DAF9782A96F2}" type="datetimeFigureOut">
              <a:rPr lang="en-US" smtClean="0"/>
              <a:pPr/>
              <a:t>8/18/2014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9682-0B12-4292-8345-2D0725D78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1A0-33B4-43C1-A4EE-DAF9782A96F2}" type="datetimeFigureOut">
              <a:rPr lang="en-US" smtClean="0"/>
              <a:pPr/>
              <a:t>8/18/2014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9682-0B12-4292-8345-2D0725D78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1A0-33B4-43C1-A4EE-DAF9782A96F2}" type="datetimeFigureOut">
              <a:rPr lang="en-US" smtClean="0"/>
              <a:pPr/>
              <a:t>8/18/2014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9682-0B12-4292-8345-2D0725D78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1A0-33B4-43C1-A4EE-DAF9782A96F2}" type="datetimeFigureOut">
              <a:rPr lang="en-US" smtClean="0"/>
              <a:pPr/>
              <a:t>8/18/2014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9682-0B12-4292-8345-2D0725D78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1A0-33B4-43C1-A4EE-DAF9782A96F2}" type="datetimeFigureOut">
              <a:rPr lang="en-US" smtClean="0"/>
              <a:pPr/>
              <a:t>8/18/2014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9682-0B12-4292-8345-2D0725D78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1A0-33B4-43C1-A4EE-DAF9782A96F2}" type="datetimeFigureOut">
              <a:rPr lang="en-US" smtClean="0"/>
              <a:pPr/>
              <a:t>8/18/2014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9682-0B12-4292-8345-2D0725D78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1A0-33B4-43C1-A4EE-DAF9782A96F2}" type="datetimeFigureOut">
              <a:rPr lang="en-US" smtClean="0"/>
              <a:pPr/>
              <a:t>8/18/2014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9682-0B12-4292-8345-2D0725D78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1A0-33B4-43C1-A4EE-DAF9782A96F2}" type="datetimeFigureOut">
              <a:rPr lang="en-US" smtClean="0"/>
              <a:pPr/>
              <a:t>8/18/2014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9682-0B12-4292-8345-2D0725D78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6B1A0-33B4-43C1-A4EE-DAF9782A96F2}" type="datetimeFigureOut">
              <a:rPr lang="en-US" smtClean="0"/>
              <a:pPr/>
              <a:t>8/18/2014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B9682-0B12-4292-8345-2D0725D78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3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4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dirty="0" smtClean="0">
                <a:latin typeface="+mj-ea"/>
                <a:ea typeface="+mj-ea"/>
                <a:cs typeface="+mj-cs"/>
              </a:rPr>
              <a:t>邮件自动发送系统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pic>
        <p:nvPicPr>
          <p:cNvPr id="5" name="圖片 4" descr="Company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16632"/>
            <a:ext cx="2857500" cy="523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Order Backlog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000" dirty="0" smtClean="0"/>
              <a:t> </a:t>
            </a:r>
            <a:endParaRPr lang="en-US" sz="2000" dirty="0"/>
          </a:p>
        </p:txBody>
      </p:sp>
      <p:pic>
        <p:nvPicPr>
          <p:cNvPr id="7" name="内容占位符 6" descr="email_backlog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05781"/>
            <a:ext cx="8229600" cy="4114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每日订单统计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000" dirty="0" smtClean="0"/>
              <a:t> </a:t>
            </a:r>
            <a:endParaRPr lang="en-US" sz="20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统计详细数据信息</a:t>
            </a:r>
            <a:endParaRPr lang="en-US" dirty="0"/>
          </a:p>
        </p:txBody>
      </p:sp>
      <p:pic>
        <p:nvPicPr>
          <p:cNvPr id="6" name="图片 5" descr="email_order0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16" y="2420888"/>
            <a:ext cx="8892480" cy="20149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每日订单统计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000" dirty="0" smtClean="0"/>
              <a:t> </a:t>
            </a:r>
            <a:endParaRPr lang="en-US" sz="20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统计图表  </a:t>
            </a:r>
            <a:r>
              <a:rPr lang="en-US" altLang="zh-CN" dirty="0" smtClean="0"/>
              <a:t>CY New Order Revenue Trend Chart</a:t>
            </a:r>
            <a:endParaRPr lang="en-US" dirty="0"/>
          </a:p>
        </p:txBody>
      </p:sp>
      <p:pic>
        <p:nvPicPr>
          <p:cNvPr id="7" name="图片 6" descr="email_order0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276873"/>
            <a:ext cx="8280920" cy="43924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每日订单统计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000" dirty="0" smtClean="0"/>
              <a:t> </a:t>
            </a:r>
            <a:endParaRPr lang="en-US" sz="20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统计图表</a:t>
            </a:r>
            <a:r>
              <a:rPr lang="en-US" altLang="zh-CN" dirty="0" smtClean="0"/>
              <a:t>CY New Order Revenue by Product</a:t>
            </a:r>
            <a:endParaRPr lang="en-US" dirty="0"/>
          </a:p>
        </p:txBody>
      </p:sp>
      <p:pic>
        <p:nvPicPr>
          <p:cNvPr id="7" name="图片 6" descr="email_order0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96" y="2204864"/>
            <a:ext cx="7740352" cy="43924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C.Y. MTD Revenues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000" dirty="0" smtClean="0"/>
              <a:t> </a:t>
            </a:r>
            <a:endParaRPr lang="en-US" sz="20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当月营业额详细信息</a:t>
            </a:r>
            <a:endParaRPr lang="en-US" dirty="0"/>
          </a:p>
        </p:txBody>
      </p:sp>
      <p:pic>
        <p:nvPicPr>
          <p:cNvPr id="6" name="图片 5" descr="email_revence0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636912"/>
            <a:ext cx="7296150" cy="1666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C.Y. MTD Revenues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000" dirty="0" smtClean="0"/>
              <a:t> </a:t>
            </a:r>
            <a:endParaRPr lang="en-US" sz="20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r>
              <a:rPr lang="zh-CN" altLang="en-US" dirty="0" smtClean="0"/>
              <a:t>当月营业额图表</a:t>
            </a:r>
            <a:endParaRPr lang="en-US" dirty="0"/>
          </a:p>
        </p:txBody>
      </p:sp>
      <p:pic>
        <p:nvPicPr>
          <p:cNvPr id="7" name="图片 6" descr="email_revence0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32" y="1700808"/>
            <a:ext cx="7986773" cy="44198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C.Y. MTD Revenues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000" dirty="0" smtClean="0"/>
              <a:t> </a:t>
            </a:r>
            <a:endParaRPr lang="en-US" sz="20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r>
              <a:rPr lang="en-US" dirty="0" smtClean="0"/>
              <a:t>Order Revenue By Product</a:t>
            </a:r>
            <a:endParaRPr lang="en-US" dirty="0"/>
          </a:p>
        </p:txBody>
      </p:sp>
      <p:pic>
        <p:nvPicPr>
          <p:cNvPr id="6" name="图片 5" descr="email_revence00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19" y="1628800"/>
            <a:ext cx="8488877" cy="4681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EPI </a:t>
            </a:r>
            <a:r>
              <a:rPr lang="zh-CN" altLang="en-US" sz="2400" dirty="0" smtClean="0"/>
              <a:t>入库区间报表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000" dirty="0" smtClean="0"/>
              <a:t> </a:t>
            </a:r>
            <a:endParaRPr lang="en-US" sz="20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r>
              <a:rPr lang="zh-CN" altLang="en-US" dirty="0" smtClean="0"/>
              <a:t>所有月份的入库区间资料</a:t>
            </a:r>
            <a:endParaRPr lang="en-US" altLang="zh-CN" dirty="0" smtClean="0"/>
          </a:p>
          <a:p>
            <a:r>
              <a:rPr lang="zh-CN" altLang="en-US" dirty="0" smtClean="0"/>
              <a:t>分</a:t>
            </a:r>
            <a:r>
              <a:rPr lang="zh-CN" altLang="en-US" dirty="0" smtClean="0"/>
              <a:t>基</a:t>
            </a:r>
            <a:r>
              <a:rPr lang="zh-CN" altLang="en-US" dirty="0" smtClean="0"/>
              <a:t>板</a:t>
            </a:r>
            <a:r>
              <a:rPr lang="zh-CN" altLang="en-US" dirty="0" smtClean="0"/>
              <a:t>的</a:t>
            </a:r>
            <a:r>
              <a:rPr lang="zh-CN" altLang="en-US" dirty="0" smtClean="0"/>
              <a:t>入库区间资料</a:t>
            </a:r>
            <a:endParaRPr lang="en-US" altLang="zh-CN" dirty="0" smtClean="0"/>
          </a:p>
          <a:p>
            <a:r>
              <a:rPr lang="zh-CN" altLang="en-US" dirty="0" smtClean="0"/>
              <a:t>分机台的入库区间资料</a:t>
            </a:r>
            <a:endParaRPr lang="en-US" altLang="zh-CN" dirty="0" smtClean="0"/>
          </a:p>
        </p:txBody>
      </p:sp>
      <p:pic>
        <p:nvPicPr>
          <p:cNvPr id="8" name="图片 7" descr="output0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835" y="3080370"/>
            <a:ext cx="8719661" cy="27248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客户信用额度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000" dirty="0" smtClean="0"/>
              <a:t> </a:t>
            </a:r>
            <a:endParaRPr lang="en-US" sz="2000" dirty="0"/>
          </a:p>
        </p:txBody>
      </p:sp>
      <p:pic>
        <p:nvPicPr>
          <p:cNvPr id="6" name="内容占位符 5" descr="credit_limit00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70166"/>
            <a:ext cx="8229600" cy="443834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Chip Order </a:t>
            </a:r>
            <a:r>
              <a:rPr lang="zh-CN" altLang="en-US" sz="2400" dirty="0" smtClean="0"/>
              <a:t>可出货量</a:t>
            </a:r>
            <a:endParaRPr lang="en-US" sz="2000" dirty="0"/>
          </a:p>
        </p:txBody>
      </p:sp>
      <p:pic>
        <p:nvPicPr>
          <p:cNvPr id="7" name="内容占位符 6" descr="chip_order00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04" y="1772816"/>
            <a:ext cx="8807536" cy="364498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生产企划处使用程式清单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000" dirty="0" smtClean="0"/>
              <a:t> </a:t>
            </a:r>
            <a:endParaRPr lang="en-US" sz="2000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179512" y="1412776"/>
            <a:ext cx="8784976" cy="49685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 </a:t>
            </a:r>
            <a:endParaRPr lang="en-US" sz="1800" dirty="0"/>
          </a:p>
        </p:txBody>
      </p:sp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2268538" y="1125538"/>
          <a:ext cx="4606925" cy="4913312"/>
        </p:xfrm>
        <a:graphic>
          <a:graphicData uri="http://schemas.openxmlformats.org/presentationml/2006/ole">
            <p:oleObj spid="_x0000_s22533" name="Worksheet" r:id="rId3" imgW="3924300" imgH="3362325" progId="Excel.Shee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CY Chip</a:t>
            </a:r>
            <a:r>
              <a:rPr lang="zh-CN" altLang="en-US" sz="2000" dirty="0" smtClean="0"/>
              <a:t>库存统计</a:t>
            </a:r>
            <a:endParaRPr lang="en-US" sz="20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CY CHIP</a:t>
            </a:r>
            <a:r>
              <a:rPr lang="zh-CN" altLang="en-US" dirty="0" smtClean="0"/>
              <a:t>库存统计详细资料</a:t>
            </a:r>
            <a:endParaRPr lang="en-US" dirty="0"/>
          </a:p>
        </p:txBody>
      </p:sp>
      <p:pic>
        <p:nvPicPr>
          <p:cNvPr id="6" name="图片 5" descr="chip_stock0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2451323"/>
            <a:ext cx="8181975" cy="3209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CY Chip</a:t>
            </a:r>
            <a:r>
              <a:rPr lang="zh-CN" altLang="en-US" sz="2000" dirty="0" smtClean="0"/>
              <a:t>库存统计</a:t>
            </a:r>
            <a:endParaRPr lang="en-US" sz="20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CY CHIP</a:t>
            </a:r>
            <a:r>
              <a:rPr lang="zh-CN" altLang="en-US" dirty="0" smtClean="0"/>
              <a:t>库存统计图</a:t>
            </a:r>
            <a:endParaRPr lang="en-US" dirty="0"/>
          </a:p>
        </p:txBody>
      </p:sp>
      <p:pic>
        <p:nvPicPr>
          <p:cNvPr id="6" name="图片 5" descr="chip_stock0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98" y="2276872"/>
            <a:ext cx="8313174" cy="4125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CY Chip</a:t>
            </a:r>
            <a:r>
              <a:rPr lang="zh-CN" altLang="en-US" sz="2000" dirty="0" smtClean="0"/>
              <a:t>库存统计</a:t>
            </a:r>
            <a:endParaRPr lang="en-US" sz="20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CY EPI</a:t>
            </a:r>
            <a:r>
              <a:rPr lang="zh-CN" altLang="en-US" dirty="0" smtClean="0"/>
              <a:t>库存统计详细资料</a:t>
            </a:r>
            <a:endParaRPr lang="en-US" dirty="0"/>
          </a:p>
        </p:txBody>
      </p:sp>
      <p:pic>
        <p:nvPicPr>
          <p:cNvPr id="7" name="图片 6" descr="epi_stock0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2462212"/>
            <a:ext cx="6886575" cy="1933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CY Chip</a:t>
            </a:r>
            <a:r>
              <a:rPr lang="zh-CN" altLang="en-US" sz="2000" dirty="0" smtClean="0"/>
              <a:t>库存统计</a:t>
            </a:r>
            <a:endParaRPr lang="en-US" sz="20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CY EPI</a:t>
            </a:r>
            <a:r>
              <a:rPr lang="zh-CN" altLang="en-US" dirty="0" smtClean="0"/>
              <a:t>库存统计图</a:t>
            </a:r>
            <a:endParaRPr lang="en-US" dirty="0"/>
          </a:p>
        </p:txBody>
      </p:sp>
      <p:pic>
        <p:nvPicPr>
          <p:cNvPr id="7" name="图片 6" descr="epi_stock00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40" y="2223120"/>
            <a:ext cx="8460432" cy="42302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CY Stock </a:t>
            </a:r>
            <a:r>
              <a:rPr lang="zh-CN" altLang="en-US" sz="2000" dirty="0" smtClean="0"/>
              <a:t>库龄统计</a:t>
            </a:r>
            <a:endParaRPr lang="en-US" sz="20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统计分为</a:t>
            </a:r>
            <a:r>
              <a:rPr lang="en-US" altLang="zh-CN" dirty="0" smtClean="0"/>
              <a:t>EPI stock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Temp1/COW stock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Temp2/CSA stock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CHIP stock</a:t>
            </a:r>
            <a:r>
              <a:rPr lang="zh-CN" altLang="en-US" dirty="0" smtClean="0"/>
              <a:t>，具体格式如下：</a:t>
            </a:r>
            <a:endParaRPr lang="en-US" dirty="0"/>
          </a:p>
        </p:txBody>
      </p:sp>
      <p:pic>
        <p:nvPicPr>
          <p:cNvPr id="6" name="图片 5" descr="stock_age0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523" y="3356992"/>
            <a:ext cx="7781925" cy="1819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食堂刷卡邮件通知</a:t>
            </a:r>
            <a:endParaRPr lang="en-US" sz="20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统计信息如下图，详细信息保存为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发送给使用者</a:t>
            </a:r>
            <a:endParaRPr lang="en-US" altLang="zh-CN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7" name="图片 6" descr="meal0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2996952"/>
            <a:ext cx="4076700" cy="1200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每日投入产出统计</a:t>
            </a:r>
            <a:endParaRPr lang="en-US" sz="20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 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6" name="图片 5" descr="in_ou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015" y="1325463"/>
            <a:ext cx="7591425" cy="4695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物管安全库存</a:t>
            </a:r>
            <a:endParaRPr lang="en-US" sz="20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 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7" name="图片 6" descr="7-4-2014 9-28-54 A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257810"/>
            <a:ext cx="8640960" cy="37553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业务使用程式清单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000" dirty="0" smtClean="0"/>
              <a:t> </a:t>
            </a:r>
            <a:endParaRPr lang="en-US" sz="2000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179512" y="1412776"/>
            <a:ext cx="8784976" cy="49685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 </a:t>
            </a:r>
            <a:endParaRPr lang="en-US" sz="1800" dirty="0"/>
          </a:p>
        </p:txBody>
      </p:sp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2268538" y="1125538"/>
          <a:ext cx="4606925" cy="4913312"/>
        </p:xfrm>
        <a:graphic>
          <a:graphicData uri="http://schemas.openxmlformats.org/presentationml/2006/ole">
            <p:oleObj spid="_x0000_s37890" name="Worksheet" r:id="rId3" imgW="3924300" imgH="3362325" progId="Excel.Shee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采购使用程式清单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000" dirty="0" smtClean="0"/>
              <a:t> </a:t>
            </a:r>
            <a:endParaRPr lang="en-US" sz="2000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179512" y="1412776"/>
            <a:ext cx="8784976" cy="49685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 </a:t>
            </a:r>
            <a:endParaRPr lang="en-US" sz="1800" dirty="0"/>
          </a:p>
        </p:txBody>
      </p:sp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2268538" y="1125538"/>
          <a:ext cx="4606925" cy="4913312"/>
        </p:xfrm>
        <a:graphic>
          <a:graphicData uri="http://schemas.openxmlformats.org/presentationml/2006/ole">
            <p:oleObj spid="_x0000_s38914" name="Worksheet" r:id="rId3" imgW="3924300" imgH="3362325" progId="Excel.Shee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总务使用程式清单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000" dirty="0" smtClean="0"/>
              <a:t> </a:t>
            </a:r>
            <a:endParaRPr lang="en-US" sz="2000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179512" y="1412776"/>
            <a:ext cx="8784976" cy="49685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 </a:t>
            </a:r>
            <a:endParaRPr lang="en-US" sz="1800" dirty="0"/>
          </a:p>
        </p:txBody>
      </p:sp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2268538" y="1125538"/>
          <a:ext cx="4606925" cy="4913312"/>
        </p:xfrm>
        <a:graphic>
          <a:graphicData uri="http://schemas.openxmlformats.org/presentationml/2006/ole">
            <p:oleObj spid="_x0000_s40962" name="Worksheet" r:id="rId3" imgW="3924300" imgH="3362325" progId="Excel.Shee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每日入库统计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000" dirty="0" smtClean="0"/>
              <a:t> </a:t>
            </a:r>
            <a:endParaRPr lang="en-US" sz="20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r>
              <a:rPr lang="zh-CN" altLang="en-US" dirty="0" smtClean="0"/>
              <a:t>主要包含当月和当日的入库统计</a:t>
            </a:r>
            <a:endParaRPr lang="en-US" altLang="zh-CN" dirty="0" smtClean="0"/>
          </a:p>
          <a:p>
            <a:r>
              <a:rPr lang="zh-CN" altLang="en-US" dirty="0" smtClean="0"/>
              <a:t>统计项目包含</a:t>
            </a:r>
            <a:r>
              <a:rPr lang="en-US" altLang="zh-CN" dirty="0" smtClean="0"/>
              <a:t>EPI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LEY/PCS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CHIP</a:t>
            </a:r>
            <a:r>
              <a:rPr lang="zh-CN" altLang="en-US" dirty="0" smtClean="0"/>
              <a:t>、转售入库和散晶五个部分，图表样式如下图</a:t>
            </a:r>
            <a:endParaRPr lang="en-US" altLang="zh-CN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9" name="图片 8" descr="email0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284984"/>
            <a:ext cx="8334375" cy="2733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每日预计出货数量统计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000" dirty="0" smtClean="0"/>
              <a:t> </a:t>
            </a:r>
            <a:endParaRPr lang="en-US" sz="2000" dirty="0"/>
          </a:p>
        </p:txBody>
      </p:sp>
      <p:pic>
        <p:nvPicPr>
          <p:cNvPr id="6" name="内容占位符 5" descr="email00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624" y="1772816"/>
            <a:ext cx="7124700" cy="35337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每日出货统计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000" dirty="0" smtClean="0"/>
              <a:t> </a:t>
            </a:r>
            <a:endParaRPr lang="en-US" sz="20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72608"/>
          </a:xfrm>
        </p:spPr>
        <p:txBody>
          <a:bodyPr/>
          <a:lstStyle/>
          <a:p>
            <a:r>
              <a:rPr lang="zh-CN" altLang="en-US" dirty="0" smtClean="0"/>
              <a:t>当日出货明细</a:t>
            </a:r>
            <a:endParaRPr lang="en-US" dirty="0"/>
          </a:p>
        </p:txBody>
      </p:sp>
      <p:pic>
        <p:nvPicPr>
          <p:cNvPr id="7" name="图片 6" descr="email_out_0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2090737"/>
            <a:ext cx="8258175" cy="2676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每日出货统计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000" dirty="0" smtClean="0"/>
              <a:t> </a:t>
            </a:r>
            <a:endParaRPr lang="en-US" sz="20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72608"/>
          </a:xfrm>
        </p:spPr>
        <p:txBody>
          <a:bodyPr/>
          <a:lstStyle/>
          <a:p>
            <a:r>
              <a:rPr lang="zh-CN" altLang="en-US" dirty="0" smtClean="0"/>
              <a:t>当月销售额</a:t>
            </a:r>
            <a:endParaRPr lang="en-US" dirty="0"/>
          </a:p>
        </p:txBody>
      </p:sp>
      <p:pic>
        <p:nvPicPr>
          <p:cNvPr id="6" name="图片 5" descr="email_out_0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772816"/>
            <a:ext cx="8712968" cy="45593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251</Words>
  <Application>Microsoft Office PowerPoint</Application>
  <PresentationFormat>全屏显示(4:3)</PresentationFormat>
  <Paragraphs>59</Paragraphs>
  <Slides>27</Slides>
  <Notes>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9" baseType="lpstr">
      <vt:lpstr>Office 佈景主題</vt:lpstr>
      <vt:lpstr>Worksheet</vt:lpstr>
      <vt:lpstr>幻灯片 1</vt:lpstr>
      <vt:lpstr>生产企划处使用程式清单  </vt:lpstr>
      <vt:lpstr>业务使用程式清单  </vt:lpstr>
      <vt:lpstr>采购使用程式清单  </vt:lpstr>
      <vt:lpstr>总务使用程式清单  </vt:lpstr>
      <vt:lpstr>每日入库统计  </vt:lpstr>
      <vt:lpstr>每日预计出货数量统计  </vt:lpstr>
      <vt:lpstr>每日出货统计  </vt:lpstr>
      <vt:lpstr>每日出货统计  </vt:lpstr>
      <vt:lpstr>Order Backlog  </vt:lpstr>
      <vt:lpstr>每日订单统计  </vt:lpstr>
      <vt:lpstr>每日订单统计  </vt:lpstr>
      <vt:lpstr>每日订单统计  </vt:lpstr>
      <vt:lpstr>C.Y. MTD Revenues  </vt:lpstr>
      <vt:lpstr>C.Y. MTD Revenues  </vt:lpstr>
      <vt:lpstr>C.Y. MTD Revenues  </vt:lpstr>
      <vt:lpstr>EPI 入库区间报表  </vt:lpstr>
      <vt:lpstr>客户信用额度  </vt:lpstr>
      <vt:lpstr>Chip Order 可出货量</vt:lpstr>
      <vt:lpstr>CY Chip库存统计</vt:lpstr>
      <vt:lpstr>CY Chip库存统计</vt:lpstr>
      <vt:lpstr>CY Chip库存统计</vt:lpstr>
      <vt:lpstr>CY Chip库存统计</vt:lpstr>
      <vt:lpstr>CY Stock 库龄统计</vt:lpstr>
      <vt:lpstr>食堂刷卡邮件通知</vt:lpstr>
      <vt:lpstr>每日投入产出统计</vt:lpstr>
      <vt:lpstr>物管安全库存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MIS部2013年績效報告</dc:title>
  <dc:creator>CY100115</dc:creator>
  <cp:lastModifiedBy> </cp:lastModifiedBy>
  <cp:revision>123</cp:revision>
  <dcterms:created xsi:type="dcterms:W3CDTF">2014-01-06T03:04:38Z</dcterms:created>
  <dcterms:modified xsi:type="dcterms:W3CDTF">2014-08-18T05:59:17Z</dcterms:modified>
</cp:coreProperties>
</file>