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262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53" autoAdjust="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67A1-84F9-4A67-AB2D-CC8B5ADC7780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D0B5-A5AA-4A43-ADE9-A530A0ED4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1A0-33B4-43C1-A4EE-DAF9782A96F2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9682-0B12-4292-8345-2D0725D78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noProof="0" dirty="0" smtClean="0">
                <a:latin typeface="+mj-ea"/>
                <a:ea typeface="+mj-ea"/>
                <a:cs typeface="+mj-cs"/>
              </a:rPr>
              <a:t>采购资料查询系统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pic>
        <p:nvPicPr>
          <p:cNvPr id="5" name="圖片 4" descr="Compan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6632"/>
            <a:ext cx="2857500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200" dirty="0" smtClean="0">
                <a:latin typeface="+mj-ea"/>
              </a:rPr>
              <a:t>采购资料查询</a:t>
            </a:r>
            <a:r>
              <a:rPr lang="zh-CN" altLang="en-US" sz="3200" dirty="0" smtClean="0">
                <a:latin typeface="+mj-ea"/>
              </a:rPr>
              <a:t>系统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</a:t>
            </a:r>
            <a:endParaRPr lang="en-US" sz="1800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267744" y="1628800"/>
          <a:ext cx="4606925" cy="3888705"/>
        </p:xfrm>
        <a:graphic>
          <a:graphicData uri="http://schemas.openxmlformats.org/presentationml/2006/ole">
            <p:oleObj spid="_x0000_s22533" name="Worksheet" r:id="rId3" imgW="3924300" imgH="3152775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50</a:t>
            </a:r>
            <a:r>
              <a:rPr lang="zh-CN" altLang="en-US" sz="2400" dirty="0" smtClean="0"/>
              <a:t>大料号资料汇总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可选择开始时间、结束时间、排行范围、是否为</a:t>
            </a:r>
            <a:r>
              <a:rPr lang="en-US" altLang="zh-CN" dirty="0" smtClean="0"/>
              <a:t>Parts</a:t>
            </a:r>
            <a:r>
              <a:rPr lang="zh-CN" altLang="en-US" dirty="0" smtClean="0"/>
              <a:t>，图表上显示的资料项次（入库数量、领用数量、单价、单价幅度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进行查询生成报表</a:t>
            </a:r>
            <a:endParaRPr lang="en-US" altLang="zh-CN" dirty="0" smtClean="0"/>
          </a:p>
          <a:p>
            <a:r>
              <a:rPr lang="zh-CN" altLang="en-US" dirty="0" smtClean="0"/>
              <a:t>点击查询可生成对应图表</a:t>
            </a:r>
            <a:endParaRPr lang="en-US" altLang="zh-CN" dirty="0" smtClean="0"/>
          </a:p>
          <a:p>
            <a:r>
              <a:rPr lang="zh-CN" altLang="en-US" dirty="0" smtClean="0"/>
              <a:t>点击发送邮件可发送生成图表至登录人邮箱</a:t>
            </a:r>
            <a:endParaRPr lang="en-US" altLang="zh-C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50</a:t>
            </a:r>
            <a:r>
              <a:rPr lang="zh-CN" altLang="en-US" sz="2400" dirty="0" smtClean="0"/>
              <a:t>大料号资料汇总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生成图表格式如下图</a:t>
            </a:r>
            <a:endParaRPr lang="en-US" dirty="0"/>
          </a:p>
        </p:txBody>
      </p:sp>
      <p:pic>
        <p:nvPicPr>
          <p:cNvPr id="6" name="图片 5" descr="cg0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78497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单一料号资料汇总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可选择开始时间、结束时间、料号，图表上显示的资料项次（入库数量、领用数量、单价、单价幅度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进行查询生成报表</a:t>
            </a:r>
            <a:endParaRPr lang="en-US" altLang="zh-CN" dirty="0" smtClean="0"/>
          </a:p>
          <a:p>
            <a:r>
              <a:rPr lang="zh-CN" altLang="en-US" dirty="0" smtClean="0"/>
              <a:t>点击查询可生成对应图表</a:t>
            </a:r>
            <a:endParaRPr lang="en-US" altLang="zh-CN" dirty="0" smtClean="0"/>
          </a:p>
          <a:p>
            <a:r>
              <a:rPr lang="zh-CN" altLang="en-US" dirty="0" smtClean="0"/>
              <a:t>点击发送邮件可发送生成图表至登录人邮箱</a:t>
            </a:r>
            <a:endParaRPr lang="en-US" altLang="zh-C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单一料号资料汇总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000" dirty="0" smtClean="0"/>
              <a:t> </a:t>
            </a:r>
            <a:endParaRPr 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生成图表格式如下图</a:t>
            </a:r>
            <a:endParaRPr lang="en-US" dirty="0"/>
          </a:p>
        </p:txBody>
      </p:sp>
      <p:pic>
        <p:nvPicPr>
          <p:cNvPr id="7" name="图片 6" descr="cg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28195"/>
            <a:ext cx="8640960" cy="3949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151</Words>
  <Application>Microsoft Office PowerPoint</Application>
  <PresentationFormat>全屏显示(4:3)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佈景主題</vt:lpstr>
      <vt:lpstr>Microsoft Office Excel Worksheet</vt:lpstr>
      <vt:lpstr>幻灯片 1</vt:lpstr>
      <vt:lpstr>采购资料查询系统  </vt:lpstr>
      <vt:lpstr>50大料号资料汇总  </vt:lpstr>
      <vt:lpstr>50大料号资料汇总  </vt:lpstr>
      <vt:lpstr>单一料号资料汇总  </vt:lpstr>
      <vt:lpstr>单一料号资料汇总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MIS部2013年績效報告</dc:title>
  <dc:creator>CY100115</dc:creator>
  <cp:lastModifiedBy> </cp:lastModifiedBy>
  <cp:revision>98</cp:revision>
  <dcterms:created xsi:type="dcterms:W3CDTF">2014-01-06T03:04:38Z</dcterms:created>
  <dcterms:modified xsi:type="dcterms:W3CDTF">2014-01-13T01:32:44Z</dcterms:modified>
</cp:coreProperties>
</file>