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3" r:id="rId2"/>
    <p:sldId id="262" r:id="rId3"/>
    <p:sldId id="281" r:id="rId4"/>
    <p:sldId id="282" r:id="rId5"/>
    <p:sldId id="288" r:id="rId6"/>
    <p:sldId id="287" r:id="rId7"/>
    <p:sldId id="286" r:id="rId8"/>
    <p:sldId id="283" r:id="rId9"/>
    <p:sldId id="284" r:id="rId10"/>
    <p:sldId id="28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53" autoAdjust="0"/>
  </p:normalViewPr>
  <p:slideViewPr>
    <p:cSldViewPr>
      <p:cViewPr varScale="1">
        <p:scale>
          <a:sx n="80" d="100"/>
          <a:sy n="80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767A1-84F9-4A67-AB2D-CC8B5ADC7780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D0B5-A5AA-4A43-ADE9-A530A0ED4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B1A0-33B4-43C1-A4EE-DAF9782A96F2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noProof="0" dirty="0" smtClean="0">
                <a:latin typeface="+mj-ea"/>
                <a:ea typeface="+mj-ea"/>
                <a:cs typeface="+mj-cs"/>
              </a:rPr>
              <a:t>QRA</a:t>
            </a:r>
            <a:r>
              <a:rPr lang="zh-CN" altLang="en-US" sz="4800" noProof="0" dirty="0" smtClean="0">
                <a:latin typeface="+mj-ea"/>
                <a:ea typeface="+mj-ea"/>
                <a:cs typeface="+mj-cs"/>
              </a:rPr>
              <a:t>培训系统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pic>
        <p:nvPicPr>
          <p:cNvPr id="5" name="圖片 4" descr="Compan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6632"/>
            <a:ext cx="2857500" cy="523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课程评分</a:t>
            </a:r>
            <a:endParaRPr 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用于课程结束后，对课程进行评价</a:t>
            </a:r>
            <a:endParaRPr lang="en-US" dirty="0"/>
          </a:p>
        </p:txBody>
      </p:sp>
      <p:pic>
        <p:nvPicPr>
          <p:cNvPr id="6" name="图片 5" descr="p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7957371" cy="464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QRA</a:t>
            </a:r>
            <a:r>
              <a:rPr lang="zh-CN" altLang="en-US" sz="2400" dirty="0" smtClean="0"/>
              <a:t>培训系统</a:t>
            </a:r>
            <a:endParaRPr lang="en-US" sz="2000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968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267744" y="1628800"/>
          <a:ext cx="4606925" cy="3888705"/>
        </p:xfrm>
        <a:graphic>
          <a:graphicData uri="http://schemas.openxmlformats.org/presentationml/2006/ole">
            <p:oleObj spid="_x0000_s22533" name="Worksheet" r:id="rId3" imgW="3924300" imgH="3152775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登录界面</a:t>
            </a:r>
            <a:endParaRPr 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此页面为登录界面，并有登录提示信息</a:t>
            </a:r>
            <a:endParaRPr lang="en-US" dirty="0"/>
          </a:p>
        </p:txBody>
      </p:sp>
      <p:pic>
        <p:nvPicPr>
          <p:cNvPr id="7" name="图片 6" descr="p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16832"/>
            <a:ext cx="6192687" cy="4301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课程管理</a:t>
            </a:r>
            <a:endParaRPr 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用于课程的新增、修改、删除，发送课程通知邮件</a:t>
            </a:r>
            <a:endParaRPr lang="en-US" dirty="0"/>
          </a:p>
        </p:txBody>
      </p:sp>
      <p:pic>
        <p:nvPicPr>
          <p:cNvPr id="6" name="图片 5" descr="p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20888"/>
            <a:ext cx="8820472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邮件通知</a:t>
            </a:r>
            <a:endParaRPr 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新增课程邮件通知和开课通知邮件格式如下</a:t>
            </a:r>
            <a:endParaRPr lang="en-US" dirty="0"/>
          </a:p>
        </p:txBody>
      </p:sp>
      <p:pic>
        <p:nvPicPr>
          <p:cNvPr id="6" name="图片 5" descr="im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28" y="1988840"/>
            <a:ext cx="6286500" cy="1743075"/>
          </a:xfrm>
          <a:prstGeom prst="rect">
            <a:avLst/>
          </a:prstGeom>
        </p:spPr>
      </p:pic>
      <p:pic>
        <p:nvPicPr>
          <p:cNvPr id="8" name="图片 7" descr="img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828" y="4077072"/>
            <a:ext cx="6264696" cy="160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课程新增</a:t>
            </a:r>
            <a:endParaRPr 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此页面用于新增课程资料</a:t>
            </a:r>
            <a:endParaRPr lang="en-US" dirty="0"/>
          </a:p>
        </p:txBody>
      </p:sp>
      <p:pic>
        <p:nvPicPr>
          <p:cNvPr id="7" name="图片 6" descr="p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20888"/>
            <a:ext cx="6915150" cy="292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课程修改</a:t>
            </a:r>
            <a:endParaRPr 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此页面用于对课程资料进行更改</a:t>
            </a:r>
            <a:endParaRPr lang="en-US" dirty="0"/>
          </a:p>
        </p:txBody>
      </p:sp>
      <p:pic>
        <p:nvPicPr>
          <p:cNvPr id="6" name="图片 5" descr="p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64904"/>
            <a:ext cx="68961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报名状况</a:t>
            </a:r>
            <a:endParaRPr 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用于查看课程的报名状况，点击评分可查看学员对此课程的评分</a:t>
            </a:r>
            <a:endParaRPr lang="en-US" dirty="0"/>
          </a:p>
        </p:txBody>
      </p:sp>
      <p:pic>
        <p:nvPicPr>
          <p:cNvPr id="7" name="图片 6" descr="p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20888"/>
            <a:ext cx="7892033" cy="403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报名课程</a:t>
            </a:r>
            <a:endParaRPr 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用于学员选择新增课程，取消报名课程</a:t>
            </a:r>
            <a:endParaRPr lang="en-US" dirty="0"/>
          </a:p>
        </p:txBody>
      </p:sp>
      <p:pic>
        <p:nvPicPr>
          <p:cNvPr id="8" name="图片 7" descr="p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60848"/>
            <a:ext cx="8568952" cy="4280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105</Words>
  <Application>Microsoft Office PowerPoint</Application>
  <PresentationFormat>全屏显示(4:3)</PresentationFormat>
  <Paragraphs>19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佈景主題</vt:lpstr>
      <vt:lpstr>Worksheet</vt:lpstr>
      <vt:lpstr>幻灯片 1</vt:lpstr>
      <vt:lpstr>QRA培训系统</vt:lpstr>
      <vt:lpstr>登录界面</vt:lpstr>
      <vt:lpstr>课程管理</vt:lpstr>
      <vt:lpstr>邮件通知</vt:lpstr>
      <vt:lpstr>课程新增</vt:lpstr>
      <vt:lpstr>课程修改</vt:lpstr>
      <vt:lpstr>报名状况</vt:lpstr>
      <vt:lpstr>报名课程</vt:lpstr>
      <vt:lpstr>课程评分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MIS部2013年績效報告</dc:title>
  <dc:creator>CY100115</dc:creator>
  <cp:lastModifiedBy> </cp:lastModifiedBy>
  <cp:revision>105</cp:revision>
  <dcterms:created xsi:type="dcterms:W3CDTF">2014-01-06T03:04:38Z</dcterms:created>
  <dcterms:modified xsi:type="dcterms:W3CDTF">2014-08-18T01:24:39Z</dcterms:modified>
</cp:coreProperties>
</file>