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31A70-13AE-40A6-AD13-AE07453E8E17}" v="18" dt="2025-06-30T18:33:39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lin Hou" userId="71919d63-13f3-4a5a-a69b-d31dffbac128" providerId="ADAL" clId="{1A231A70-13AE-40A6-AD13-AE07453E8E17}"/>
    <pc:docChg chg="undo custSel addSld modSld sldOrd">
      <pc:chgData name="Yulin Hou" userId="71919d63-13f3-4a5a-a69b-d31dffbac128" providerId="ADAL" clId="{1A231A70-13AE-40A6-AD13-AE07453E8E17}" dt="2025-06-30T18:34:10.996" v="635" actId="1076"/>
      <pc:docMkLst>
        <pc:docMk/>
      </pc:docMkLst>
      <pc:sldChg chg="addSp modSp mod">
        <pc:chgData name="Yulin Hou" userId="71919d63-13f3-4a5a-a69b-d31dffbac128" providerId="ADAL" clId="{1A231A70-13AE-40A6-AD13-AE07453E8E17}" dt="2025-06-30T18:26:13.858" v="534" actId="1076"/>
        <pc:sldMkLst>
          <pc:docMk/>
          <pc:sldMk cId="1542816187" sldId="256"/>
        </pc:sldMkLst>
        <pc:spChg chg="add mod">
          <ac:chgData name="Yulin Hou" userId="71919d63-13f3-4a5a-a69b-d31dffbac128" providerId="ADAL" clId="{1A231A70-13AE-40A6-AD13-AE07453E8E17}" dt="2025-06-30T18:26:13.858" v="534" actId="1076"/>
          <ac:spMkLst>
            <pc:docMk/>
            <pc:sldMk cId="1542816187" sldId="256"/>
            <ac:spMk id="7" creationId="{A1E620D9-6C00-9D96-6FAA-52DB38CE8E68}"/>
          </ac:spMkLst>
        </pc:spChg>
        <pc:spChg chg="add mod">
          <ac:chgData name="Yulin Hou" userId="71919d63-13f3-4a5a-a69b-d31dffbac128" providerId="ADAL" clId="{1A231A70-13AE-40A6-AD13-AE07453E8E17}" dt="2025-06-30T18:26:08.155" v="532" actId="1076"/>
          <ac:spMkLst>
            <pc:docMk/>
            <pc:sldMk cId="1542816187" sldId="256"/>
            <ac:spMk id="8" creationId="{88FBD407-4393-AEE6-2C45-E808FF7BC210}"/>
          </ac:spMkLst>
        </pc:spChg>
        <pc:picChg chg="mod">
          <ac:chgData name="Yulin Hou" userId="71919d63-13f3-4a5a-a69b-d31dffbac128" providerId="ADAL" clId="{1A231A70-13AE-40A6-AD13-AE07453E8E17}" dt="2025-06-30T18:26:10.595" v="533" actId="1076"/>
          <ac:picMkLst>
            <pc:docMk/>
            <pc:sldMk cId="1542816187" sldId="256"/>
            <ac:picMk id="5" creationId="{86CB5983-201B-590A-17BD-EFF26072D318}"/>
          </ac:picMkLst>
        </pc:picChg>
        <pc:picChg chg="add mod">
          <ac:chgData name="Yulin Hou" userId="71919d63-13f3-4a5a-a69b-d31dffbac128" providerId="ADAL" clId="{1A231A70-13AE-40A6-AD13-AE07453E8E17}" dt="2025-06-30T18:10:42.486" v="0"/>
          <ac:picMkLst>
            <pc:docMk/>
            <pc:sldMk cId="1542816187" sldId="256"/>
            <ac:picMk id="6" creationId="{3B245CF3-3DC2-A4DE-1B67-20029E30E251}"/>
          </ac:picMkLst>
        </pc:picChg>
      </pc:sldChg>
      <pc:sldChg chg="addSp delSp modSp new mod ord">
        <pc:chgData name="Yulin Hou" userId="71919d63-13f3-4a5a-a69b-d31dffbac128" providerId="ADAL" clId="{1A231A70-13AE-40A6-AD13-AE07453E8E17}" dt="2025-06-30T18:34:10.996" v="635" actId="1076"/>
        <pc:sldMkLst>
          <pc:docMk/>
          <pc:sldMk cId="302331014" sldId="257"/>
        </pc:sldMkLst>
        <pc:spChg chg="add mod">
          <ac:chgData name="Yulin Hou" userId="71919d63-13f3-4a5a-a69b-d31dffbac128" providerId="ADAL" clId="{1A231A70-13AE-40A6-AD13-AE07453E8E17}" dt="2025-06-30T18:30:36.524" v="621" actId="1076"/>
          <ac:spMkLst>
            <pc:docMk/>
            <pc:sldMk cId="302331014" sldId="257"/>
            <ac:spMk id="10" creationId="{B1650D60-5D2F-8D21-E2A4-BEF3B69E4B93}"/>
          </ac:spMkLst>
        </pc:spChg>
        <pc:spChg chg="add mod">
          <ac:chgData name="Yulin Hou" userId="71919d63-13f3-4a5a-a69b-d31dffbac128" providerId="ADAL" clId="{1A231A70-13AE-40A6-AD13-AE07453E8E17}" dt="2025-06-30T18:29:12.475" v="600" actId="1076"/>
          <ac:spMkLst>
            <pc:docMk/>
            <pc:sldMk cId="302331014" sldId="257"/>
            <ac:spMk id="11" creationId="{ECE4E23A-C4DF-F729-7F53-81B90C895874}"/>
          </ac:spMkLst>
        </pc:spChg>
        <pc:spChg chg="add mod">
          <ac:chgData name="Yulin Hou" userId="71919d63-13f3-4a5a-a69b-d31dffbac128" providerId="ADAL" clId="{1A231A70-13AE-40A6-AD13-AE07453E8E17}" dt="2025-06-30T18:29:32.781" v="604" actId="1076"/>
          <ac:spMkLst>
            <pc:docMk/>
            <pc:sldMk cId="302331014" sldId="257"/>
            <ac:spMk id="13" creationId="{5B4BF44B-1161-B9F4-EFE8-0EEA91093372}"/>
          </ac:spMkLst>
        </pc:spChg>
        <pc:spChg chg="add mod">
          <ac:chgData name="Yulin Hou" userId="71919d63-13f3-4a5a-a69b-d31dffbac128" providerId="ADAL" clId="{1A231A70-13AE-40A6-AD13-AE07453E8E17}" dt="2025-06-30T18:34:10.996" v="635" actId="1076"/>
          <ac:spMkLst>
            <pc:docMk/>
            <pc:sldMk cId="302331014" sldId="257"/>
            <ac:spMk id="15" creationId="{C62CF7A9-BBE1-ED7E-80A0-25C1904E4A57}"/>
          </ac:spMkLst>
        </pc:spChg>
        <pc:spChg chg="add mod">
          <ac:chgData name="Yulin Hou" userId="71919d63-13f3-4a5a-a69b-d31dffbac128" providerId="ADAL" clId="{1A231A70-13AE-40A6-AD13-AE07453E8E17}" dt="2025-06-30T18:26:38.230" v="537" actId="208"/>
          <ac:spMkLst>
            <pc:docMk/>
            <pc:sldMk cId="302331014" sldId="257"/>
            <ac:spMk id="16" creationId="{71C6895F-EDCE-8AD2-255A-F9820B6D0EC8}"/>
          </ac:spMkLst>
        </pc:spChg>
        <pc:spChg chg="add mod">
          <ac:chgData name="Yulin Hou" userId="71919d63-13f3-4a5a-a69b-d31dffbac128" providerId="ADAL" clId="{1A231A70-13AE-40A6-AD13-AE07453E8E17}" dt="2025-06-30T18:26:51.044" v="540" actId="14100"/>
          <ac:spMkLst>
            <pc:docMk/>
            <pc:sldMk cId="302331014" sldId="257"/>
            <ac:spMk id="17" creationId="{08746683-2400-4034-F4BE-6B874E4269F8}"/>
          </ac:spMkLst>
        </pc:spChg>
        <pc:spChg chg="add mod">
          <ac:chgData name="Yulin Hou" userId="71919d63-13f3-4a5a-a69b-d31dffbac128" providerId="ADAL" clId="{1A231A70-13AE-40A6-AD13-AE07453E8E17}" dt="2025-06-30T18:29:36.228" v="605" actId="1076"/>
          <ac:spMkLst>
            <pc:docMk/>
            <pc:sldMk cId="302331014" sldId="257"/>
            <ac:spMk id="18" creationId="{EBC2FC94-56FF-50B7-E9BC-CB09C5E22BB9}"/>
          </ac:spMkLst>
        </pc:spChg>
        <pc:spChg chg="add mod">
          <ac:chgData name="Yulin Hou" userId="71919d63-13f3-4a5a-a69b-d31dffbac128" providerId="ADAL" clId="{1A231A70-13AE-40A6-AD13-AE07453E8E17}" dt="2025-06-30T18:29:52.956" v="612" actId="1076"/>
          <ac:spMkLst>
            <pc:docMk/>
            <pc:sldMk cId="302331014" sldId="257"/>
            <ac:spMk id="21" creationId="{A1459CDC-51CE-3B06-C0EC-C36E9DB0415C}"/>
          </ac:spMkLst>
        </pc:spChg>
        <pc:spChg chg="add mod">
          <ac:chgData name="Yulin Hou" userId="71919d63-13f3-4a5a-a69b-d31dffbac128" providerId="ADAL" clId="{1A231A70-13AE-40A6-AD13-AE07453E8E17}" dt="2025-06-30T18:30:46.388" v="622" actId="1076"/>
          <ac:spMkLst>
            <pc:docMk/>
            <pc:sldMk cId="302331014" sldId="257"/>
            <ac:spMk id="26" creationId="{8EF0AA70-896B-1A1B-FB4A-420CEC5C19A3}"/>
          </ac:spMkLst>
        </pc:spChg>
        <pc:spChg chg="add mod">
          <ac:chgData name="Yulin Hou" userId="71919d63-13f3-4a5a-a69b-d31dffbac128" providerId="ADAL" clId="{1A231A70-13AE-40A6-AD13-AE07453E8E17}" dt="2025-06-30T18:33:23.125" v="634" actId="1076"/>
          <ac:spMkLst>
            <pc:docMk/>
            <pc:sldMk cId="302331014" sldId="257"/>
            <ac:spMk id="34" creationId="{A599E84E-7364-DE0D-1F93-CA6FF3144023}"/>
          </ac:spMkLst>
        </pc:spChg>
        <pc:picChg chg="add del mod">
          <ac:chgData name="Yulin Hou" userId="71919d63-13f3-4a5a-a69b-d31dffbac128" providerId="ADAL" clId="{1A231A70-13AE-40A6-AD13-AE07453E8E17}" dt="2025-06-30T18:15:22.305" v="14" actId="478"/>
          <ac:picMkLst>
            <pc:docMk/>
            <pc:sldMk cId="302331014" sldId="257"/>
            <ac:picMk id="3" creationId="{EE91E5E8-3A38-F8BC-6A3C-FE35BC772166}"/>
          </ac:picMkLst>
        </pc:picChg>
        <pc:picChg chg="add del mod">
          <ac:chgData name="Yulin Hou" userId="71919d63-13f3-4a5a-a69b-d31dffbac128" providerId="ADAL" clId="{1A231A70-13AE-40A6-AD13-AE07453E8E17}" dt="2025-06-30T18:16:16.321" v="19" actId="478"/>
          <ac:picMkLst>
            <pc:docMk/>
            <pc:sldMk cId="302331014" sldId="257"/>
            <ac:picMk id="5" creationId="{543BF95E-4C49-91DF-D155-76DFF6CECAD6}"/>
          </ac:picMkLst>
        </pc:picChg>
        <pc:picChg chg="add mod">
          <ac:chgData name="Yulin Hou" userId="71919d63-13f3-4a5a-a69b-d31dffbac128" providerId="ADAL" clId="{1A231A70-13AE-40A6-AD13-AE07453E8E17}" dt="2025-06-30T18:20:10.317" v="266" actId="1076"/>
          <ac:picMkLst>
            <pc:docMk/>
            <pc:sldMk cId="302331014" sldId="257"/>
            <ac:picMk id="7" creationId="{7CEA30D8-81FD-6460-11E5-BBFCC711A11F}"/>
          </ac:picMkLst>
        </pc:picChg>
        <pc:picChg chg="add mod">
          <ac:chgData name="Yulin Hou" userId="71919d63-13f3-4a5a-a69b-d31dffbac128" providerId="ADAL" clId="{1A231A70-13AE-40A6-AD13-AE07453E8E17}" dt="2025-06-30T18:29:29.748" v="603" actId="1076"/>
          <ac:picMkLst>
            <pc:docMk/>
            <pc:sldMk cId="302331014" sldId="257"/>
            <ac:picMk id="9" creationId="{33AEC80C-AEAB-06AD-EDCB-818944411093}"/>
          </ac:picMkLst>
        </pc:picChg>
        <pc:cxnChg chg="add del mod">
          <ac:chgData name="Yulin Hou" userId="71919d63-13f3-4a5a-a69b-d31dffbac128" providerId="ADAL" clId="{1A231A70-13AE-40A6-AD13-AE07453E8E17}" dt="2025-06-30T18:27:36.732" v="563" actId="478"/>
          <ac:cxnSpMkLst>
            <pc:docMk/>
            <pc:sldMk cId="302331014" sldId="257"/>
            <ac:cxnSpMk id="20" creationId="{FE3F8C2C-BA65-A0A9-3424-CDA402FB6225}"/>
          </ac:cxnSpMkLst>
        </pc:cxnChg>
        <pc:cxnChg chg="add mod">
          <ac:chgData name="Yulin Hou" userId="71919d63-13f3-4a5a-a69b-d31dffbac128" providerId="ADAL" clId="{1A231A70-13AE-40A6-AD13-AE07453E8E17}" dt="2025-06-30T18:29:46.228" v="610" actId="14100"/>
          <ac:cxnSpMkLst>
            <pc:docMk/>
            <pc:sldMk cId="302331014" sldId="257"/>
            <ac:cxnSpMk id="23" creationId="{1CB7979F-7A0D-9B1F-EA19-EF19183B3D10}"/>
          </ac:cxnSpMkLst>
        </pc:cxnChg>
        <pc:cxnChg chg="add mod">
          <ac:chgData name="Yulin Hou" userId="71919d63-13f3-4a5a-a69b-d31dffbac128" providerId="ADAL" clId="{1A231A70-13AE-40A6-AD13-AE07453E8E17}" dt="2025-06-30T18:29:52.956" v="612" actId="1076"/>
          <ac:cxnSpMkLst>
            <pc:docMk/>
            <pc:sldMk cId="302331014" sldId="257"/>
            <ac:cxnSpMk id="25" creationId="{CC4AE20D-9D20-9B78-8DF7-CA7409AFB55E}"/>
          </ac:cxnSpMkLst>
        </pc:cxnChg>
        <pc:cxnChg chg="add mod">
          <ac:chgData name="Yulin Hou" userId="71919d63-13f3-4a5a-a69b-d31dffbac128" providerId="ADAL" clId="{1A231A70-13AE-40A6-AD13-AE07453E8E17}" dt="2025-06-30T18:30:24.636" v="619" actId="1036"/>
          <ac:cxnSpMkLst>
            <pc:docMk/>
            <pc:sldMk cId="302331014" sldId="257"/>
            <ac:cxnSpMk id="32" creationId="{4AAA0C25-8A0D-5B41-EDEA-A7FED04F8C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BE9C-EC7D-F474-566E-EEFC9A2D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F0649-F720-0CD6-2CF3-FEFFFC2E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0B65-F874-EAC9-2204-60F0051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7981-E1A9-A27C-C43F-B726DC9BD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2DE7-1216-4083-4810-D62EA25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ED28-7A16-D3FB-EF8B-4BD0B320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66B4-684E-0DCC-3409-828A56825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2225-BBE4-7100-0C3A-0400398C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98F62-D741-E63E-26CE-00190963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6C7A-F00E-4BBA-19DC-290BF35C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23B6-8B93-805D-EBB9-97498F47D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CDE94-D2F8-9F2D-D0BB-6787E1BAC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3233-DCD9-2944-C764-1914B624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89F14-A128-A9A9-D941-4FD38CCA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1F8E5-76BD-58FA-DE11-4BABEB88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82B5-0093-9749-3D9D-0E5400C4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36CD-C772-9E70-717F-FDA2BCAC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7E8B-B11C-6130-0EC7-F3A32185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44AD-A051-BA67-FDD2-9426CE2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AB63-E865-D168-DE5C-53EA6EDD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4E4E-F81A-D61C-4FD0-DFAC874E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A6C50-D24B-27F6-677F-9E139237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21D2-4E5F-2BE1-F417-7A62B3FD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F9B0-1184-36F0-B13E-5FB04AC4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7A38-3D4B-DF48-D8C6-DE156639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E2CB-3C8C-AD5D-1C7B-071446F5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2F27-B094-9F71-E417-020931CF8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4755E-F4CD-9931-73BD-AC2038A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CCAF-61D8-1B3D-00C2-FB5594C2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499D0-51EA-D0C9-7A35-0B1AD6B0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5704E-DCEF-E0DE-71CA-4E811117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340E-476C-3BC2-1344-1D4E9D17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A68E-4477-224E-DD6A-40F0E893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B6EC-0CD8-3449-605C-A3D63CC3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A5D98-80F2-D991-8B69-AFEE7355A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9284F-69DB-EA2B-CB30-BC6279DEB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4AF58-7044-E7BF-DDC4-EC34BC80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028F9-2F11-A474-5DEA-1338AD21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9CEE2-D207-4B66-8EDF-226FC74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676F-F8B6-E6CA-30A6-35BC2601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797BE-F5B9-7F48-0CE3-BB3121C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B0742-0709-D7CB-4616-76E7ED3E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48229-7796-F9FC-4055-8EB3F7D2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C483C-4B89-593A-1922-4C518E03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6020E-E489-E20C-716B-2E132669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43DDF-77EF-3077-9DA4-5D19D8CF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BD65-6ADF-955E-8CF6-E446C6AC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8965-E9AB-998F-7B6D-DE6F56DC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E18D1-0C4E-0FD0-A842-F96B2F92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A7BAA-8B6A-2D9A-DA73-6BE0E181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8F09C-77AD-456B-92EC-025C54F4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4E3F6-CDF1-5217-0E71-F2912DA6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D828-0833-FDB5-1A9A-D45DA544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4B500-562D-D5F9-36B3-FE986A4EF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F383E-CD7B-D7D9-2FC4-EFC1A8DB2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FC93-64A7-4DAA-63D8-83AD09CA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A701-A6B9-6169-A9B7-C7CCF134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78A4F-547D-CB3C-9193-3D4827CE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0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8A9EC-A8E6-B78A-94B9-6A0D4911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59B4-7FB8-F437-EF7F-5B9EFCC48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6059-576D-7C84-614E-CED763953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0E0C6-D3BE-4A39-8F72-C3485B10A3A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C25B-07F6-268B-D82F-A1AE43407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E56C-697D-961E-7CA1-C7F2FA385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6A994-CCE1-42A1-9366-35360F4D9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ycafaddrvalid.streamlit.ap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EA30D8-81FD-6460-11E5-BBFCC711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25" y="2609821"/>
            <a:ext cx="3432303" cy="417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EC80C-AEAB-06AD-EDCB-818944411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219" y="2374211"/>
            <a:ext cx="3792460" cy="42571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50D60-5D2F-8D21-E2A4-BEF3B69E4B93}"/>
              </a:ext>
            </a:extLst>
          </p:cNvPr>
          <p:cNvSpPr txBox="1"/>
          <p:nvPr/>
        </p:nvSpPr>
        <p:spPr>
          <a:xfrm>
            <a:off x="120386" y="681318"/>
            <a:ext cx="421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MyCAF</a:t>
            </a:r>
            <a:r>
              <a:rPr lang="en-US" sz="2000" b="1" dirty="0"/>
              <a:t> Address Validator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4E23A-C4DF-F729-7F53-81B90C895874}"/>
              </a:ext>
            </a:extLst>
          </p:cNvPr>
          <p:cNvSpPr txBox="1"/>
          <p:nvPr/>
        </p:nvSpPr>
        <p:spPr>
          <a:xfrm>
            <a:off x="306711" y="1881872"/>
            <a:ext cx="192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Batch Upload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4BF44B-1161-B9F4-EFE8-0EEA91093372}"/>
              </a:ext>
            </a:extLst>
          </p:cNvPr>
          <p:cNvSpPr txBox="1"/>
          <p:nvPr/>
        </p:nvSpPr>
        <p:spPr>
          <a:xfrm>
            <a:off x="8250219" y="1881872"/>
            <a:ext cx="289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2CF7A9-BBE1-ED7E-80A0-25C1904E4A57}"/>
              </a:ext>
            </a:extLst>
          </p:cNvPr>
          <p:cNvSpPr txBox="1"/>
          <p:nvPr/>
        </p:nvSpPr>
        <p:spPr>
          <a:xfrm>
            <a:off x="3855001" y="193443"/>
            <a:ext cx="739318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/>
              <a:t>Validation Output: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Formatted Addresses: Formatted to postal standards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Confidence: </a:t>
            </a:r>
          </a:p>
          <a:p>
            <a:pPr lvl="1"/>
            <a:r>
              <a:rPr lang="en-US" sz="1600" b="1" dirty="0"/>
              <a:t>High Confidence (✓)</a:t>
            </a:r>
            <a:r>
              <a:rPr lang="en-US" sz="1600" dirty="0"/>
              <a:t> - Verified and ready to use</a:t>
            </a:r>
          </a:p>
          <a:p>
            <a:pPr lvl="1"/>
            <a:r>
              <a:rPr lang="en-US" sz="1600" b="1" dirty="0"/>
              <a:t>Low Confidence (!)</a:t>
            </a:r>
            <a:r>
              <a:rPr lang="en-US" sz="1600" dirty="0"/>
              <a:t> - Requires manual review and confirmation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C6895F-EDCE-8AD2-255A-F9820B6D0EC8}"/>
              </a:ext>
            </a:extLst>
          </p:cNvPr>
          <p:cNvSpPr/>
          <p:nvPr/>
        </p:nvSpPr>
        <p:spPr>
          <a:xfrm>
            <a:off x="716025" y="6492240"/>
            <a:ext cx="1103631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746683-2400-4034-F4BE-6B874E4269F8}"/>
              </a:ext>
            </a:extLst>
          </p:cNvPr>
          <p:cNvSpPr/>
          <p:nvPr/>
        </p:nvSpPr>
        <p:spPr>
          <a:xfrm>
            <a:off x="621537" y="2610532"/>
            <a:ext cx="1006095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2FC94-56FF-50B7-E9BC-CB09C5E22BB9}"/>
              </a:ext>
            </a:extLst>
          </p:cNvPr>
          <p:cNvSpPr/>
          <p:nvPr/>
        </p:nvSpPr>
        <p:spPr>
          <a:xfrm>
            <a:off x="8184271" y="2411591"/>
            <a:ext cx="1006095" cy="29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459CDC-51CE-3B06-C0EC-C36E9DB0415C}"/>
              </a:ext>
            </a:extLst>
          </p:cNvPr>
          <p:cNvSpPr txBox="1"/>
          <p:nvPr/>
        </p:nvSpPr>
        <p:spPr>
          <a:xfrm>
            <a:off x="5293394" y="2965706"/>
            <a:ext cx="123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Page Navigator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B7979F-7A0D-9B1F-EA19-EF19183B3D1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627632" y="2756836"/>
            <a:ext cx="3665762" cy="317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4AE20D-9D20-9B78-8DF7-CA7409AFB55E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6524024" y="2557895"/>
            <a:ext cx="1660247" cy="546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F0AA70-896B-1A1B-FB4A-420CEC5C19A3}"/>
              </a:ext>
            </a:extLst>
          </p:cNvPr>
          <p:cNvSpPr txBox="1"/>
          <p:nvPr/>
        </p:nvSpPr>
        <p:spPr>
          <a:xfrm>
            <a:off x="57421" y="2215490"/>
            <a:ext cx="680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template: "M:\Accounting\Processes\Address Validator\addresses_upload_template.xlsx"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AA0C25-8A0D-5B41-EDEA-A7FED04F8C69}"/>
              </a:ext>
            </a:extLst>
          </p:cNvPr>
          <p:cNvCxnSpPr/>
          <p:nvPr/>
        </p:nvCxnSpPr>
        <p:spPr>
          <a:xfrm>
            <a:off x="0" y="1819661"/>
            <a:ext cx="121920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99E84E-7364-DE0D-1F93-CA6FF3144023}"/>
              </a:ext>
            </a:extLst>
          </p:cNvPr>
          <p:cNvSpPr txBox="1"/>
          <p:nvPr/>
        </p:nvSpPr>
        <p:spPr>
          <a:xfrm>
            <a:off x="120386" y="1081428"/>
            <a:ext cx="32972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https://mycafaddrvalid.streamlit.app/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33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B5983-201B-590A-17BD-EFF26072D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79" y="2000798"/>
            <a:ext cx="5868219" cy="3162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620D9-6C00-9D96-6FAA-52DB38CE8E68}"/>
              </a:ext>
            </a:extLst>
          </p:cNvPr>
          <p:cNvSpPr txBox="1"/>
          <p:nvPr/>
        </p:nvSpPr>
        <p:spPr>
          <a:xfrm>
            <a:off x="380985" y="342612"/>
            <a:ext cx="421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MyCAF</a:t>
            </a:r>
            <a:r>
              <a:rPr lang="en-US" sz="2000" b="1" dirty="0"/>
              <a:t> Address Validator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BD407-4393-AEE6-2C45-E808FF7BC210}"/>
              </a:ext>
            </a:extLst>
          </p:cNvPr>
          <p:cNvSpPr txBox="1"/>
          <p:nvPr/>
        </p:nvSpPr>
        <p:spPr>
          <a:xfrm>
            <a:off x="380985" y="1017817"/>
            <a:ext cx="1143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Due to inactivity, it will have this notice when reopen the app. Simply click on ‘Yes, get this app back up’ to resume!</a:t>
            </a:r>
          </a:p>
        </p:txBody>
      </p:sp>
    </p:spTree>
    <p:extLst>
      <p:ext uri="{BB962C8B-B14F-4D97-AF65-F5344CB8AC3E}">
        <p14:creationId xmlns:p14="http://schemas.microsoft.com/office/powerpoint/2010/main" val="154281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Yulin Hou</dc:creator>
  <cp:lastModifiedBy>Yulin Hou</cp:lastModifiedBy>
  <cp:revision>1</cp:revision>
  <dcterms:created xsi:type="dcterms:W3CDTF">2025-06-30T18:09:45Z</dcterms:created>
  <dcterms:modified xsi:type="dcterms:W3CDTF">2025-06-30T18:34:11Z</dcterms:modified>
</cp:coreProperties>
</file>