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749F-3890-4930-B36F-45CCF586A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9F725-CE88-48CB-BBC1-8550E2DBC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74674-A894-4E7E-BE0F-F7636CA7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ED7-A741-4E21-BA4F-A1A1B99663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C1AD-6D70-4979-BE46-2025F173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61F29-98D9-4EE3-820F-7ED0D8AD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9B14-150F-4434-AB99-E26D6700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C3C-64C0-49ED-B69C-B761B0F4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5CE5C-7060-4C3F-8F9F-3400CBC63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48CA-F305-44DF-A352-0215FA19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ED7-A741-4E21-BA4F-A1A1B99663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3885-A60C-40D5-BB5A-A5991B1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D605-6A7C-458B-8C17-6E3FD090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9B14-150F-4434-AB99-E26D6700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E5F61-443C-491F-9455-00C6E0BE9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01BE5-D556-4146-B1BA-ACD56E082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EE0A-45DC-4698-9A10-B737C9E0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ED7-A741-4E21-BA4F-A1A1B99663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6BD4D-029D-4415-B9FF-E8B8FEA1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4C1F-669E-41F2-A6DB-E6CD5814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9B14-150F-4434-AB99-E26D6700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8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BFDE-29F9-429D-ACCB-322CAFD6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4FB2-0AC7-4ECD-BC65-D1AB2949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97252-A382-4759-9A3B-CCA9F192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ED7-A741-4E21-BA4F-A1A1B99663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7BE02-DA9D-4BC0-875B-E86EAE39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B56F-49E5-4553-B71A-5EE187F8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9B14-150F-4434-AB99-E26D6700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7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3632-21DC-4189-81B9-4278DA90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05AB-C4F1-4262-865C-DC1C2C806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502FA-4B90-4028-AF46-8F874D0F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ED7-A741-4E21-BA4F-A1A1B99663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16D9-BD33-4FC1-8996-ED4F7471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40777-0D4E-4D8F-9BC1-F2D98121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9B14-150F-4434-AB99-E26D6700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6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21E6-4426-4381-9960-D17D2156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10D7-024A-4766-8A36-AD390837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CF262-8DDD-4400-8C15-62181323C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CD308-CAF3-4D99-8314-90BD2480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ED7-A741-4E21-BA4F-A1A1B99663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26BC5-3C18-4865-98B1-EC1140A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DF198-66DD-406F-9D41-4580218E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9B14-150F-4434-AB99-E26D6700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5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FEAF-CC77-4D3C-AFA5-58E93DE4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314DA-F6F7-4E96-B157-D0F67F3BC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81537-A636-4985-82C2-26A68185D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843E0-34E1-460B-8996-D94ED6E06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D6858-3E45-4276-832C-A6FEDB1CA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33978-557F-4C3D-AC74-9F4B900E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ED7-A741-4E21-BA4F-A1A1B99663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E10B3-D5AF-45A9-A947-196C8F57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47167-A4F1-4862-9CAB-6268889C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9B14-150F-4434-AB99-E26D6700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A1D6-BCA2-4240-979E-9BF4A5A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C4C2A-1399-4E00-8D1F-70FDEF57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ED7-A741-4E21-BA4F-A1A1B99663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E204F-523F-4119-9480-143933E7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D2E7A-E4BC-4A47-937D-36903D89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9B14-150F-4434-AB99-E26D6700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797D9-D8DF-475C-A450-EF9878BE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ED7-A741-4E21-BA4F-A1A1B99663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5B3B2-8EA3-4F2D-8C82-0717A710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3CC0-894C-4E67-B45E-BC6157E0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9B14-150F-4434-AB99-E26D6700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1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9897-E910-4C3C-A280-26271DA1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56921-0A3A-4D6A-A408-707FB5D7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9EA4-AEEC-4833-96B3-DEE4C77DC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B498C-D048-427E-8349-156E1945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ED7-A741-4E21-BA4F-A1A1B99663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A763A-7435-4C9F-89A4-1F77DF4F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27BAA-75A4-4E6F-8954-73D8EFC7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9B14-150F-4434-AB99-E26D6700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7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0E1F-EB39-42D3-9360-F3FCB72E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70B1A-721D-4895-937A-B2367A70C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9AA61-1EE4-4FFD-8298-FFDEC39C7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DD29-6452-4AD2-9272-23A04AD5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DED7-A741-4E21-BA4F-A1A1B99663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2C163-D488-4901-BA50-D2BA3625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58CDC-84A3-4446-8915-F15F9FEB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9B14-150F-4434-AB99-E26D6700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3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4042B-7910-4364-807F-9EB222C4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7949B-ADFD-4B1F-B93B-516E9A521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39C3-9150-4CD6-AED2-3A8DC67C4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DED7-A741-4E21-BA4F-A1A1B99663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4205-4BCD-49B8-AD4A-6EC8734B1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D1566-71CD-4CC2-A436-8E183E842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D9B14-150F-4434-AB99-E26D6700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EA92A-D6FB-4418-9DB1-23D03B3A1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96980"/>
              </p:ext>
            </p:extLst>
          </p:nvPr>
        </p:nvGraphicFramePr>
        <p:xfrm>
          <a:off x="2000049" y="155877"/>
          <a:ext cx="7565004" cy="70485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565004">
                  <a:extLst>
                    <a:ext uri="{9D8B030D-6E8A-4147-A177-3AD203B41FA5}">
                      <a16:colId xmlns:a16="http://schemas.microsoft.com/office/drawing/2014/main" val="3989461501"/>
                    </a:ext>
                  </a:extLst>
                </a:gridCol>
              </a:tblGrid>
              <a:tr h="36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Q: What was your first impression of this interface?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46139"/>
                  </a:ext>
                </a:extLst>
              </a:tr>
              <a:tr h="80983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Susan: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“hard to understand and shows too many words”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Richard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“a sense of high-end and advanced technology”, “dazzling and confusing features”</a:t>
                      </a:r>
                      <a:b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Yvonne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“small writings and a lot of different buttons”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832311"/>
                  </a:ext>
                </a:extLst>
              </a:tr>
              <a:tr h="36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Q: Which aspects are in line with your expectations? Which ones are not?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06483"/>
                  </a:ext>
                </a:extLst>
              </a:tr>
              <a:tr h="809832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Susan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“Impacts of my actions are mostly different from what I expect.”</a:t>
                      </a:r>
                    </a:p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Richard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“I expect to see the main icons to be different food types.” </a:t>
                      </a:r>
                    </a:p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Yvonne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“The presentation of the interface aligns with my expectations.”</a:t>
                      </a:r>
                    </a:p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64996"/>
                  </a:ext>
                </a:extLst>
              </a:tr>
              <a:tr h="36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Q: What was your first-time experience like? How did you feel?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42694"/>
                  </a:ext>
                </a:extLst>
              </a:tr>
              <a:tr h="809832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Susan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“I didn’t get it to work and felt really confused. I ended up asking for someone else’s help.”</a:t>
                      </a:r>
                    </a:p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Richard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“I used it under my wife’s guidance. The required number of steps was more than I expected.” </a:t>
                      </a:r>
                    </a:p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Yvonne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“I read the instructions manual before starting and therefore was able to figure it out.”</a:t>
                      </a:r>
                    </a:p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63989"/>
                  </a:ext>
                </a:extLst>
              </a:tr>
              <a:tr h="364924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Q: What is your average experience like now? How do you feel?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5509"/>
                  </a:ext>
                </a:extLst>
              </a:tr>
              <a:tr h="809832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Susan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“I feel much familiar with it now but sometimes need to start over.”</a:t>
                      </a:r>
                    </a:p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Richard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“I sometimes get stuck but am able to figure it out by myself now.” </a:t>
                      </a:r>
                    </a:p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Yvonne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“I feel confident about using any feature on the interface now.”</a:t>
                      </a:r>
                    </a:p>
                    <a:p>
                      <a:endParaRPr lang="en-US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74713"/>
                  </a:ext>
                </a:extLst>
              </a:tr>
              <a:tr h="36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Q: What do you like and dislike about this interface?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80784"/>
                  </a:ext>
                </a:extLst>
              </a:tr>
              <a:tr h="809832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Susan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“I like the modern design and the beep sound but dislike the overwhelming number of buttons.”</a:t>
                      </a:r>
                    </a:p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Richard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“I like the beep sound and the display screen but wants to redesign and reorganize the icons. </a:t>
                      </a:r>
                    </a:p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Yvonne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“I like the display screen which shows the effects of my actions. I also like the multiple cooking modes.”</a:t>
                      </a:r>
                    </a:p>
                    <a:p>
                      <a:endParaRPr lang="en-US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09551"/>
                  </a:ext>
                </a:extLst>
              </a:tr>
              <a:tr h="36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Q: What are some of the improvements on this interface you wish to see?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93005"/>
                  </a:ext>
                </a:extLst>
              </a:tr>
              <a:tr h="809832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Susan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“more icons and figures instead of words”, “different functions to be presented in a way that is easier to memorize”</a:t>
                      </a:r>
                    </a:p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Richard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“get rid of some of the redundant cooking modes”, “kitchen timer and over timer are super confusing” </a:t>
                      </a:r>
                    </a:p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Yvonne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“a different beep sound when I have done something correctly vs. incorrectly”</a:t>
                      </a:r>
                    </a:p>
                    <a:p>
                      <a:endParaRPr lang="en-US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8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41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Li</dc:creator>
  <cp:lastModifiedBy>Sophia Li</cp:lastModifiedBy>
  <cp:revision>6</cp:revision>
  <dcterms:created xsi:type="dcterms:W3CDTF">2020-11-29T04:00:27Z</dcterms:created>
  <dcterms:modified xsi:type="dcterms:W3CDTF">2020-11-29T04:49:34Z</dcterms:modified>
</cp:coreProperties>
</file>