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20880388" cy="540067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4B07B4-A540-41A5-894B-B4A641014F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1879164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44000" y="2899440"/>
            <a:ext cx="1879164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F6284C-7634-44ED-9F45-624EE426C9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04400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067328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5DEFC5-3135-4CAE-A692-69D7C95852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397280" y="126360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750920" y="126360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044000" y="289944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397280" y="289944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3750920" y="289944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A3F911-6495-4B21-87B2-62AE647AFD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6CC401-A2C0-4134-9A86-CD5AEA9EB5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044000" y="1263600"/>
            <a:ext cx="1879164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9784F3-C8AC-42D3-B7D6-1271CCFA4D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1879164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BD4236-8CA1-4ABF-A46A-ACE19BFA55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FFF4D3-3639-4599-943E-EFFAFB06CD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B118E2-3599-4698-A1F9-667A42AB06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610000" y="883800"/>
            <a:ext cx="15660000" cy="87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562E34-9D8B-4896-BC49-7D09C3E9C8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104400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81D42-5669-46A6-956F-33AEF0A6ED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44000" y="1263600"/>
            <a:ext cx="1879164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E41000-4FF6-40DB-AD26-79C78F7FAD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067328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BABDF6-1F0C-40F9-B223-DF0DFE230E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1044000" y="2899440"/>
            <a:ext cx="1879164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D368A8-35C2-4609-ADE2-E349432BE0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1879164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044000" y="2899440"/>
            <a:ext cx="1879164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70BC81-55B4-4E3F-9760-0559467050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04400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1067328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1AE93A-5167-444C-B33C-36B4E9B47D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7397280" y="126360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3750920" y="126360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1044000" y="289944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7397280" y="289944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3750920" y="2899440"/>
            <a:ext cx="605052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68D7B7-27F6-40CB-B140-3AE6688EAF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1879164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F78EC-EDF4-436E-848E-D383E0508E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582843-28F3-4512-8E00-57B0525524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F85447-F65E-4656-B159-C8949114B1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10000" y="883800"/>
            <a:ext cx="15660000" cy="87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1793D0-9853-4D28-8F07-997B5DC4D8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04400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B064BC-19DB-4D99-80DE-3A4DC82A6D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673280" y="289944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589100-4184-42BC-A1A8-3E4334305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4400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0673280" y="1263600"/>
            <a:ext cx="917028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44000" y="2899440"/>
            <a:ext cx="18791640" cy="14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2E269D-133F-4B1C-BC0C-4685AEEBFB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10000" y="883800"/>
            <a:ext cx="15660000" cy="187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CN" sz="473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47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435680" y="5005800"/>
            <a:ext cx="469764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93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939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ru-RU" sz="939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6916680" y="5005800"/>
            <a:ext cx="704664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4746680" y="5005800"/>
            <a:ext cx="469764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3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938124-04A2-4F9D-A0BF-84689E9681CF}" type="slidenum">
              <a:rPr b="0" lang="ru-RU" sz="939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939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44000" y="1263600"/>
            <a:ext cx="18791640" cy="31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1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8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58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2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2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2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2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1435680" y="5005800"/>
            <a:ext cx="469764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93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939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ru-RU" sz="939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6916680" y="5005800"/>
            <a:ext cx="704664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14746680" y="5005800"/>
            <a:ext cx="469764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3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2858E-985E-45A9-ABF0-5B9E8041ABB8}" type="slidenum">
              <a:rPr b="0" lang="ru-RU" sz="939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939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3"/>
          <p:cNvSpPr/>
          <p:nvPr/>
        </p:nvSpPr>
        <p:spPr>
          <a:xfrm>
            <a:off x="0" y="0"/>
            <a:ext cx="20880000" cy="5753880"/>
          </a:xfrm>
          <a:prstGeom prst="rect">
            <a:avLst/>
          </a:prstGeom>
          <a:solidFill>
            <a:srgbClr val="3369f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2" descr="人站在篮球架&#10;&#10;中度可信度描述已自动生成"/>
          <p:cNvPicPr/>
          <p:nvPr/>
        </p:nvPicPr>
        <p:blipFill>
          <a:blip r:embed="rId1"/>
          <a:stretch/>
        </p:blipFill>
        <p:spPr>
          <a:xfrm>
            <a:off x="-1803600" y="-1654920"/>
            <a:ext cx="22683600" cy="79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Application>LibreOffice/7.3.4.2$Windows_X86_64 LibreOffice_project/728fec16bd5f605073805c3c9e7c4212a0120dc5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2022-05-07T02:49:40Z</dcterms:created>
  <dc:creator>jack hanyuan</dc:creator>
  <dc:description/>
  <dc:language>ru-RU</dc:language>
  <cp:lastModifiedBy/>
  <dcterms:modified xsi:type="dcterms:W3CDTF">2023-12-17T13:26:46Z</dcterms:modified>
  <cp:revision>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自定义</vt:lpwstr>
  </property>
  <property fmtid="{D5CDD505-2E9C-101B-9397-08002B2CF9AE}" pid="4" name="Slides">
    <vt:i4>3</vt:i4>
  </property>
</Properties>
</file>