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9" r:id="rId2"/>
    <p:sldId id="258" r:id="rId3"/>
    <p:sldId id="463" r:id="rId4"/>
  </p:sldIdLst>
  <p:sldSz cx="208803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6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FA"/>
    <a:srgbClr val="3068FD"/>
    <a:srgbClr val="336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82" y="614"/>
      </p:cViewPr>
      <p:guideLst>
        <p:guide orient="horz" pos="1701"/>
        <p:guide pos="6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E8243-5379-46D5-AEB2-14B81CE3BEC0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536825" y="1143000"/>
            <a:ext cx="11931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19165-C27F-458E-8B69-449FDDB31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9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5F776-2283-4220-9E20-FC5CD357A9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5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049" y="883861"/>
            <a:ext cx="156602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2836605"/>
            <a:ext cx="156602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2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2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7" y="287536"/>
            <a:ext cx="450233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7" y="287536"/>
            <a:ext cx="13245996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1" y="1346419"/>
            <a:ext cx="180093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1" y="3614203"/>
            <a:ext cx="180093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1437680"/>
            <a:ext cx="8874165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1437680"/>
            <a:ext cx="8874165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7536"/>
            <a:ext cx="18009335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7" y="1323916"/>
            <a:ext cx="8833382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7" y="1972747"/>
            <a:ext cx="8833382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6" y="1323916"/>
            <a:ext cx="88768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6" y="1972747"/>
            <a:ext cx="887688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360045"/>
            <a:ext cx="673446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777597"/>
            <a:ext cx="1057069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1620202"/>
            <a:ext cx="673446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360045"/>
            <a:ext cx="673446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777597"/>
            <a:ext cx="1057069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1620202"/>
            <a:ext cx="673446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287536"/>
            <a:ext cx="180093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1437680"/>
            <a:ext cx="180093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5005626"/>
            <a:ext cx="469808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BD44-CF14-4886-B5C9-E689AF059E6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5005626"/>
            <a:ext cx="704713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5005626"/>
            <a:ext cx="469808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F27CDF-DA8C-A57B-93FC-5A3A33CA7C78}"/>
              </a:ext>
            </a:extLst>
          </p:cNvPr>
          <p:cNvSpPr txBox="1"/>
          <p:nvPr/>
        </p:nvSpPr>
        <p:spPr>
          <a:xfrm>
            <a:off x="0" y="-1"/>
            <a:ext cx="20880388" cy="5754355"/>
          </a:xfrm>
          <a:prstGeom prst="rect">
            <a:avLst/>
          </a:prstGeom>
          <a:solidFill>
            <a:srgbClr val="3369FD"/>
          </a:solidFill>
        </p:spPr>
        <p:txBody>
          <a:bodyPr wrap="square" rtlCol="0">
            <a:spAutoFit/>
          </a:bodyPr>
          <a:lstStyle/>
          <a:p>
            <a:endParaRPr lang="zh-CN" altLang="en-US" sz="16290" dirty="0"/>
          </a:p>
        </p:txBody>
      </p:sp>
    </p:spTree>
    <p:extLst>
      <p:ext uri="{BB962C8B-B14F-4D97-AF65-F5344CB8AC3E}">
        <p14:creationId xmlns:p14="http://schemas.microsoft.com/office/powerpoint/2010/main" val="16288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人站在篮球架&#10;&#10;中度可信度描述已自动生成">
            <a:extLst>
              <a:ext uri="{FF2B5EF4-FFF2-40B4-BE49-F238E27FC236}">
                <a16:creationId xmlns:a16="http://schemas.microsoft.com/office/drawing/2014/main" id="{9E250861-49D6-0524-EB43-306D2F19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572" y="-1654933"/>
            <a:ext cx="22683960" cy="79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CF19A5A-7DF7-3B38-4E4E-DD214000783C}"/>
              </a:ext>
            </a:extLst>
          </p:cNvPr>
          <p:cNvGrpSpPr/>
          <p:nvPr/>
        </p:nvGrpSpPr>
        <p:grpSpPr>
          <a:xfrm>
            <a:off x="4999829" y="-276413"/>
            <a:ext cx="10880730" cy="5953500"/>
            <a:chOff x="-1894784" y="408551"/>
            <a:chExt cx="13816800" cy="756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6B8A41-1CF7-DBCB-7815-80A5E0B37613}"/>
                </a:ext>
              </a:extLst>
            </p:cNvPr>
            <p:cNvSpPr/>
            <p:nvPr/>
          </p:nvSpPr>
          <p:spPr>
            <a:xfrm>
              <a:off x="-1894784" y="408551"/>
              <a:ext cx="13816800" cy="75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18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1C9F864-3D66-8A56-79B1-86695D33D6AA}"/>
                </a:ext>
              </a:extLst>
            </p:cNvPr>
            <p:cNvGrpSpPr/>
            <p:nvPr/>
          </p:nvGrpSpPr>
          <p:grpSpPr>
            <a:xfrm>
              <a:off x="-1715396" y="588551"/>
              <a:ext cx="13458025" cy="7200000"/>
              <a:chOff x="-2509464" y="215614"/>
              <a:chExt cx="13458025" cy="720000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0FA3A029-33B2-68D5-8301-3333EF5F0B1C}"/>
                  </a:ext>
                </a:extLst>
              </p:cNvPr>
              <p:cNvGrpSpPr/>
              <p:nvPr/>
            </p:nvGrpSpPr>
            <p:grpSpPr>
              <a:xfrm>
                <a:off x="-2509464" y="289384"/>
                <a:ext cx="5232114" cy="7056523"/>
                <a:chOff x="-83231" y="78279"/>
                <a:chExt cx="5232114" cy="7056523"/>
              </a:xfrm>
            </p:grpSpPr>
            <p:pic>
              <p:nvPicPr>
                <p:cNvPr id="5" name="图片 4" descr="图形用户界面, 应用程序, 电子邮件&#10;&#10;描述已自动生成">
                  <a:extLst>
                    <a:ext uri="{FF2B5EF4-FFF2-40B4-BE49-F238E27FC236}">
                      <a16:creationId xmlns:a16="http://schemas.microsoft.com/office/drawing/2014/main" id="{5EB5491B-DF6A-3FAC-A3A0-C6585A87F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3231" y="78279"/>
                  <a:ext cx="5232114" cy="3600000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3" name="图片 2" descr="图形用户界面&#10;&#10;描述已自动生成">
                  <a:extLst>
                    <a:ext uri="{FF2B5EF4-FFF2-40B4-BE49-F238E27FC236}">
                      <a16:creationId xmlns:a16="http://schemas.microsoft.com/office/drawing/2014/main" id="{9858F3D8-8CFF-B810-C42A-337BF605AB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3231" y="3534802"/>
                  <a:ext cx="5224584" cy="3600000"/>
                </a:xfrm>
                <a:prstGeom prst="rect">
                  <a:avLst/>
                </a:prstGeom>
                <a:ln w="12700">
                  <a:noFill/>
                </a:ln>
              </p:spPr>
            </p:pic>
          </p:grpSp>
          <p:pic>
            <p:nvPicPr>
              <p:cNvPr id="16" name="图片 15" descr="图形用户界面&#10;&#10;描述已自动生成">
                <a:extLst>
                  <a:ext uri="{FF2B5EF4-FFF2-40B4-BE49-F238E27FC236}">
                    <a16:creationId xmlns:a16="http://schemas.microsoft.com/office/drawing/2014/main" id="{A8DCA307-0B5A-3324-F14E-8587687EE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6" t="9610" r="13612" b="5541"/>
              <a:stretch/>
            </p:blipFill>
            <p:spPr>
              <a:xfrm>
                <a:off x="2726933" y="215614"/>
                <a:ext cx="8221628" cy="72000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82116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</Words>
  <Application>Microsoft Office PowerPoint</Application>
  <PresentationFormat>自定义</PresentationFormat>
  <Paragraphs>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hanyuan</dc:creator>
  <cp:lastModifiedBy>jack hanyuan</cp:lastModifiedBy>
  <cp:revision>4</cp:revision>
  <dcterms:created xsi:type="dcterms:W3CDTF">2022-05-07T02:49:40Z</dcterms:created>
  <dcterms:modified xsi:type="dcterms:W3CDTF">2023-03-18T11:55:21Z</dcterms:modified>
</cp:coreProperties>
</file>