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61" r:id="rId4"/>
    <p:sldId id="260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5E228-F075-3D47-9EEA-B3463616BA33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79963-FE2D-D440-A9E8-C9805E2CC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79963-FE2D-D440-A9E8-C9805E2CC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D101-5D8F-D979-2B47-F7C4A69D2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AB93A-C17B-9600-0805-D29DD0CDB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FE31-25B9-81D7-0F2F-2903EE67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F6BF-57C8-AF24-EEA6-5BAD2508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6EA9-C144-1F64-29E9-3DB62A8B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610F-CDD9-9B11-4CB8-BDDE84A9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8AD98-AB11-5B19-1C82-98962B79A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4F6A2-6EBB-24B0-3801-25268FB4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F6BA0-A07D-3A49-26AC-06514493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E53A-4F5B-B0E2-59A0-71276734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0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3CB83-5FEF-47D1-8A08-E5B483A7A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0CC20-B398-24BA-1715-9B77D4530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53C3C-202C-54EA-81DF-CC5C844F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2DC4-5568-457B-8F83-5DE58185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4837-D443-DDF5-2689-40592921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ED95-5E17-29D4-6AAB-8A48B77C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C6E30-C769-658D-EE41-316C7914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BA1E-E097-4104-4206-1DF57935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68F5-A7DA-FB7A-BD7A-2C9CF178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8FF4-B551-603E-A87F-9986845B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7C4D-7B86-D7E5-B543-B8A91400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A00C-4C10-C0CE-5F09-621E49A4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DC30-2748-11EF-CBF1-8073E0DE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5D56-5486-F56C-07F1-A93B0497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47D6-F2B1-217B-DE90-8975F3D1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0A5D-79B5-20FC-0613-42FA7ED9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EA83-E6B6-E5A0-63D8-2DDB5959E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EE477-16F3-271B-BCA8-431046A1C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32A56-7684-EF9B-B814-3549F04E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F7844-495C-8F9F-A412-A45E6C2A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4CB22-0451-2ECC-E959-A6D76860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558E-40EB-A12F-38CA-0EC8A400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DA21-8502-39B7-82A4-93962ADD9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0F5F1-41B6-DAD3-A3E6-CF4D250C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D22ED-5535-3C4E-E0C5-EDB12D5D7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DCAF4-A7FF-87A1-BFF8-FE075EC18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AF082-A63B-3659-2451-07806D19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C0A00-922B-4EF3-F3B7-09D33B9B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14B0F-8218-144F-ECC7-9E442D99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56DA-F8E5-BC02-D1A8-DCE50256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9DBEE-1788-A5AD-5917-01C9CE94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96DB7-41EE-033E-CC23-480709AF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5C529-46A7-BB3A-9204-DBA0EB3D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5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5D5FB-6A56-D0CC-2D5E-17A3542C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08D14-C0C5-F7D6-C353-860E7CC1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1B409-1308-B3ED-F657-2F599357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0E93-5875-4001-8486-BBB22886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34EE-B181-C343-4A1C-493193D19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A4CB-1425-2CA2-6BE4-4A5F4DFE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CCC6-D9C3-6D5F-52AF-B2A4FE0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E1CB-7856-BA1D-15F8-74980413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35615-E647-6026-D59D-474EE113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2EA9-D97F-4793-0768-F9EAADEC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870DB-D756-66DA-840C-DB6203F8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5EE6B-9952-EFC9-799C-DBDABC1BA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CEE45-7097-D5D5-E21F-FE9E5140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436E-16F9-C390-9E85-359A0AE0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38B84-26D5-366A-9864-31B67E8A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07D6E-1383-CDC6-F466-54607932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08C3-01DB-F741-5CA1-7E553BCA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7BEEF-C4B3-2CC4-CCD1-4677953FC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6DB8A-29C4-F040-BF3E-2B0A3B9D1B84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4BDD-A88C-7423-BD70-E4B911EDE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E5B8-BA2A-729B-D93C-F90420FC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345D-6FEE-984D-A476-784366299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8BD6B-8B6B-D78C-70CB-5BD76BF75544}"/>
              </a:ext>
            </a:extLst>
          </p:cNvPr>
          <p:cNvSpPr txBox="1"/>
          <p:nvPr/>
        </p:nvSpPr>
        <p:spPr>
          <a:xfrm>
            <a:off x="0" y="0"/>
            <a:ext cx="5374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Unique features: </a:t>
            </a:r>
            <a:r>
              <a:rPr lang="en-US" sz="2800" dirty="0" err="1"/>
              <a:t>multiome</a:t>
            </a:r>
            <a:r>
              <a:rPr lang="en-US" sz="2800" dirty="0"/>
              <a:t> vs parse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B4849-D075-83EA-F887-FD65A533B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26" y="1768147"/>
            <a:ext cx="1714500" cy="4483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1B3D4-AEA6-8A73-F723-CB69F5BF6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83" y="1768147"/>
            <a:ext cx="1778000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2C1A53-EA6E-9A34-1EEA-B937ABF80336}"/>
              </a:ext>
            </a:extLst>
          </p:cNvPr>
          <p:cNvSpPr txBox="1"/>
          <p:nvPr/>
        </p:nvSpPr>
        <p:spPr>
          <a:xfrm>
            <a:off x="2427418" y="1098331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multiome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70889-F005-99C7-734A-8E7D2CAF4377}"/>
              </a:ext>
            </a:extLst>
          </p:cNvPr>
          <p:cNvSpPr txBox="1"/>
          <p:nvPr/>
        </p:nvSpPr>
        <p:spPr>
          <a:xfrm>
            <a:off x="6815083" y="1069209"/>
            <a:ext cx="98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parse</a:t>
            </a:r>
          </a:p>
        </p:txBody>
      </p:sp>
    </p:spTree>
    <p:extLst>
      <p:ext uri="{BB962C8B-B14F-4D97-AF65-F5344CB8AC3E}">
        <p14:creationId xmlns:p14="http://schemas.microsoft.com/office/powerpoint/2010/main" val="29831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AB9C-9D99-B533-E02F-D67F7C585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DCB077-29C1-F9D7-750B-C5DD22D0EA48}"/>
              </a:ext>
            </a:extLst>
          </p:cNvPr>
          <p:cNvSpPr txBox="1"/>
          <p:nvPr/>
        </p:nvSpPr>
        <p:spPr>
          <a:xfrm>
            <a:off x="0" y="0"/>
            <a:ext cx="354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Parse_unique_features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4079C-FCD4-8364-906B-43A1EAEB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86" y="523220"/>
            <a:ext cx="9345312" cy="62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9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F4E7B-A524-BDE8-3DDD-75AAC8B9D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AF2FA6-382E-BD40-3647-E3C5FA68D27F}"/>
              </a:ext>
            </a:extLst>
          </p:cNvPr>
          <p:cNvSpPr txBox="1"/>
          <p:nvPr/>
        </p:nvSpPr>
        <p:spPr>
          <a:xfrm>
            <a:off x="0" y="0"/>
            <a:ext cx="354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Parse_unique_features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2BCEC-4988-7BE3-050C-342498E1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83" y="523220"/>
            <a:ext cx="8573814" cy="62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7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47E04-71DD-81CA-DDC6-48081E572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20E5A1-AF2E-FE46-7DB9-C34C933FB932}"/>
              </a:ext>
            </a:extLst>
          </p:cNvPr>
          <p:cNvSpPr txBox="1"/>
          <p:nvPr/>
        </p:nvSpPr>
        <p:spPr>
          <a:xfrm>
            <a:off x="0" y="0"/>
            <a:ext cx="354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Parse_unique_features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AFA987-5146-E39A-D552-D96D94AF2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72" y="523220"/>
            <a:ext cx="8258504" cy="62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1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8A492-DC4F-F25C-C482-EBEA9926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87" y="812479"/>
            <a:ext cx="8830840" cy="5945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B05585-EF44-EE90-46D1-DF8AE1FCE943}"/>
              </a:ext>
            </a:extLst>
          </p:cNvPr>
          <p:cNvSpPr txBox="1"/>
          <p:nvPr/>
        </p:nvSpPr>
        <p:spPr>
          <a:xfrm>
            <a:off x="0" y="0"/>
            <a:ext cx="418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Multiome_unique_features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831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1B04C-C169-155C-5447-FD91FB06E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70B6E2-260A-8B51-1B07-71981268CC49}"/>
              </a:ext>
            </a:extLst>
          </p:cNvPr>
          <p:cNvSpPr txBox="1"/>
          <p:nvPr/>
        </p:nvSpPr>
        <p:spPr>
          <a:xfrm>
            <a:off x="0" y="0"/>
            <a:ext cx="418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Multiome_unique_features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AF614-371E-E0DD-133C-79F52286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51729"/>
            <a:ext cx="7772400" cy="62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4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9B44D-CE69-B253-39AD-32D1D81B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C5F084-0306-150D-C5E3-8CF17535B806}"/>
              </a:ext>
            </a:extLst>
          </p:cNvPr>
          <p:cNvSpPr txBox="1"/>
          <p:nvPr/>
        </p:nvSpPr>
        <p:spPr>
          <a:xfrm>
            <a:off x="0" y="0"/>
            <a:ext cx="418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Multiome_unique_features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C3822B-1FAC-1649-AAB8-61C7FBE8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56140"/>
            <a:ext cx="7772400" cy="64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</Words>
  <Application>Microsoft Macintosh PowerPoint</Application>
  <PresentationFormat>Widescreen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Lin</dc:creator>
  <cp:lastModifiedBy>Yong Lin</cp:lastModifiedBy>
  <cp:revision>5</cp:revision>
  <dcterms:created xsi:type="dcterms:W3CDTF">2024-01-30T03:02:12Z</dcterms:created>
  <dcterms:modified xsi:type="dcterms:W3CDTF">2024-01-30T04:59:59Z</dcterms:modified>
</cp:coreProperties>
</file>