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77" r:id="rId4"/>
    <p:sldId id="278" r:id="rId5"/>
    <p:sldId id="279" r:id="rId6"/>
    <p:sldId id="266" r:id="rId7"/>
    <p:sldId id="280" r:id="rId8"/>
    <p:sldId id="267" r:id="rId9"/>
    <p:sldId id="281" r:id="rId10"/>
    <p:sldId id="268" r:id="rId11"/>
    <p:sldId id="282" r:id="rId12"/>
    <p:sldId id="269" r:id="rId13"/>
    <p:sldId id="283" r:id="rId14"/>
    <p:sldId id="270" r:id="rId15"/>
    <p:sldId id="284" r:id="rId16"/>
    <p:sldId id="271" r:id="rId17"/>
    <p:sldId id="285" r:id="rId18"/>
    <p:sldId id="272" r:id="rId19"/>
    <p:sldId id="286" r:id="rId20"/>
    <p:sldId id="273" r:id="rId21"/>
    <p:sldId id="289" r:id="rId22"/>
    <p:sldId id="274" r:id="rId23"/>
    <p:sldId id="288" r:id="rId24"/>
    <p:sldId id="275" r:id="rId25"/>
    <p:sldId id="287" r:id="rId26"/>
    <p:sldId id="27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4E303B-AADC-4218-8034-221F5339D620}" v="104" dt="2024-09-25T14:06:26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24697" autoAdjust="0"/>
  </p:normalViewPr>
  <p:slideViewPr>
    <p:cSldViewPr snapToGrid="0">
      <p:cViewPr>
        <p:scale>
          <a:sx n="150" d="100"/>
          <a:sy n="150" d="100"/>
        </p:scale>
        <p:origin x="108" y="-29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ad Refael" userId="4460e066-4139-4f53-8fc2-4457121bdb15" providerId="ADAL" clId="{D54E303B-AADC-4218-8034-221F5339D620}"/>
    <pc:docChg chg="undo custSel modSld">
      <pc:chgData name="Eliad Refael" userId="4460e066-4139-4f53-8fc2-4457121bdb15" providerId="ADAL" clId="{D54E303B-AADC-4218-8034-221F5339D620}" dt="2024-09-25T14:44:04.690" v="775" actId="20577"/>
      <pc:docMkLst>
        <pc:docMk/>
      </pc:docMkLst>
      <pc:sldChg chg="addSp delSp modSp mod modTransition modShow">
        <pc:chgData name="Eliad Refael" userId="4460e066-4139-4f53-8fc2-4457121bdb15" providerId="ADAL" clId="{D54E303B-AADC-4218-8034-221F5339D620}" dt="2024-09-25T14:08:22.926" v="759" actId="1076"/>
        <pc:sldMkLst>
          <pc:docMk/>
          <pc:sldMk cId="1316386986" sldId="256"/>
        </pc:sldMkLst>
        <pc:picChg chg="add mod">
          <ac:chgData name="Eliad Refael" userId="4460e066-4139-4f53-8fc2-4457121bdb15" providerId="ADAL" clId="{D54E303B-AADC-4218-8034-221F5339D620}" dt="2024-09-25T14:08:22.926" v="759" actId="1076"/>
          <ac:picMkLst>
            <pc:docMk/>
            <pc:sldMk cId="1316386986" sldId="256"/>
            <ac:picMk id="5" creationId="{481D2894-B28F-6C8C-AA4C-7F9C6865EE30}"/>
          </ac:picMkLst>
        </pc:picChg>
        <pc:picChg chg="del mod modCrop">
          <ac:chgData name="Eliad Refael" userId="4460e066-4139-4f53-8fc2-4457121bdb15" providerId="ADAL" clId="{D54E303B-AADC-4218-8034-221F5339D620}" dt="2024-09-25T14:08:04.195" v="754" actId="478"/>
          <ac:picMkLst>
            <pc:docMk/>
            <pc:sldMk cId="1316386986" sldId="256"/>
            <ac:picMk id="6" creationId="{04997499-C083-CD5A-A059-CF75192CB17C}"/>
          </ac:picMkLst>
        </pc:picChg>
      </pc:sldChg>
      <pc:sldChg chg="mod modTransition modShow">
        <pc:chgData name="Eliad Refael" userId="4460e066-4139-4f53-8fc2-4457121bdb15" providerId="ADAL" clId="{D54E303B-AADC-4218-8034-221F5339D620}" dt="2024-09-25T13:29:42.001" v="254"/>
        <pc:sldMkLst>
          <pc:docMk/>
          <pc:sldMk cId="3068958274" sldId="258"/>
        </pc:sldMkLst>
      </pc:sldChg>
      <pc:sldChg chg="addSp delSp modSp mod modTransition modClrScheme addAnim delAnim modAnim modShow chgLayout modNotes modNotesTx">
        <pc:chgData name="Eliad Refael" userId="4460e066-4139-4f53-8fc2-4457121bdb15" providerId="ADAL" clId="{D54E303B-AADC-4218-8034-221F5339D620}" dt="2024-09-25T14:44:04.690" v="775" actId="20577"/>
        <pc:sldMkLst>
          <pc:docMk/>
          <pc:sldMk cId="1714192435" sldId="266"/>
        </pc:sldMkLst>
        <pc:spChg chg="add del mod ord">
          <ac:chgData name="Eliad Refael" userId="4460e066-4139-4f53-8fc2-4457121bdb15" providerId="ADAL" clId="{D54E303B-AADC-4218-8034-221F5339D620}" dt="2024-09-25T11:47:39.801" v="8" actId="700"/>
          <ac:spMkLst>
            <pc:docMk/>
            <pc:sldMk cId="1714192435" sldId="266"/>
            <ac:spMk id="2" creationId="{B7F5ACE5-4867-6800-DC91-46C1B22A6088}"/>
          </ac:spMkLst>
        </pc:spChg>
        <pc:spChg chg="add del mod ord">
          <ac:chgData name="Eliad Refael" userId="4460e066-4139-4f53-8fc2-4457121bdb15" providerId="ADAL" clId="{D54E303B-AADC-4218-8034-221F5339D620}" dt="2024-09-25T11:47:56.792" v="15" actId="700"/>
          <ac:spMkLst>
            <pc:docMk/>
            <pc:sldMk cId="1714192435" sldId="266"/>
            <ac:spMk id="3" creationId="{BFE6BEF6-DA97-6E43-482F-908C4111A4E9}"/>
          </ac:spMkLst>
        </pc:spChg>
        <pc:spChg chg="add del mod">
          <ac:chgData name="Eliad Refael" userId="4460e066-4139-4f53-8fc2-4457121bdb15" providerId="ADAL" clId="{D54E303B-AADC-4218-8034-221F5339D620}" dt="2024-09-25T12:56:09.005" v="26" actId="478"/>
          <ac:spMkLst>
            <pc:docMk/>
            <pc:sldMk cId="1714192435" sldId="266"/>
            <ac:spMk id="4" creationId="{BA1D5510-BB63-CDFE-2FDA-354DD0E07540}"/>
          </ac:spMkLst>
        </pc:spChg>
        <pc:spChg chg="add del mod">
          <ac:chgData name="Eliad Refael" userId="4460e066-4139-4f53-8fc2-4457121bdb15" providerId="ADAL" clId="{D54E303B-AADC-4218-8034-221F5339D620}" dt="2024-09-25T12:56:09.005" v="26" actId="478"/>
          <ac:spMkLst>
            <pc:docMk/>
            <pc:sldMk cId="1714192435" sldId="266"/>
            <ac:spMk id="5" creationId="{11D9DF5E-6D35-3FA7-790C-1C871845CF95}"/>
          </ac:spMkLst>
        </pc:spChg>
        <pc:spChg chg="mod">
          <ac:chgData name="Eliad Refael" userId="4460e066-4139-4f53-8fc2-4457121bdb15" providerId="ADAL" clId="{D54E303B-AADC-4218-8034-221F5339D620}" dt="2024-09-25T14:26:30.979" v="763" actId="1076"/>
          <ac:spMkLst>
            <pc:docMk/>
            <pc:sldMk cId="1714192435" sldId="266"/>
            <ac:spMk id="6" creationId="{EC41B04C-8525-4B71-A09E-151B779E4821}"/>
          </ac:spMkLst>
        </pc:spChg>
        <pc:spChg chg="add mod">
          <ac:chgData name="Eliad Refael" userId="4460e066-4139-4f53-8fc2-4457121bdb15" providerId="ADAL" clId="{D54E303B-AADC-4218-8034-221F5339D620}" dt="2024-09-25T12:56:24.560" v="29"/>
          <ac:spMkLst>
            <pc:docMk/>
            <pc:sldMk cId="1714192435" sldId="266"/>
            <ac:spMk id="7" creationId="{BB71E01E-64B3-BC79-5332-FD46792D6CCC}"/>
          </ac:spMkLst>
        </pc:spChg>
        <pc:spChg chg="add mod">
          <ac:chgData name="Eliad Refael" userId="4460e066-4139-4f53-8fc2-4457121bdb15" providerId="ADAL" clId="{D54E303B-AADC-4218-8034-221F5339D620}" dt="2024-09-25T12:56:24.560" v="29"/>
          <ac:spMkLst>
            <pc:docMk/>
            <pc:sldMk cId="1714192435" sldId="266"/>
            <ac:spMk id="8" creationId="{F3C2F9AD-A3F4-3F7E-062A-B72A6336D3DD}"/>
          </ac:spMkLst>
        </pc:spChg>
        <pc:spChg chg="add mod">
          <ac:chgData name="Eliad Refael" userId="4460e066-4139-4f53-8fc2-4457121bdb15" providerId="ADAL" clId="{D54E303B-AADC-4218-8034-221F5339D620}" dt="2024-09-25T14:21:43.236" v="760" actId="14100"/>
          <ac:spMkLst>
            <pc:docMk/>
            <pc:sldMk cId="1714192435" sldId="266"/>
            <ac:spMk id="9" creationId="{32A6F587-E941-4C00-6DDD-D205636B010F}"/>
          </ac:spMkLst>
        </pc:spChg>
        <pc:spChg chg="add mod">
          <ac:chgData name="Eliad Refael" userId="4460e066-4139-4f53-8fc2-4457121bdb15" providerId="ADAL" clId="{D54E303B-AADC-4218-8034-221F5339D620}" dt="2024-09-25T12:56:36.891" v="34" actId="1076"/>
          <ac:spMkLst>
            <pc:docMk/>
            <pc:sldMk cId="1714192435" sldId="266"/>
            <ac:spMk id="10" creationId="{08BA5F39-268D-5173-B854-F4D34F69AD00}"/>
          </ac:spMkLst>
        </pc:spChg>
        <pc:spChg chg="add mod">
          <ac:chgData name="Eliad Refael" userId="4460e066-4139-4f53-8fc2-4457121bdb15" providerId="ADAL" clId="{D54E303B-AADC-4218-8034-221F5339D620}" dt="2024-09-25T12:58:25.130" v="41" actId="14100"/>
          <ac:spMkLst>
            <pc:docMk/>
            <pc:sldMk cId="1714192435" sldId="266"/>
            <ac:spMk id="11" creationId="{861E0CA9-B4F1-3EDD-B9EF-0D8C1C4FA8F6}"/>
          </ac:spMkLst>
        </pc:spChg>
        <pc:spChg chg="add mod">
          <ac:chgData name="Eliad Refael" userId="4460e066-4139-4f53-8fc2-4457121bdb15" providerId="ADAL" clId="{D54E303B-AADC-4218-8034-221F5339D620}" dt="2024-09-25T13:00:17.229" v="60" actId="1076"/>
          <ac:spMkLst>
            <pc:docMk/>
            <pc:sldMk cId="1714192435" sldId="266"/>
            <ac:spMk id="13" creationId="{237CC266-CB5A-A6B1-06EC-994FF9D84F4E}"/>
          </ac:spMkLst>
        </pc:spChg>
        <pc:spChg chg="add mod">
          <ac:chgData name="Eliad Refael" userId="4460e066-4139-4f53-8fc2-4457121bdb15" providerId="ADAL" clId="{D54E303B-AADC-4218-8034-221F5339D620}" dt="2024-09-25T13:00:10.793" v="58" actId="14100"/>
          <ac:spMkLst>
            <pc:docMk/>
            <pc:sldMk cId="1714192435" sldId="266"/>
            <ac:spMk id="14" creationId="{F0F7C515-DE47-2BCA-4F58-34DEEE7FA4DE}"/>
          </ac:spMkLst>
        </pc:spChg>
        <pc:spChg chg="add mod">
          <ac:chgData name="Eliad Refael" userId="4460e066-4139-4f53-8fc2-4457121bdb15" providerId="ADAL" clId="{D54E303B-AADC-4218-8034-221F5339D620}" dt="2024-09-25T13:00:53.591" v="88" actId="1076"/>
          <ac:spMkLst>
            <pc:docMk/>
            <pc:sldMk cId="1714192435" sldId="266"/>
            <ac:spMk id="15" creationId="{901CF3E7-C434-C35A-0F30-14F1E6E0F42E}"/>
          </ac:spMkLst>
        </pc:spChg>
        <pc:spChg chg="add mod">
          <ac:chgData name="Eliad Refael" userId="4460e066-4139-4f53-8fc2-4457121bdb15" providerId="ADAL" clId="{D54E303B-AADC-4218-8034-221F5339D620}" dt="2024-09-25T13:01:39.628" v="91" actId="14100"/>
          <ac:spMkLst>
            <pc:docMk/>
            <pc:sldMk cId="1714192435" sldId="266"/>
            <ac:spMk id="16" creationId="{967DEEAD-0279-DB8A-D5B7-5F957DE2E764}"/>
          </ac:spMkLst>
        </pc:spChg>
        <pc:spChg chg="add mod">
          <ac:chgData name="Eliad Refael" userId="4460e066-4139-4f53-8fc2-4457121bdb15" providerId="ADAL" clId="{D54E303B-AADC-4218-8034-221F5339D620}" dt="2024-09-25T13:03:44.666" v="177" actId="20577"/>
          <ac:spMkLst>
            <pc:docMk/>
            <pc:sldMk cId="1714192435" sldId="266"/>
            <ac:spMk id="17" creationId="{F095D02E-BC25-5097-0AE7-17F57C501457}"/>
          </ac:spMkLst>
        </pc:spChg>
        <pc:spChg chg="add mod">
          <ac:chgData name="Eliad Refael" userId="4460e066-4139-4f53-8fc2-4457121bdb15" providerId="ADAL" clId="{D54E303B-AADC-4218-8034-221F5339D620}" dt="2024-09-25T13:02:49.922" v="155" actId="1076"/>
          <ac:spMkLst>
            <pc:docMk/>
            <pc:sldMk cId="1714192435" sldId="266"/>
            <ac:spMk id="18" creationId="{7F5F88A3-924A-1EBF-7497-6B0972D7A32F}"/>
          </ac:spMkLst>
        </pc:spChg>
        <pc:spChg chg="add mod">
          <ac:chgData name="Eliad Refael" userId="4460e066-4139-4f53-8fc2-4457121bdb15" providerId="ADAL" clId="{D54E303B-AADC-4218-8034-221F5339D620}" dt="2024-09-25T13:04:56.257" v="214" actId="1076"/>
          <ac:spMkLst>
            <pc:docMk/>
            <pc:sldMk cId="1714192435" sldId="266"/>
            <ac:spMk id="19" creationId="{3EA82201-6909-598D-2057-E56A9DA6776F}"/>
          </ac:spMkLst>
        </pc:spChg>
        <pc:spChg chg="add mod">
          <ac:chgData name="Eliad Refael" userId="4460e066-4139-4f53-8fc2-4457121bdb15" providerId="ADAL" clId="{D54E303B-AADC-4218-8034-221F5339D620}" dt="2024-09-25T13:05:57.235" v="216" actId="1076"/>
          <ac:spMkLst>
            <pc:docMk/>
            <pc:sldMk cId="1714192435" sldId="266"/>
            <ac:spMk id="20" creationId="{EE6B9B1C-1F9F-04EF-2AC8-DDEEE9C2A084}"/>
          </ac:spMkLst>
        </pc:spChg>
        <pc:spChg chg="add mod">
          <ac:chgData name="Eliad Refael" userId="4460e066-4139-4f53-8fc2-4457121bdb15" providerId="ADAL" clId="{D54E303B-AADC-4218-8034-221F5339D620}" dt="2024-09-25T13:06:16.607" v="234" actId="20577"/>
          <ac:spMkLst>
            <pc:docMk/>
            <pc:sldMk cId="1714192435" sldId="266"/>
            <ac:spMk id="21" creationId="{52AB0FCC-43B5-2B17-5B22-7BB58276AA1F}"/>
          </ac:spMkLst>
        </pc:spChg>
        <pc:picChg chg="add del mod ord">
          <ac:chgData name="Eliad Refael" userId="4460e066-4139-4f53-8fc2-4457121bdb15" providerId="ADAL" clId="{D54E303B-AADC-4218-8034-221F5339D620}" dt="2024-09-25T13:37:23.384" v="393" actId="478"/>
          <ac:picMkLst>
            <pc:docMk/>
            <pc:sldMk cId="1714192435" sldId="266"/>
            <ac:picMk id="12" creationId="{7999E2F1-12B7-7CD8-3131-E8FCF6F0A42F}"/>
          </ac:picMkLst>
        </pc:picChg>
      </pc:sldChg>
      <pc:sldChg chg="addSp delSp modSp mod modTransition modAnim modShow modNotesTx">
        <pc:chgData name="Eliad Refael" userId="4460e066-4139-4f53-8fc2-4457121bdb15" providerId="ADAL" clId="{D54E303B-AADC-4218-8034-221F5339D620}" dt="2024-09-25T14:23:19.849" v="762" actId="478"/>
        <pc:sldMkLst>
          <pc:docMk/>
          <pc:sldMk cId="918870045" sldId="267"/>
        </pc:sldMkLst>
        <pc:spChg chg="add mod">
          <ac:chgData name="Eliad Refael" userId="4460e066-4139-4f53-8fc2-4457121bdb15" providerId="ADAL" clId="{D54E303B-AADC-4218-8034-221F5339D620}" dt="2024-09-25T13:40:16.158" v="405"/>
          <ac:spMkLst>
            <pc:docMk/>
            <pc:sldMk cId="918870045" sldId="267"/>
            <ac:spMk id="3" creationId="{CA70FBF8-CE85-5AFA-5C86-543A3C65DC33}"/>
          </ac:spMkLst>
        </pc:spChg>
        <pc:spChg chg="add mod">
          <ac:chgData name="Eliad Refael" userId="4460e066-4139-4f53-8fc2-4457121bdb15" providerId="ADAL" clId="{D54E303B-AADC-4218-8034-221F5339D620}" dt="2024-09-25T13:40:16.158" v="405"/>
          <ac:spMkLst>
            <pc:docMk/>
            <pc:sldMk cId="918870045" sldId="267"/>
            <ac:spMk id="4" creationId="{C733F812-0D49-8D12-BE40-2107B73CD9BA}"/>
          </ac:spMkLst>
        </pc:spChg>
        <pc:spChg chg="mod">
          <ac:chgData name="Eliad Refael" userId="4460e066-4139-4f53-8fc2-4457121bdb15" providerId="ADAL" clId="{D54E303B-AADC-4218-8034-221F5339D620}" dt="2024-09-25T13:37:55.934" v="398" actId="1076"/>
          <ac:spMkLst>
            <pc:docMk/>
            <pc:sldMk cId="918870045" sldId="267"/>
            <ac:spMk id="7" creationId="{83EFE234-B446-433E-80C4-AE40EAEAEAAE}"/>
          </ac:spMkLst>
        </pc:spChg>
        <pc:spChg chg="add mod">
          <ac:chgData name="Eliad Refael" userId="4460e066-4139-4f53-8fc2-4457121bdb15" providerId="ADAL" clId="{D54E303B-AADC-4218-8034-221F5339D620}" dt="2024-09-25T13:40:20.399" v="407"/>
          <ac:spMkLst>
            <pc:docMk/>
            <pc:sldMk cId="918870045" sldId="267"/>
            <ac:spMk id="8" creationId="{BED1693A-6E69-50C1-C83A-BAC658E61259}"/>
          </ac:spMkLst>
        </pc:spChg>
        <pc:spChg chg="add mod">
          <ac:chgData name="Eliad Refael" userId="4460e066-4139-4f53-8fc2-4457121bdb15" providerId="ADAL" clId="{D54E303B-AADC-4218-8034-221F5339D620}" dt="2024-09-25T13:40:20.399" v="407"/>
          <ac:spMkLst>
            <pc:docMk/>
            <pc:sldMk cId="918870045" sldId="267"/>
            <ac:spMk id="9" creationId="{6F70AE2E-DD1C-3334-8CE5-98FD4CD2DCF5}"/>
          </ac:spMkLst>
        </pc:spChg>
        <pc:spChg chg="add del mod">
          <ac:chgData name="Eliad Refael" userId="4460e066-4139-4f53-8fc2-4457121bdb15" providerId="ADAL" clId="{D54E303B-AADC-4218-8034-221F5339D620}" dt="2024-09-25T14:23:17.526" v="761" actId="478"/>
          <ac:spMkLst>
            <pc:docMk/>
            <pc:sldMk cId="918870045" sldId="267"/>
            <ac:spMk id="10" creationId="{4A3FC0C6-7293-9ED3-D725-25F8F3E52389}"/>
          </ac:spMkLst>
        </pc:spChg>
        <pc:spChg chg="add del mod">
          <ac:chgData name="Eliad Refael" userId="4460e066-4139-4f53-8fc2-4457121bdb15" providerId="ADAL" clId="{D54E303B-AADC-4218-8034-221F5339D620}" dt="2024-09-25T14:23:19.849" v="762" actId="478"/>
          <ac:spMkLst>
            <pc:docMk/>
            <pc:sldMk cId="918870045" sldId="267"/>
            <ac:spMk id="11" creationId="{273068B5-5B7F-4FC6-883C-89D2DECB80E0}"/>
          </ac:spMkLst>
        </pc:spChg>
        <pc:picChg chg="add mod">
          <ac:chgData name="Eliad Refael" userId="4460e066-4139-4f53-8fc2-4457121bdb15" providerId="ADAL" clId="{D54E303B-AADC-4218-8034-221F5339D620}" dt="2024-09-25T13:40:18.693" v="406"/>
          <ac:picMkLst>
            <pc:docMk/>
            <pc:sldMk cId="918870045" sldId="267"/>
            <ac:picMk id="2" creationId="{E5E5E11D-E046-3B5F-AB22-B96A7777FF30}"/>
          </ac:picMkLst>
        </pc:picChg>
        <pc:picChg chg="mod">
          <ac:chgData name="Eliad Refael" userId="4460e066-4139-4f53-8fc2-4457121bdb15" providerId="ADAL" clId="{D54E303B-AADC-4218-8034-221F5339D620}" dt="2024-09-25T13:38:03.080" v="400" actId="34135"/>
          <ac:picMkLst>
            <pc:docMk/>
            <pc:sldMk cId="918870045" sldId="267"/>
            <ac:picMk id="5" creationId="{2D900845-5DA4-4D53-BEE0-69B713D88870}"/>
          </ac:picMkLst>
        </pc:picChg>
        <pc:picChg chg="add mod">
          <ac:chgData name="Eliad Refael" userId="4460e066-4139-4f53-8fc2-4457121bdb15" providerId="ADAL" clId="{D54E303B-AADC-4218-8034-221F5339D620}" dt="2024-09-25T13:40:21.843" v="408"/>
          <ac:picMkLst>
            <pc:docMk/>
            <pc:sldMk cId="918870045" sldId="267"/>
            <ac:picMk id="6" creationId="{C2DD733E-45F8-A3F5-A5F2-337934B6BA9E}"/>
          </ac:picMkLst>
        </pc:picChg>
      </pc:sldChg>
      <pc:sldChg chg="modSp mod modTransition modShow modNotesTx">
        <pc:chgData name="Eliad Refael" userId="4460e066-4139-4f53-8fc2-4457121bdb15" providerId="ADAL" clId="{D54E303B-AADC-4218-8034-221F5339D620}" dt="2024-09-25T13:47:47.804" v="533" actId="20577"/>
        <pc:sldMkLst>
          <pc:docMk/>
          <pc:sldMk cId="3892143694" sldId="268"/>
        </pc:sldMkLst>
        <pc:picChg chg="mod modCrop">
          <ac:chgData name="Eliad Refael" userId="4460e066-4139-4f53-8fc2-4457121bdb15" providerId="ADAL" clId="{D54E303B-AADC-4218-8034-221F5339D620}" dt="2024-09-25T13:46:08.017" v="502" actId="732"/>
          <ac:picMkLst>
            <pc:docMk/>
            <pc:sldMk cId="3892143694" sldId="268"/>
            <ac:picMk id="5" creationId="{94E54907-CD97-425D-9F70-3B46D72035D5}"/>
          </ac:picMkLst>
        </pc:picChg>
      </pc:sldChg>
      <pc:sldChg chg="modSp mod modTransition modShow modNotesTx">
        <pc:chgData name="Eliad Refael" userId="4460e066-4139-4f53-8fc2-4457121bdb15" providerId="ADAL" clId="{D54E303B-AADC-4218-8034-221F5339D620}" dt="2024-09-25T13:48:52.068" v="550" actId="20577"/>
        <pc:sldMkLst>
          <pc:docMk/>
          <pc:sldMk cId="915757742" sldId="269"/>
        </pc:sldMkLst>
        <pc:picChg chg="mod">
          <ac:chgData name="Eliad Refael" userId="4460e066-4139-4f53-8fc2-4457121bdb15" providerId="ADAL" clId="{D54E303B-AADC-4218-8034-221F5339D620}" dt="2024-09-25T13:48:00.506" v="535" actId="14100"/>
          <ac:picMkLst>
            <pc:docMk/>
            <pc:sldMk cId="915757742" sldId="269"/>
            <ac:picMk id="5" creationId="{6B5551B9-B1B6-4495-88BD-26D09C916FD2}"/>
          </ac:picMkLst>
        </pc:picChg>
      </pc:sldChg>
      <pc:sldChg chg="modSp mod modTransition modClrScheme modShow chgLayout modNotesTx">
        <pc:chgData name="Eliad Refael" userId="4460e066-4139-4f53-8fc2-4457121bdb15" providerId="ADAL" clId="{D54E303B-AADC-4218-8034-221F5339D620}" dt="2024-09-25T13:53:00.303" v="584" actId="1076"/>
        <pc:sldMkLst>
          <pc:docMk/>
          <pc:sldMk cId="63476918" sldId="270"/>
        </pc:sldMkLst>
        <pc:spChg chg="mod">
          <ac:chgData name="Eliad Refael" userId="4460e066-4139-4f53-8fc2-4457121bdb15" providerId="ADAL" clId="{D54E303B-AADC-4218-8034-221F5339D620}" dt="2024-09-25T13:50:55.070" v="561" actId="1076"/>
          <ac:spMkLst>
            <pc:docMk/>
            <pc:sldMk cId="63476918" sldId="270"/>
            <ac:spMk id="6" creationId="{5FDC019D-1AE2-4CD8-8694-C8EF7C965DDD}"/>
          </ac:spMkLst>
        </pc:spChg>
        <pc:picChg chg="mod ord modCrop">
          <ac:chgData name="Eliad Refael" userId="4460e066-4139-4f53-8fc2-4457121bdb15" providerId="ADAL" clId="{D54E303B-AADC-4218-8034-221F5339D620}" dt="2024-09-25T13:53:00.303" v="584" actId="1076"/>
          <ac:picMkLst>
            <pc:docMk/>
            <pc:sldMk cId="63476918" sldId="270"/>
            <ac:picMk id="5" creationId="{79B8B5C6-85EA-4177-B9D4-D2E4A8269174}"/>
          </ac:picMkLst>
        </pc:picChg>
      </pc:sldChg>
      <pc:sldChg chg="modSp mod modTransition modShow modNotesTx">
        <pc:chgData name="Eliad Refael" userId="4460e066-4139-4f53-8fc2-4457121bdb15" providerId="ADAL" clId="{D54E303B-AADC-4218-8034-221F5339D620}" dt="2024-09-25T13:53:45.928" v="601" actId="1076"/>
        <pc:sldMkLst>
          <pc:docMk/>
          <pc:sldMk cId="1434356055" sldId="271"/>
        </pc:sldMkLst>
        <pc:picChg chg="mod">
          <ac:chgData name="Eliad Refael" userId="4460e066-4139-4f53-8fc2-4457121bdb15" providerId="ADAL" clId="{D54E303B-AADC-4218-8034-221F5339D620}" dt="2024-09-25T13:53:45.928" v="601" actId="1076"/>
          <ac:picMkLst>
            <pc:docMk/>
            <pc:sldMk cId="1434356055" sldId="271"/>
            <ac:picMk id="5" creationId="{C379C3F8-E446-4C15-BA76-91D63EDBD523}"/>
          </ac:picMkLst>
        </pc:picChg>
      </pc:sldChg>
      <pc:sldChg chg="modSp mod modTransition modClrScheme modShow chgLayout modNotesTx">
        <pc:chgData name="Eliad Refael" userId="4460e066-4139-4f53-8fc2-4457121bdb15" providerId="ADAL" clId="{D54E303B-AADC-4218-8034-221F5339D620}" dt="2024-09-25T13:57:08.815" v="662" actId="20577"/>
        <pc:sldMkLst>
          <pc:docMk/>
          <pc:sldMk cId="2290403331" sldId="272"/>
        </pc:sldMkLst>
        <pc:spChg chg="mod">
          <ac:chgData name="Eliad Refael" userId="4460e066-4139-4f53-8fc2-4457121bdb15" providerId="ADAL" clId="{D54E303B-AADC-4218-8034-221F5339D620}" dt="2024-09-25T13:55:28.877" v="621" actId="1076"/>
          <ac:spMkLst>
            <pc:docMk/>
            <pc:sldMk cId="2290403331" sldId="272"/>
            <ac:spMk id="10" creationId="{1BB1F1A7-32C6-48CA-B719-450BFDD70C31}"/>
          </ac:spMkLst>
        </pc:spChg>
        <pc:picChg chg="mod ord modCrop">
          <ac:chgData name="Eliad Refael" userId="4460e066-4139-4f53-8fc2-4457121bdb15" providerId="ADAL" clId="{D54E303B-AADC-4218-8034-221F5339D620}" dt="2024-09-25T13:55:21.616" v="620" actId="14100"/>
          <ac:picMkLst>
            <pc:docMk/>
            <pc:sldMk cId="2290403331" sldId="272"/>
            <ac:picMk id="5" creationId="{0D7E4190-0669-4727-A341-83669CC0666B}"/>
          </ac:picMkLst>
        </pc:picChg>
      </pc:sldChg>
      <pc:sldChg chg="modSp mod modTransition modClrScheme modShow chgLayout modNotesTx">
        <pc:chgData name="Eliad Refael" userId="4460e066-4139-4f53-8fc2-4457121bdb15" providerId="ADAL" clId="{D54E303B-AADC-4218-8034-221F5339D620}" dt="2024-09-25T13:58:06.153" v="673" actId="20577"/>
        <pc:sldMkLst>
          <pc:docMk/>
          <pc:sldMk cId="268592805" sldId="273"/>
        </pc:sldMkLst>
        <pc:spChg chg="mod">
          <ac:chgData name="Eliad Refael" userId="4460e066-4139-4f53-8fc2-4457121bdb15" providerId="ADAL" clId="{D54E303B-AADC-4218-8034-221F5339D620}" dt="2024-09-25T13:58:00.398" v="672" actId="1076"/>
          <ac:spMkLst>
            <pc:docMk/>
            <pc:sldMk cId="268592805" sldId="273"/>
            <ac:spMk id="10" creationId="{9E2DB7DE-91EB-42F3-B57A-7DC95DD5739D}"/>
          </ac:spMkLst>
        </pc:spChg>
        <pc:picChg chg="mod ord">
          <ac:chgData name="Eliad Refael" userId="4460e066-4139-4f53-8fc2-4457121bdb15" providerId="ADAL" clId="{D54E303B-AADC-4218-8034-221F5339D620}" dt="2024-09-25T13:57:57.811" v="671" actId="1076"/>
          <ac:picMkLst>
            <pc:docMk/>
            <pc:sldMk cId="268592805" sldId="273"/>
            <ac:picMk id="5" creationId="{BCA0F3BB-49B5-4E93-9EB7-6BD43C7CEC2D}"/>
          </ac:picMkLst>
        </pc:picChg>
      </pc:sldChg>
      <pc:sldChg chg="modSp mod modTransition modClrScheme modShow chgLayout modNotesTx">
        <pc:chgData name="Eliad Refael" userId="4460e066-4139-4f53-8fc2-4457121bdb15" providerId="ADAL" clId="{D54E303B-AADC-4218-8034-221F5339D620}" dt="2024-09-25T13:59:11.240" v="682" actId="1076"/>
        <pc:sldMkLst>
          <pc:docMk/>
          <pc:sldMk cId="4275231615" sldId="274"/>
        </pc:sldMkLst>
        <pc:spChg chg="mod">
          <ac:chgData name="Eliad Refael" userId="4460e066-4139-4f53-8fc2-4457121bdb15" providerId="ADAL" clId="{D54E303B-AADC-4218-8034-221F5339D620}" dt="2024-09-25T13:59:11.240" v="682" actId="1076"/>
          <ac:spMkLst>
            <pc:docMk/>
            <pc:sldMk cId="4275231615" sldId="274"/>
            <ac:spMk id="6" creationId="{FCBE4D51-58A6-42D0-A6C3-6ED381F94FF3}"/>
          </ac:spMkLst>
        </pc:spChg>
        <pc:picChg chg="mod ord">
          <ac:chgData name="Eliad Refael" userId="4460e066-4139-4f53-8fc2-4457121bdb15" providerId="ADAL" clId="{D54E303B-AADC-4218-8034-221F5339D620}" dt="2024-09-25T13:59:07.721" v="681" actId="1076"/>
          <ac:picMkLst>
            <pc:docMk/>
            <pc:sldMk cId="4275231615" sldId="274"/>
            <ac:picMk id="5" creationId="{B42499C2-9A2B-41E6-8DB2-95594A9D7C57}"/>
          </ac:picMkLst>
        </pc:picChg>
      </pc:sldChg>
      <pc:sldChg chg="addSp modSp mod modTransition modClrScheme modShow chgLayout modNotesTx">
        <pc:chgData name="Eliad Refael" userId="4460e066-4139-4f53-8fc2-4457121bdb15" providerId="ADAL" clId="{D54E303B-AADC-4218-8034-221F5339D620}" dt="2024-09-25T14:05:25.784" v="727" actId="20577"/>
        <pc:sldMkLst>
          <pc:docMk/>
          <pc:sldMk cId="2493778176" sldId="275"/>
        </pc:sldMkLst>
        <pc:spChg chg="add mod">
          <ac:chgData name="Eliad Refael" userId="4460e066-4139-4f53-8fc2-4457121bdb15" providerId="ADAL" clId="{D54E303B-AADC-4218-8034-221F5339D620}" dt="2024-09-25T14:05:11.414" v="726" actId="113"/>
          <ac:spMkLst>
            <pc:docMk/>
            <pc:sldMk cId="2493778176" sldId="275"/>
            <ac:spMk id="2" creationId="{295F6277-B62B-1CB7-F1B1-709AA8AC5F96}"/>
          </ac:spMkLst>
        </pc:spChg>
        <pc:picChg chg="mod ord">
          <ac:chgData name="Eliad Refael" userId="4460e066-4139-4f53-8fc2-4457121bdb15" providerId="ADAL" clId="{D54E303B-AADC-4218-8034-221F5339D620}" dt="2024-09-25T14:03:09.810" v="689" actId="1076"/>
          <ac:picMkLst>
            <pc:docMk/>
            <pc:sldMk cId="2493778176" sldId="275"/>
            <ac:picMk id="5" creationId="{EAC5AA15-21AC-42B8-9CD9-512DF8D56528}"/>
          </ac:picMkLst>
        </pc:picChg>
      </pc:sldChg>
      <pc:sldChg chg="addSp delSp modSp mod modTransition modClrScheme modShow chgLayout">
        <pc:chgData name="Eliad Refael" userId="4460e066-4139-4f53-8fc2-4457121bdb15" providerId="ADAL" clId="{D54E303B-AADC-4218-8034-221F5339D620}" dt="2024-09-25T14:06:36.586" v="748" actId="1076"/>
        <pc:sldMkLst>
          <pc:docMk/>
          <pc:sldMk cId="248574647" sldId="276"/>
        </pc:sldMkLst>
        <pc:spChg chg="del mod">
          <ac:chgData name="Eliad Refael" userId="4460e066-4139-4f53-8fc2-4457121bdb15" providerId="ADAL" clId="{D54E303B-AADC-4218-8034-221F5339D620}" dt="2024-09-25T14:05:43.631" v="729" actId="478"/>
          <ac:spMkLst>
            <pc:docMk/>
            <pc:sldMk cId="248574647" sldId="276"/>
            <ac:spMk id="2" creationId="{B7C9E9AA-5811-4617-A4F5-1F68C27F8F12}"/>
          </ac:spMkLst>
        </pc:spChg>
        <pc:spChg chg="add mod">
          <ac:chgData name="Eliad Refael" userId="4460e066-4139-4f53-8fc2-4457121bdb15" providerId="ADAL" clId="{D54E303B-AADC-4218-8034-221F5339D620}" dt="2024-09-25T14:06:36.586" v="748" actId="1076"/>
          <ac:spMkLst>
            <pc:docMk/>
            <pc:sldMk cId="248574647" sldId="276"/>
            <ac:spMk id="3" creationId="{C97CA049-FD43-D1B0-581C-B4A01B3F2720}"/>
          </ac:spMkLst>
        </pc:spChg>
        <pc:picChg chg="mod ord modCrop">
          <ac:chgData name="Eliad Refael" userId="4460e066-4139-4f53-8fc2-4457121bdb15" providerId="ADAL" clId="{D54E303B-AADC-4218-8034-221F5339D620}" dt="2024-09-25T14:06:15.503" v="739" actId="1076"/>
          <ac:picMkLst>
            <pc:docMk/>
            <pc:sldMk cId="248574647" sldId="276"/>
            <ac:picMk id="5" creationId="{0CC88104-3F38-4216-8141-2D24FDEFB80A}"/>
          </ac:picMkLst>
        </pc:picChg>
      </pc:sldChg>
      <pc:sldChg chg="mod modTransition modShow">
        <pc:chgData name="Eliad Refael" userId="4460e066-4139-4f53-8fc2-4457121bdb15" providerId="ADAL" clId="{D54E303B-AADC-4218-8034-221F5339D620}" dt="2024-09-25T13:29:42.001" v="254"/>
        <pc:sldMkLst>
          <pc:docMk/>
          <pc:sldMk cId="4157885230" sldId="277"/>
        </pc:sldMkLst>
      </pc:sldChg>
      <pc:sldChg chg="mod modTransition modShow">
        <pc:chgData name="Eliad Refael" userId="4460e066-4139-4f53-8fc2-4457121bdb15" providerId="ADAL" clId="{D54E303B-AADC-4218-8034-221F5339D620}" dt="2024-09-25T13:29:42.001" v="254"/>
        <pc:sldMkLst>
          <pc:docMk/>
          <pc:sldMk cId="2958589232" sldId="278"/>
        </pc:sldMkLst>
      </pc:sldChg>
      <pc:sldChg chg="mod modTransition modShow">
        <pc:chgData name="Eliad Refael" userId="4460e066-4139-4f53-8fc2-4457121bdb15" providerId="ADAL" clId="{D54E303B-AADC-4218-8034-221F5339D620}" dt="2024-09-25T13:29:42.001" v="254"/>
        <pc:sldMkLst>
          <pc:docMk/>
          <pc:sldMk cId="3496916436" sldId="279"/>
        </pc:sldMkLst>
      </pc:sldChg>
      <pc:sldChg chg="addSp delSp modSp mod modTransition modShow">
        <pc:chgData name="Eliad Refael" userId="4460e066-4139-4f53-8fc2-4457121bdb15" providerId="ADAL" clId="{D54E303B-AADC-4218-8034-221F5339D620}" dt="2024-09-25T13:29:42.001" v="254"/>
        <pc:sldMkLst>
          <pc:docMk/>
          <pc:sldMk cId="94021045" sldId="280"/>
        </pc:sldMkLst>
        <pc:graphicFrameChg chg="add del modGraphic">
          <ac:chgData name="Eliad Refael" userId="4460e066-4139-4f53-8fc2-4457121bdb15" providerId="ADAL" clId="{D54E303B-AADC-4218-8034-221F5339D620}" dt="2024-09-25T12:56:51.145" v="36" actId="27309"/>
          <ac:graphicFrameMkLst>
            <pc:docMk/>
            <pc:sldMk cId="94021045" sldId="280"/>
            <ac:graphicFrameMk id="4" creationId="{0C4F5A17-3A21-5F79-6651-AD76F9A6F21A}"/>
          </ac:graphicFrameMkLst>
        </pc:graphicFrameChg>
      </pc:sldChg>
      <pc:sldChg chg="mod modTransition modShow">
        <pc:chgData name="Eliad Refael" userId="4460e066-4139-4f53-8fc2-4457121bdb15" providerId="ADAL" clId="{D54E303B-AADC-4218-8034-221F5339D620}" dt="2024-09-25T13:38:32.666" v="401" actId="729"/>
        <pc:sldMkLst>
          <pc:docMk/>
          <pc:sldMk cId="3179754552" sldId="281"/>
        </pc:sldMkLst>
      </pc:sldChg>
      <pc:sldChg chg="mod modTransition modShow">
        <pc:chgData name="Eliad Refael" userId="4460e066-4139-4f53-8fc2-4457121bdb15" providerId="ADAL" clId="{D54E303B-AADC-4218-8034-221F5339D620}" dt="2024-09-25T13:45:42.120" v="497" actId="729"/>
        <pc:sldMkLst>
          <pc:docMk/>
          <pc:sldMk cId="1488307333" sldId="282"/>
        </pc:sldMkLst>
      </pc:sldChg>
      <pc:sldChg chg="mod modTransition modShow">
        <pc:chgData name="Eliad Refael" userId="4460e066-4139-4f53-8fc2-4457121bdb15" providerId="ADAL" clId="{D54E303B-AADC-4218-8034-221F5339D620}" dt="2024-09-25T13:48:09.040" v="536" actId="729"/>
        <pc:sldMkLst>
          <pc:docMk/>
          <pc:sldMk cId="4066488831" sldId="283"/>
        </pc:sldMkLst>
      </pc:sldChg>
      <pc:sldChg chg="mod modTransition modShow">
        <pc:chgData name="Eliad Refael" userId="4460e066-4139-4f53-8fc2-4457121bdb15" providerId="ADAL" clId="{D54E303B-AADC-4218-8034-221F5339D620}" dt="2024-09-25T13:51:09.101" v="562" actId="729"/>
        <pc:sldMkLst>
          <pc:docMk/>
          <pc:sldMk cId="4064617309" sldId="284"/>
        </pc:sldMkLst>
      </pc:sldChg>
      <pc:sldChg chg="mod modTransition modShow">
        <pc:chgData name="Eliad Refael" userId="4460e066-4139-4f53-8fc2-4457121bdb15" providerId="ADAL" clId="{D54E303B-AADC-4218-8034-221F5339D620}" dt="2024-09-25T13:53:13.965" v="585" actId="729"/>
        <pc:sldMkLst>
          <pc:docMk/>
          <pc:sldMk cId="313876576" sldId="285"/>
        </pc:sldMkLst>
      </pc:sldChg>
      <pc:sldChg chg="mod modTransition modShow">
        <pc:chgData name="Eliad Refael" userId="4460e066-4139-4f53-8fc2-4457121bdb15" providerId="ADAL" clId="{D54E303B-AADC-4218-8034-221F5339D620}" dt="2024-09-25T13:54:16.982" v="602" actId="729"/>
        <pc:sldMkLst>
          <pc:docMk/>
          <pc:sldMk cId="2049985168" sldId="286"/>
        </pc:sldMkLst>
      </pc:sldChg>
      <pc:sldChg chg="mod modTransition modShow">
        <pc:chgData name="Eliad Refael" userId="4460e066-4139-4f53-8fc2-4457121bdb15" providerId="ADAL" clId="{D54E303B-AADC-4218-8034-221F5339D620}" dt="2024-09-25T14:02:49.570" v="683" actId="729"/>
        <pc:sldMkLst>
          <pc:docMk/>
          <pc:sldMk cId="456123012" sldId="287"/>
        </pc:sldMkLst>
      </pc:sldChg>
      <pc:sldChg chg="mod modTransition modShow">
        <pc:chgData name="Eliad Refael" userId="4460e066-4139-4f53-8fc2-4457121bdb15" providerId="ADAL" clId="{D54E303B-AADC-4218-8034-221F5339D620}" dt="2024-09-25T13:58:42.423" v="675" actId="729"/>
        <pc:sldMkLst>
          <pc:docMk/>
          <pc:sldMk cId="4055081941" sldId="288"/>
        </pc:sldMkLst>
      </pc:sldChg>
      <pc:sldChg chg="mod modTransition modShow">
        <pc:chgData name="Eliad Refael" userId="4460e066-4139-4f53-8fc2-4457121bdb15" providerId="ADAL" clId="{D54E303B-AADC-4218-8034-221F5339D620}" dt="2024-09-25T13:57:31.482" v="663" actId="729"/>
        <pc:sldMkLst>
          <pc:docMk/>
          <pc:sldMk cId="1258748541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5F76A90-FEC0-4462-BA36-8F4CEEB299F3}" type="datetimeFigureOut">
              <a:rPr lang="he-IL" smtClean="0"/>
              <a:t>ל'/אב/תשפ"ה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91731A0-1497-47CA-B212-F1CE287AEA3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552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731A0-1497-47CA-B212-F1CE287AEA33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0537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בלוק זה מבצע את אותו עקרון פעולה כמו הבלוק הקודם, אך עבור הדילר.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עם תוספת השוואה למי יש את מספר הנקודות הגדול ביותר, במידה והמשתמש והדילר לא הגיעו ל21 נקודות . </a:t>
            </a:r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731A0-1497-47CA-B212-F1CE287AEA33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4910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בלוק זה משמש לספירת כמות הניצחונות והפסדים,</a:t>
            </a:r>
          </a:p>
          <a:p>
            <a:pPr algn="r" rtl="1"/>
            <a:r>
              <a:rPr lang="he-IL" dirty="0"/>
              <a:t>על ידי קבלת 1 לוגי מהבלוקים הקודמים</a:t>
            </a:r>
          </a:p>
          <a:p>
            <a:pPr algn="r" rtl="1"/>
            <a:r>
              <a:rPr lang="he-IL" dirty="0"/>
              <a:t>(ניצחון או הפסד, של המשתמש והדילר)</a:t>
            </a:r>
            <a:r>
              <a:rPr lang="en-US" dirty="0"/>
              <a:t> 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  </a:t>
            </a:r>
          </a:p>
          <a:p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731A0-1497-47CA-B212-F1CE287AEA33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8595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בלוק זה אומר שהתור של הדילר לשחק,</a:t>
            </a:r>
          </a:p>
          <a:p>
            <a:r>
              <a:rPr lang="he-IL" dirty="0"/>
              <a:t>(כאשר הלחצן של הסטנד מקבל 1 לוגי).</a:t>
            </a:r>
          </a:p>
          <a:p>
            <a:r>
              <a:rPr lang="he-IL" dirty="0"/>
              <a:t>ואז הוא שולף את הקלפים באופן אוטומטי.</a:t>
            </a:r>
          </a:p>
          <a:p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731A0-1497-47CA-B212-F1CE287AEA33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6631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1. בלוק זה מקבל את המספר והצורה של הקלף, ומציג אותם במסך של המשתמש והדילר בהתאמה. </a:t>
            </a:r>
          </a:p>
          <a:p>
            <a:pPr algn="r" rtl="1"/>
            <a:r>
              <a:rPr lang="he-IL" dirty="0"/>
              <a:t>2. ההצגה של הקלפים מועבר דרך </a:t>
            </a:r>
            <a:r>
              <a:rPr lang="he-IL" dirty="0" err="1"/>
              <a:t>הרגיסטירם</a:t>
            </a:r>
            <a:r>
              <a:rPr lang="he-IL" dirty="0"/>
              <a:t>, שהוא שומר את הערך של הקלף, ומציג אותם למסך.</a:t>
            </a:r>
          </a:p>
          <a:p>
            <a:pPr algn="r" rtl="1"/>
            <a:r>
              <a:rPr lang="he-IL" dirty="0"/>
              <a:t>3. כאשר מגיע עוד קלף אז במסך הוא עושה הזזה ימינה של הקלף הקודם.</a:t>
            </a:r>
          </a:p>
          <a:p>
            <a:pPr algn="r" rtl="1"/>
            <a:r>
              <a:rPr lang="he-IL" dirty="0"/>
              <a:t> 4. בהתחלה זה מציג את הקלפים במסך של המשתמש, וכאשר המשתמש לוחץ על  </a:t>
            </a:r>
            <a:r>
              <a:rPr lang="en-US" dirty="0"/>
              <a:t>STAND </a:t>
            </a:r>
            <a:r>
              <a:rPr lang="he-IL" dirty="0"/>
              <a:t> אז ההצגה של הקלפים מהעובר למסך של הדילר.</a:t>
            </a:r>
          </a:p>
          <a:p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731A0-1497-47CA-B212-F1CE287AEA33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65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בלוק זה המשתמש בוחר את סכום ההימור והוא מועבר לרגיסטר בירידת השעון .</a:t>
            </a:r>
          </a:p>
          <a:p>
            <a:pPr algn="r" rtl="1"/>
            <a:r>
              <a:rPr lang="he-IL" dirty="0"/>
              <a:t>הערה רכיב </a:t>
            </a:r>
            <a:r>
              <a:rPr lang="en-US" dirty="0"/>
              <a:t>PRI </a:t>
            </a:r>
            <a:r>
              <a:rPr lang="he-IL" dirty="0"/>
              <a:t> משמש לקבלת הערך הגבוה ביותר במידה נלחץ במקביל </a:t>
            </a:r>
            <a:r>
              <a:rPr lang="en-US" dirty="0"/>
              <a:t>,</a:t>
            </a:r>
            <a:r>
              <a:rPr lang="he-IL" dirty="0"/>
              <a:t> בנוסף יש לנו אפשרות לעשות לאפס את סכום ההימור או לעשות</a:t>
            </a:r>
            <a:r>
              <a:rPr lang="en-US" dirty="0"/>
              <a:t> </a:t>
            </a:r>
            <a:r>
              <a:rPr lang="he-IL" dirty="0"/>
              <a:t>  </a:t>
            </a:r>
            <a:r>
              <a:rPr lang="en-US" dirty="0"/>
              <a:t>ALL IN</a:t>
            </a:r>
            <a:r>
              <a:rPr lang="he-IL" dirty="0"/>
              <a:t>.</a:t>
            </a:r>
          </a:p>
          <a:p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731A0-1497-47CA-B212-F1CE287AEA33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0991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בלוק זה נתון למשתמש סכום צ</a:t>
            </a:r>
            <a:r>
              <a:rPr lang="en-US" dirty="0"/>
              <a:t>'</a:t>
            </a:r>
            <a:r>
              <a:rPr lang="he-IL" dirty="0"/>
              <a:t>יפים התחלתי ומעדכן בהתאם את הסכום עבור כל מצב של הפסד וניצחון של המשתמש</a:t>
            </a:r>
            <a:r>
              <a:rPr lang="en-US" dirty="0"/>
              <a:t>.</a:t>
            </a:r>
          </a:p>
          <a:p>
            <a:pPr algn="r" rtl="1"/>
            <a:r>
              <a:rPr lang="he-IL" dirty="0"/>
              <a:t>הערה השימוש במונה התבצע בעקבות בעיית תזמונים כך שאם נלחץ על </a:t>
            </a:r>
            <a:r>
              <a:rPr lang="en-US" dirty="0"/>
              <a:t>RESET </a:t>
            </a:r>
          </a:p>
          <a:p>
            <a:pPr algn="r" rtl="1"/>
            <a:r>
              <a:rPr lang="he-IL" dirty="0"/>
              <a:t>תתקבל הכניסה ואז יתקבל הפולס של השעון מה שמאפשר להכניס את הסכום ההתחלתי (200) </a:t>
            </a:r>
          </a:p>
          <a:p>
            <a:pPr algn="r" rtl="1"/>
            <a:r>
              <a:rPr lang="he-IL" dirty="0"/>
              <a:t>ובכך לפתור את בעיית התזמונים.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731A0-1497-47CA-B212-F1CE287AEA33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0546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בלוק זה מגביל את המשתמש והדילר לשליפת ממקסימום 5 קלפים </a:t>
            </a:r>
          </a:p>
          <a:p>
            <a:pPr algn="r" rtl="1"/>
            <a:r>
              <a:rPr lang="he-IL" dirty="0"/>
              <a:t>ועוצר את שליפת הקלפים במידה ויתקבל ניצחון או הפסד.</a:t>
            </a:r>
          </a:p>
          <a:p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731A0-1497-47CA-B212-F1CE287AEA33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8549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731A0-1497-47CA-B212-F1CE287AEA33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5593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731A0-1497-47CA-B212-F1CE287AEA33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1690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731A0-1497-47CA-B212-F1CE287AEA33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1758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731A0-1497-47CA-B212-F1CE287AEA33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923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200" dirty="0"/>
              <a:t>בלוק זה משמש לקבלת קלפים באופן רנדומלי </a:t>
            </a:r>
            <a:br>
              <a:rPr lang="en-US" sz="1200" dirty="0"/>
            </a:br>
            <a:r>
              <a:rPr lang="he-IL" sz="1200" dirty="0"/>
              <a:t>עקרון פעולת המעגל:</a:t>
            </a:r>
          </a:p>
          <a:p>
            <a:pPr algn="r" rtl="1"/>
            <a:r>
              <a:rPr lang="he-IL" sz="1200" dirty="0"/>
              <a:t>1. ברגע הפעלת השעון, המונה יתחיל לספור את </a:t>
            </a:r>
          </a:p>
          <a:p>
            <a:pPr algn="r" rtl="1"/>
            <a:r>
              <a:rPr lang="he-IL" sz="1200" dirty="0"/>
              <a:t>באורך של 6 סיביות.</a:t>
            </a:r>
          </a:p>
          <a:p>
            <a:pPr algn="r" rtl="1"/>
            <a:r>
              <a:rPr lang="he-IL" sz="1200" dirty="0"/>
              <a:t>2. הוא מעביר את הערך לרכיב אוגר הזזה, שלוקח את הערך הבינארי של המונה, ומבצע הזזה </a:t>
            </a:r>
          </a:p>
          <a:p>
            <a:pPr algn="r" rtl="1"/>
            <a:r>
              <a:rPr lang="he-IL" sz="1200" dirty="0"/>
              <a:t>לכיוון ה</a:t>
            </a:r>
            <a:r>
              <a:rPr lang="en-US" sz="1200" dirty="0"/>
              <a:t>MSB-</a:t>
            </a:r>
            <a:r>
              <a:rPr lang="he-IL" sz="1200" dirty="0"/>
              <a:t>, של הערך הבינארי המתקבל מהמונה.</a:t>
            </a:r>
          </a:p>
          <a:p>
            <a:pPr algn="r" rtl="1"/>
            <a:r>
              <a:rPr lang="he-IL" sz="1200" dirty="0"/>
              <a:t>3. לאחר מכן זה מועבר לרגיסטר שמטרתו לשמור את הכתובת המתקבלת מאוגר ההזזה.</a:t>
            </a:r>
          </a:p>
          <a:p>
            <a:pPr algn="r" rtl="1"/>
            <a:r>
              <a:rPr lang="he-IL" sz="1200" dirty="0"/>
              <a:t>4. לאחר לחיצה על </a:t>
            </a:r>
            <a:r>
              <a:rPr lang="en-US" sz="1200" dirty="0"/>
              <a:t>HIT </a:t>
            </a:r>
            <a:r>
              <a:rPr lang="he-IL" sz="1200" dirty="0"/>
              <a:t> זה מעביר את הכתובת לזיכרון הרום.</a:t>
            </a:r>
          </a:p>
          <a:p>
            <a:pPr algn="r" rtl="1"/>
            <a:r>
              <a:rPr lang="he-IL" sz="1200" dirty="0"/>
              <a:t>5. זיכרון הרום הראשון מכיל את כל ערכי הקלפים, וזיכרון הרום השני מכיל את כל הצורות האפשריות שיש בכל חפיסת קלפים.</a:t>
            </a:r>
          </a:p>
          <a:p>
            <a:pPr algn="r" rtl="1"/>
            <a:r>
              <a:rPr lang="he-IL" sz="1200" dirty="0"/>
              <a:t>6. לאחר מכן הערכים שנמצאים בזיכרונות מועברים לתצוגת המסך ואז ניתן לראות את הקלף המתקבל. </a:t>
            </a:r>
          </a:p>
          <a:p>
            <a:pPr algn="r" rtl="1"/>
            <a:r>
              <a:rPr lang="he-IL" sz="1200" dirty="0"/>
              <a:t>הערה:</a:t>
            </a:r>
            <a:r>
              <a:rPr lang="en-US" sz="1200" dirty="0"/>
              <a:t> </a:t>
            </a:r>
            <a:r>
              <a:rPr lang="he-IL" sz="1200" dirty="0"/>
              <a:t>הערך המספרי של כל אחד מהקלפים מוכל גם הוא בזיכרון רום כלומר מכיוון שמספיק לנו להשתמש רק ב9 ספרות </a:t>
            </a:r>
            <a:r>
              <a:rPr lang="en-US" sz="1200" dirty="0"/>
              <a:t>HEX</a:t>
            </a:r>
            <a:r>
              <a:rPr lang="he-IL" sz="1200" dirty="0"/>
              <a:t> </a:t>
            </a:r>
          </a:p>
          <a:p>
            <a:pPr algn="r" rtl="1"/>
            <a:r>
              <a:rPr lang="he-IL" sz="1200" dirty="0"/>
              <a:t>לכן לספרות האחרונות הוספנו של כל כתובת הוספנו את הערך המספרי שלהם שהוא ישמש אותנו לבלוק הבא. </a:t>
            </a:r>
            <a:endParaRPr lang="en-US" sz="1200" dirty="0"/>
          </a:p>
          <a:p>
            <a:pPr algn="r" rtl="1"/>
            <a:endParaRPr lang="en-US" sz="1200" dirty="0"/>
          </a:p>
          <a:p>
            <a:pPr algn="r" rtl="1"/>
            <a:r>
              <a:rPr lang="he-IL" sz="1200" dirty="0" err="1"/>
              <a:t>קאונטר</a:t>
            </a:r>
            <a:r>
              <a:rPr lang="he-IL" sz="1200" dirty="0"/>
              <a:t> סופר מ0 עד מספר סופי של  6 </a:t>
            </a:r>
            <a:r>
              <a:rPr lang="he-IL" sz="1200" dirty="0" err="1"/>
              <a:t>סביות</a:t>
            </a:r>
            <a:r>
              <a:rPr lang="he-IL" sz="1200" dirty="0"/>
              <a:t>,  עבור כל ספירה אתה עושה לו </a:t>
            </a:r>
            <a:r>
              <a:rPr lang="en-US" sz="1200" dirty="0"/>
              <a:t>shift </a:t>
            </a:r>
            <a:r>
              <a:rPr lang="he-IL" sz="1200" dirty="0"/>
              <a:t>רגיסטר,</a:t>
            </a:r>
          </a:p>
          <a:p>
            <a:pPr algn="r" rtl="1"/>
            <a:r>
              <a:rPr lang="he-IL" sz="1200" dirty="0"/>
              <a:t> לאחר שאתה מקבל 000000אתה מקבל ערך חדש </a:t>
            </a:r>
            <a:r>
              <a:rPr lang="he-IL" sz="1200" dirty="0" err="1"/>
              <a:t>מהקאונטר</a:t>
            </a:r>
            <a:r>
              <a:rPr lang="he-IL" sz="1200" dirty="0"/>
              <a:t> ועושה גם לו </a:t>
            </a:r>
            <a:r>
              <a:rPr lang="en-US" sz="1200" dirty="0"/>
              <a:t>shift</a:t>
            </a:r>
            <a:r>
              <a:rPr lang="he-IL" sz="1200"/>
              <a:t>.</a:t>
            </a:r>
            <a:endParaRPr lang="he-IL" sz="1200" dirty="0"/>
          </a:p>
          <a:p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731A0-1497-47CA-B212-F1CE287AEA33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4203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731A0-1497-47CA-B212-F1CE287AEA33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2240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בלוק זה מקבל את הערך המספרי של כל קלף שמתקבל על ידי לחיצה על </a:t>
            </a:r>
            <a:r>
              <a:rPr lang="en-US" dirty="0"/>
              <a:t>HIT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הוא בודק האם הערך של הקלף  הוא 11 כלומר </a:t>
            </a:r>
            <a:r>
              <a:rPr lang="en-US" dirty="0"/>
              <a:t>.AS</a:t>
            </a:r>
            <a:r>
              <a:rPr lang="he-IL" dirty="0"/>
              <a:t>   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במידה ולא</a:t>
            </a:r>
            <a:r>
              <a:rPr lang="en-US" dirty="0"/>
              <a:t>,</a:t>
            </a:r>
            <a:r>
              <a:rPr lang="he-IL" dirty="0"/>
              <a:t> אז הוא ממשיך לשלב הבא כלומר </a:t>
            </a:r>
            <a:r>
              <a:rPr lang="he-IL" dirty="0" err="1"/>
              <a:t>במרבב</a:t>
            </a:r>
            <a:r>
              <a:rPr lang="he-IL" dirty="0"/>
              <a:t> יוצא ערך של הקלף והוא מגיע לרכיב המחבר </a:t>
            </a:r>
          </a:p>
          <a:p>
            <a:pPr algn="r" rtl="1"/>
            <a:r>
              <a:rPr lang="he-IL" dirty="0"/>
              <a:t>שמבצע </a:t>
            </a:r>
            <a:r>
              <a:rPr lang="he-IL" dirty="0" err="1"/>
              <a:t>סכימה</a:t>
            </a:r>
            <a:r>
              <a:rPr lang="he-IL" dirty="0"/>
              <a:t> בין הסכום האחרון שנקלט מהרגיסטר לערך המספרי המתקבל בכניסה (מבלוק </a:t>
            </a:r>
            <a:r>
              <a:rPr lang="en-US" dirty="0"/>
              <a:t>RANDOM CARDS</a:t>
            </a:r>
            <a:r>
              <a:rPr lang="he-IL" dirty="0"/>
              <a:t> )</a:t>
            </a:r>
            <a:r>
              <a:rPr lang="en-US" dirty="0"/>
              <a:t> .</a:t>
            </a:r>
          </a:p>
          <a:p>
            <a:pPr algn="r" rtl="1"/>
            <a:r>
              <a:rPr lang="he-IL" dirty="0"/>
              <a:t>3.כאשר בלוק זה מקבל את קלף ה-</a:t>
            </a:r>
            <a:r>
              <a:rPr lang="en-US" dirty="0"/>
              <a:t>AS</a:t>
            </a:r>
            <a:r>
              <a:rPr lang="he-IL" dirty="0"/>
              <a:t> אז הוא מבצע בדיקה אם </a:t>
            </a:r>
            <a:r>
              <a:rPr lang="he-IL" dirty="0" err="1"/>
              <a:t>העבור</a:t>
            </a:r>
            <a:r>
              <a:rPr lang="he-IL" dirty="0"/>
              <a:t> הערך 11 יתקבל סכום גדול מ21 במידה וכן הוא הערך של קלף האס יהיה 1 אחרת הוא יישאר 11 . </a:t>
            </a:r>
            <a:endParaRPr lang="en-US" dirty="0"/>
          </a:p>
          <a:p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731A0-1497-47CA-B212-F1CE287AEA33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5688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בלוק זה מציין </a:t>
            </a:r>
            <a:r>
              <a:rPr lang="he-IL" dirty="0" err="1"/>
              <a:t>נצחון</a:t>
            </a:r>
            <a:r>
              <a:rPr lang="he-IL" dirty="0"/>
              <a:t> הפסד של המשתמש</a:t>
            </a:r>
            <a:r>
              <a:rPr lang="en-US" dirty="0"/>
              <a:t> 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מוציא 1 לוגי במידה והגענו </a:t>
            </a:r>
            <a:r>
              <a:rPr lang="he-IL" dirty="0" err="1"/>
              <a:t>לבלאק</a:t>
            </a:r>
            <a:r>
              <a:rPr lang="he-IL" dirty="0"/>
              <a:t> ג</a:t>
            </a:r>
            <a:r>
              <a:rPr lang="en-US" dirty="0"/>
              <a:t>'</a:t>
            </a:r>
            <a:r>
              <a:rPr lang="he-IL" dirty="0" err="1"/>
              <a:t>אק</a:t>
            </a:r>
            <a:r>
              <a:rPr lang="he-IL" dirty="0"/>
              <a:t> כלומר 21 נקודות.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ובמידה ולא כלומר מעל 21 נקודות בלוק זה שולח 1 לוגי להפסד.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 כל אפשרת אחרת הוא יוציא 0 לוגי בשניהם כלומר המשך משחק.</a:t>
            </a:r>
          </a:p>
          <a:p>
            <a:pPr algn="r" rtl="1"/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731A0-1497-47CA-B212-F1CE287AEA33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411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8C53-9250-4B38-88F3-6C9C5B5465CE}" type="datetimeFigureOut">
              <a:rPr lang="he-IL" smtClean="0"/>
              <a:t>ל'/אב/תשפ"ה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53DDE36-06B2-49EE-9342-68EAB94A9E6E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19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8C53-9250-4B38-88F3-6C9C5B5465CE}" type="datetimeFigureOut">
              <a:rPr lang="he-IL" smtClean="0"/>
              <a:t>ל'/אב/תשפ"ה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DDE36-06B2-49EE-9342-68EAB94A9E6E}" type="slidenum">
              <a:rPr lang="he-IL" smtClean="0"/>
              <a:t>‹#›</a:t>
            </a:fld>
            <a:endParaRPr lang="he-I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56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8C53-9250-4B38-88F3-6C9C5B5465CE}" type="datetimeFigureOut">
              <a:rPr lang="he-IL" smtClean="0"/>
              <a:t>ל'/אב/תשפ"ה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DDE36-06B2-49EE-9342-68EAB94A9E6E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37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8C53-9250-4B38-88F3-6C9C5B5465CE}" type="datetimeFigureOut">
              <a:rPr lang="he-IL" smtClean="0"/>
              <a:t>ל'/אב/תשפ"ה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DDE36-06B2-49EE-9342-68EAB94A9E6E}" type="slidenum">
              <a:rPr lang="he-IL" smtClean="0"/>
              <a:t>‹#›</a:t>
            </a:fld>
            <a:endParaRPr lang="he-I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74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8C53-9250-4B38-88F3-6C9C5B5465CE}" type="datetimeFigureOut">
              <a:rPr lang="he-IL" smtClean="0"/>
              <a:t>ל'/אב/תשפ"ה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DDE36-06B2-49EE-9342-68EAB94A9E6E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35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8C53-9250-4B38-88F3-6C9C5B5465CE}" type="datetimeFigureOut">
              <a:rPr lang="he-IL" smtClean="0"/>
              <a:t>ל'/אב/תשפ"ה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DDE36-06B2-49EE-9342-68EAB94A9E6E}" type="slidenum">
              <a:rPr lang="he-IL" smtClean="0"/>
              <a:t>‹#›</a:t>
            </a:fld>
            <a:endParaRPr lang="he-I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89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8C53-9250-4B38-88F3-6C9C5B5465CE}" type="datetimeFigureOut">
              <a:rPr lang="he-IL" smtClean="0"/>
              <a:t>ל'/אב/תשפ"ה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DDE36-06B2-49EE-9342-68EAB94A9E6E}" type="slidenum">
              <a:rPr lang="he-IL" smtClean="0"/>
              <a:t>‹#›</a:t>
            </a:fld>
            <a:endParaRPr lang="he-I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89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8C53-9250-4B38-88F3-6C9C5B5465CE}" type="datetimeFigureOut">
              <a:rPr lang="he-IL" smtClean="0"/>
              <a:t>ל'/אב/תשפ"ה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DDE36-06B2-49EE-9342-68EAB94A9E6E}" type="slidenum">
              <a:rPr lang="he-IL" smtClean="0"/>
              <a:t>‹#›</a:t>
            </a:fld>
            <a:endParaRPr lang="he-I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19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8C53-9250-4B38-88F3-6C9C5B5465CE}" type="datetimeFigureOut">
              <a:rPr lang="he-IL" smtClean="0"/>
              <a:t>ל'/אב/תשפ"ה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DDE36-06B2-49EE-9342-68EAB94A9E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8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8C53-9250-4B38-88F3-6C9C5B5465CE}" type="datetimeFigureOut">
              <a:rPr lang="he-IL" smtClean="0"/>
              <a:t>ל'/אב/תשפ"ה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DDE36-06B2-49EE-9342-68EAB94A9E6E}" type="slidenum">
              <a:rPr lang="he-IL" smtClean="0"/>
              <a:t>‹#›</a:t>
            </a:fld>
            <a:endParaRPr lang="he-I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94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01E8C53-9250-4B38-88F3-6C9C5B5465CE}" type="datetimeFigureOut">
              <a:rPr lang="he-IL" smtClean="0"/>
              <a:t>ל'/אב/תשפ"ה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DDE36-06B2-49EE-9342-68EAB94A9E6E}" type="slidenum">
              <a:rPr lang="he-IL" smtClean="0"/>
              <a:t>‹#›</a:t>
            </a:fld>
            <a:endParaRPr lang="he-I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58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E8C53-9250-4B38-88F3-6C9C5B5465CE}" type="datetimeFigureOut">
              <a:rPr lang="he-IL" smtClean="0"/>
              <a:t>ל'/אב/תשפ"ה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53DDE36-06B2-49EE-9342-68EAB94A9E6E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45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47F20-4CDC-40C8-83E2-63B5A8A47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301" y="1474969"/>
            <a:ext cx="2823919" cy="1868760"/>
          </a:xfrm>
        </p:spPr>
        <p:txBody>
          <a:bodyPr>
            <a:normAutofit/>
          </a:bodyPr>
          <a:lstStyle/>
          <a:p>
            <a:pPr algn="ctr"/>
            <a:r>
              <a:rPr lang="he-IL" sz="3600" dirty="0"/>
              <a:t>פרויקט סוף בתכן לוגי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תמונה 4">
            <a:extLst>
              <a:ext uri="{FF2B5EF4-FFF2-40B4-BE49-F238E27FC236}">
                <a16:creationId xmlns:a16="http://schemas.microsoft.com/office/drawing/2014/main" id="{481D2894-B28F-6C8C-AA4C-7F9C6865E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234" y="968971"/>
            <a:ext cx="6854088" cy="414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8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E54907-CD97-425D-9F70-3B46D7203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4598"/>
          <a:stretch/>
        </p:blipFill>
        <p:spPr>
          <a:xfrm>
            <a:off x="0" y="2190750"/>
            <a:ext cx="12192000" cy="35528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87C07A-82E7-4DF0-8367-0CE635CF4B8A}"/>
              </a:ext>
            </a:extLst>
          </p:cNvPr>
          <p:cNvSpPr txBox="1"/>
          <p:nvPr/>
        </p:nvSpPr>
        <p:spPr>
          <a:xfrm>
            <a:off x="1242075" y="950446"/>
            <a:ext cx="366243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u="sng" dirty="0"/>
              <a:t>User win lose block: </a:t>
            </a:r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3892143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4F769F-A4AA-FF62-D226-F8BC1C73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9111B3D-690F-15F5-99B6-EB5B052B6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בלוק זה מציין </a:t>
            </a:r>
            <a:r>
              <a:rPr lang="he-IL" dirty="0" err="1"/>
              <a:t>נצחון</a:t>
            </a:r>
            <a:r>
              <a:rPr lang="he-IL" dirty="0"/>
              <a:t> הפסד של המשתמש</a:t>
            </a:r>
            <a:r>
              <a:rPr lang="en-US" dirty="0"/>
              <a:t> </a:t>
            </a:r>
            <a:r>
              <a:rPr lang="he-IL" dirty="0"/>
              <a:t>כאשר</a:t>
            </a:r>
            <a:r>
              <a:rPr lang="en-US" dirty="0"/>
              <a:t> , </a:t>
            </a:r>
            <a:r>
              <a:rPr lang="he-IL" dirty="0"/>
              <a:t>מוציא 1 לוגי במידה והגענו </a:t>
            </a:r>
            <a:r>
              <a:rPr lang="he-IL" dirty="0" err="1"/>
              <a:t>לבלאק</a:t>
            </a:r>
            <a:r>
              <a:rPr lang="he-IL" dirty="0"/>
              <a:t> ג</a:t>
            </a:r>
            <a:r>
              <a:rPr lang="en-US" dirty="0"/>
              <a:t>'</a:t>
            </a:r>
            <a:r>
              <a:rPr lang="he-IL" dirty="0" err="1"/>
              <a:t>אק</a:t>
            </a:r>
            <a:r>
              <a:rPr lang="he-IL" dirty="0"/>
              <a:t> כלומר 21 נקודות </a:t>
            </a:r>
          </a:p>
          <a:p>
            <a:pPr algn="r" rtl="1"/>
            <a:r>
              <a:rPr lang="he-IL" dirty="0"/>
              <a:t>ובמידה ולא כלומר מעל 21 נקודות בלוק זה שולח 1 לוגי להפסד. </a:t>
            </a:r>
          </a:p>
          <a:p>
            <a:pPr algn="r" rtl="1"/>
            <a:r>
              <a:rPr lang="he-IL" dirty="0"/>
              <a:t>כל אפשרות אחרת הוא יוציא 0 לוגי בשניהם כלומר המשך משחק </a:t>
            </a:r>
          </a:p>
          <a:p>
            <a:pPr algn="r" rtl="1"/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8307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5551B9-B1B6-4495-88BD-26D09C916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259977"/>
            <a:ext cx="11468100" cy="49073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536764-5B0F-4AE6-B68F-1DB1FA0DB252}"/>
              </a:ext>
            </a:extLst>
          </p:cNvPr>
          <p:cNvSpPr txBox="1"/>
          <p:nvPr/>
        </p:nvSpPr>
        <p:spPr>
          <a:xfrm>
            <a:off x="1417480" y="786282"/>
            <a:ext cx="3783985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u="sng" dirty="0"/>
              <a:t>Diller win lose block: </a:t>
            </a:r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915757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0652A12-640B-027A-22D8-CE949E4B6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2371BAD-A1EB-2115-85EB-01C6D307F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000" dirty="0"/>
              <a:t>בלוק מבצע את אותו עקרון פעולה כמו הבלוק הקוד אך עבור הדילר עם תוספת השוואה למי יש את מספר הנקודות הגדול ביותר במידה והמשתמש והדילר לא הגיעו ל21 נקודות 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66488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B8B5C6-85EA-4177-B9D4-D2E4A826917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rcRect l="1773" t="4396" r="4760" b="4933"/>
          <a:stretch/>
        </p:blipFill>
        <p:spPr>
          <a:xfrm>
            <a:off x="1000125" y="847726"/>
            <a:ext cx="9699402" cy="5257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DC019D-1AE2-4CD8-8694-C8EF7C965DDD}"/>
              </a:ext>
            </a:extLst>
          </p:cNvPr>
          <p:cNvSpPr txBox="1"/>
          <p:nvPr/>
        </p:nvSpPr>
        <p:spPr>
          <a:xfrm>
            <a:off x="673652" y="262951"/>
            <a:ext cx="7672870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u="sng" dirty="0"/>
              <a:t>Count  the number user won and lose block:</a:t>
            </a:r>
            <a:endParaRPr lang="he-IL" sz="32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FC9171-2964-4487-B08F-AD0188797EB8}"/>
              </a:ext>
            </a:extLst>
          </p:cNvPr>
          <p:cNvSpPr txBox="1"/>
          <p:nvPr/>
        </p:nvSpPr>
        <p:spPr>
          <a:xfrm>
            <a:off x="2139193" y="385894"/>
            <a:ext cx="573824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347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8C3BD1-0197-7C1D-B11E-67351243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0F23FF-B59A-1898-E225-676265B64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בלוק זה משמש לספירת כמות הניצחונות והפסדים על </a:t>
            </a:r>
          </a:p>
          <a:p>
            <a:pPr algn="r" rtl="1"/>
            <a:r>
              <a:rPr lang="he-IL" dirty="0"/>
              <a:t>ידי קבלת 1 לוגי מהבלוקים הקודמים</a:t>
            </a:r>
            <a:r>
              <a:rPr lang="en-US" dirty="0"/>
              <a:t> </a:t>
            </a:r>
            <a:r>
              <a:rPr lang="he-IL" dirty="0"/>
              <a:t>(ניצחון הפסד של המשתמש והדילר)</a:t>
            </a:r>
            <a:r>
              <a:rPr lang="en-US" dirty="0"/>
              <a:t> </a:t>
            </a:r>
            <a:r>
              <a:rPr lang="he-IL" dirty="0"/>
              <a:t> .</a:t>
            </a:r>
          </a:p>
          <a:p>
            <a:pPr algn="r" rtl="1"/>
            <a:r>
              <a:rPr lang="he-IL" dirty="0"/>
              <a:t>  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64617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79C3F8-E446-4C15-BA76-91D63EDBD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5325" y="1367410"/>
            <a:ext cx="10575775" cy="47675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EE854D-3BFE-4F9D-9395-9532FF12D663}"/>
              </a:ext>
            </a:extLst>
          </p:cNvPr>
          <p:cNvSpPr txBox="1"/>
          <p:nvPr/>
        </p:nvSpPr>
        <p:spPr>
          <a:xfrm>
            <a:off x="1784039" y="782635"/>
            <a:ext cx="3295961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u="sng" dirty="0"/>
              <a:t>Diller block: </a:t>
            </a:r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1434356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E872089-49A0-E31F-FBDE-3FDAEFA9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FDA9EC8-6858-FECD-9DA3-C1E10FC16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בבלוק זה אומר שהתור של הדילר לשחק(כאשר הלחצן של הסטנד מקבל 1 לוגי) ואז הוא שולף את </a:t>
            </a:r>
          </a:p>
          <a:p>
            <a:r>
              <a:rPr lang="he-IL" dirty="0"/>
              <a:t>הקלפים באופן אוטומטי   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3876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7E4190-0669-4727-A341-83669CC0666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rcRect l="1358" t="1958" r="5008" b="4030"/>
          <a:stretch/>
        </p:blipFill>
        <p:spPr>
          <a:xfrm>
            <a:off x="705761" y="515501"/>
            <a:ext cx="10148286" cy="591983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B1F1A7-32C6-48CA-B719-450BFDD70C31}"/>
              </a:ext>
            </a:extLst>
          </p:cNvPr>
          <p:cNvSpPr txBox="1"/>
          <p:nvPr/>
        </p:nvSpPr>
        <p:spPr>
          <a:xfrm>
            <a:off x="4814624" y="0"/>
            <a:ext cx="338186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u="sng" dirty="0"/>
              <a:t>Card display block: </a:t>
            </a:r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2290403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AF91FB-77C2-247D-0B27-A69DEC5F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B2615F3-FFF4-4194-33A5-497333DEF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בלוק זה מקבל את המספר והצורה של הקלף ומציג אותם במסך של המשתמש והדילר בהתאמה </a:t>
            </a:r>
          </a:p>
          <a:p>
            <a:pPr algn="r" rtl="1"/>
            <a:r>
              <a:rPr lang="he-IL" dirty="0"/>
              <a:t>ההצגה של הקלפים מועבר דרך </a:t>
            </a:r>
            <a:r>
              <a:rPr lang="he-IL" dirty="0" err="1"/>
              <a:t>הרגיסטירם</a:t>
            </a:r>
            <a:r>
              <a:rPr lang="he-IL" dirty="0"/>
              <a:t> שהוא שומר את הערך של הקלף והוא מציג אותם למסך וכאשר מגיע עוד קלף אז הוא עושה הזזה ימינה של הקלף הקודם.</a:t>
            </a:r>
          </a:p>
          <a:p>
            <a:pPr algn="r" rtl="1"/>
            <a:r>
              <a:rPr lang="he-IL" dirty="0"/>
              <a:t> בהתחלה זה מציג את הקלפים במסך של המשתמש וכאשר המשתמש לוחץ על  </a:t>
            </a:r>
            <a:r>
              <a:rPr lang="en-US" dirty="0"/>
              <a:t>STAND </a:t>
            </a:r>
            <a:r>
              <a:rPr lang="he-IL" dirty="0"/>
              <a:t> אז ההצגה של הקלפים מהעובר למסך של הדילר.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4998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F9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D6E4D82C-6017-8A67-E0CA-7A2281162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72708" y="643467"/>
            <a:ext cx="924658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58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A0F3BB-49B5-4E93-9EB7-6BD43C7CEC2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580103" y="803714"/>
            <a:ext cx="9065342" cy="525057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2DB7DE-91EB-42F3-B57A-7DC95DD5739D}"/>
              </a:ext>
            </a:extLst>
          </p:cNvPr>
          <p:cNvSpPr txBox="1"/>
          <p:nvPr/>
        </p:nvSpPr>
        <p:spPr>
          <a:xfrm>
            <a:off x="1133102" y="289371"/>
            <a:ext cx="504394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u="sng" dirty="0"/>
              <a:t>Card bet block :</a:t>
            </a:r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268592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6B4B84-E41B-F0D7-3B6E-5123F2EE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6404ADC-B5F9-D203-3D1D-5CF67EFA6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בבלוק זה המשתמש בוחר את סכום ההימור והוא מועבר לרגיסטר בירידת השעון .</a:t>
            </a:r>
          </a:p>
          <a:p>
            <a:pPr algn="r" rtl="1"/>
            <a:r>
              <a:rPr lang="he-IL" dirty="0"/>
              <a:t>הערה רכיב </a:t>
            </a:r>
            <a:r>
              <a:rPr lang="en-US" dirty="0"/>
              <a:t>PRI </a:t>
            </a:r>
            <a:r>
              <a:rPr lang="he-IL" dirty="0"/>
              <a:t> משמש לקבלת הערך הגבוה ביותר במידה נלחץ במקביל </a:t>
            </a:r>
            <a:r>
              <a:rPr lang="en-US" dirty="0"/>
              <a:t>,</a:t>
            </a:r>
            <a:r>
              <a:rPr lang="he-IL" dirty="0"/>
              <a:t> בנוסף יש לנו אפשרות לעשות לאפס את סכום ההימור או לעשות</a:t>
            </a:r>
            <a:r>
              <a:rPr lang="en-US" dirty="0"/>
              <a:t> </a:t>
            </a:r>
            <a:r>
              <a:rPr lang="he-IL" dirty="0"/>
              <a:t>  </a:t>
            </a:r>
            <a:r>
              <a:rPr lang="en-US" dirty="0"/>
              <a:t>ALL IN</a:t>
            </a:r>
            <a:r>
              <a:rPr lang="he-IL" dirty="0"/>
              <a:t>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58748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2499C2-9A2B-41E6-8DB2-95594A9D7C5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800428" y="375102"/>
            <a:ext cx="10029633" cy="57345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BE4D51-58A6-42D0-A6C3-6ED381F94FF3}"/>
              </a:ext>
            </a:extLst>
          </p:cNvPr>
          <p:cNvSpPr txBox="1"/>
          <p:nvPr/>
        </p:nvSpPr>
        <p:spPr>
          <a:xfrm>
            <a:off x="287962" y="248958"/>
            <a:ext cx="529557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u="sng" dirty="0"/>
              <a:t>Chips Bank block: </a:t>
            </a:r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4275231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A2ED46-A684-BE54-23F5-3173FDDB5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30981CE-C661-2DE4-DB8B-11032EA4C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בלוק זה נתון למשתמש סכום צ</a:t>
            </a:r>
            <a:r>
              <a:rPr lang="en-US" dirty="0"/>
              <a:t>'</a:t>
            </a:r>
            <a:r>
              <a:rPr lang="he-IL" dirty="0"/>
              <a:t>יפים התחלתי ומעדכן בהתאם את הסכום עבור כל מצב של הפסד וניצחון של המשתמש</a:t>
            </a:r>
            <a:r>
              <a:rPr lang="en-US" dirty="0"/>
              <a:t>.</a:t>
            </a:r>
          </a:p>
          <a:p>
            <a:pPr algn="r" rtl="1"/>
            <a:r>
              <a:rPr lang="he-IL" dirty="0"/>
              <a:t>הערה השימוש במונה התבצע בעקבות בעיית תזמונים כך שאם נלחץ על </a:t>
            </a:r>
            <a:r>
              <a:rPr lang="en-US" dirty="0"/>
              <a:t>RESET </a:t>
            </a:r>
          </a:p>
          <a:p>
            <a:pPr algn="r" rtl="1"/>
            <a:r>
              <a:rPr lang="he-IL" dirty="0"/>
              <a:t>תתקבל הכניסה ואז יתקבל הפולס של השעון מה שמאפשר להכניס את הסכום ההתחלתי (200) </a:t>
            </a:r>
          </a:p>
          <a:p>
            <a:pPr algn="r" rtl="1"/>
            <a:r>
              <a:rPr lang="he-IL" dirty="0"/>
              <a:t>ובכך לפתור את בעיית התזמונים.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55081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C5AA15-21AC-42B8-9CD9-512DF8D5652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110947" y="2126752"/>
            <a:ext cx="11970106" cy="3942208"/>
          </a:xfrm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295F6277-B62B-1CB7-F1B1-709AA8AC5F96}"/>
              </a:ext>
            </a:extLst>
          </p:cNvPr>
          <p:cNvSpPr txBox="1"/>
          <p:nvPr/>
        </p:nvSpPr>
        <p:spPr>
          <a:xfrm>
            <a:off x="709203" y="789040"/>
            <a:ext cx="529557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u="sng" dirty="0"/>
              <a:t>Control Hit Cards: </a:t>
            </a:r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2493778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38B7AFE-FC8A-4988-138B-A53F85A5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570F0B9-F3B6-560F-2429-8F66658B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בלוק זה מגביל את המשתמש והדילר לשליפת ממקסימום 5 קלפים </a:t>
            </a:r>
          </a:p>
          <a:p>
            <a:pPr algn="r" rtl="1"/>
            <a:r>
              <a:rPr lang="he-IL" dirty="0"/>
              <a:t>ועוצר את שליפת הקלפים במידה ויתקבל ניצחון או הפסד.</a:t>
            </a:r>
          </a:p>
          <a:p>
            <a:pPr algn="r" rtl="1"/>
            <a:r>
              <a:rPr lang="he-IL" dirty="0"/>
              <a:t>   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6123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C88104-3F38-4216-8141-2D24FDEFB80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rcRect l="1932" t="7101" r="2685" b="3938"/>
          <a:stretch/>
        </p:blipFill>
        <p:spPr>
          <a:xfrm>
            <a:off x="268224" y="567614"/>
            <a:ext cx="11655552" cy="5722772"/>
          </a:xfr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C97CA049-FD43-D1B0-581C-B4A01B3F2720}"/>
              </a:ext>
            </a:extLst>
          </p:cNvPr>
          <p:cNvSpPr txBox="1"/>
          <p:nvPr/>
        </p:nvSpPr>
        <p:spPr>
          <a:xfrm>
            <a:off x="800428" y="567614"/>
            <a:ext cx="529557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u="sng" dirty="0"/>
              <a:t>Main:</a:t>
            </a:r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24857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2834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1CA93C2E-6C5F-E4E0-EA76-23CB27110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29551" y="643467"/>
            <a:ext cx="913289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8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F9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מציין מיקום תוכן 4" descr="תמונה שמכילה טקסט, צילום מסך, תצוגה, גופן&#10;&#10;התיאור נוצר באופן אוטומטי">
            <a:extLst>
              <a:ext uri="{FF2B5EF4-FFF2-40B4-BE49-F238E27FC236}">
                <a16:creationId xmlns:a16="http://schemas.microsoft.com/office/drawing/2014/main" id="{33EAA680-A65E-7163-BE0E-F1F5BEC16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34020" y="643467"/>
            <a:ext cx="932395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8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232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6A15A15E-117F-EE23-9307-52E7B41FF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91814" y="643467"/>
            <a:ext cx="920837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1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מציין מיקום תוכן 11" descr="תמונה שמכילה תרשים, תוכנית, שרטוט טכני, סכמטי&#10;&#10;התיאור נוצר באופן אוטומטי">
            <a:extLst>
              <a:ext uri="{FF2B5EF4-FFF2-40B4-BE49-F238E27FC236}">
                <a16:creationId xmlns:a16="http://schemas.microsoft.com/office/drawing/2014/main" id="{7999E2F1-12B7-7CD8-3131-E8FCF6F0A42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96" y="-3402"/>
            <a:ext cx="10700740" cy="61214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41B04C-8525-4B71-A09E-151B779E4821}"/>
              </a:ext>
            </a:extLst>
          </p:cNvPr>
          <p:cNvSpPr txBox="1"/>
          <p:nvPr/>
        </p:nvSpPr>
        <p:spPr>
          <a:xfrm>
            <a:off x="1150068" y="126142"/>
            <a:ext cx="621013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u="sng" dirty="0"/>
              <a:t>Random cards block:</a:t>
            </a:r>
            <a:endParaRPr lang="he-IL" sz="3200" u="sng" dirty="0"/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32A6F587-E941-4C00-6DDD-D205636B010F}"/>
              </a:ext>
            </a:extLst>
          </p:cNvPr>
          <p:cNvSpPr/>
          <p:nvPr/>
        </p:nvSpPr>
        <p:spPr>
          <a:xfrm>
            <a:off x="2897033" y="3987448"/>
            <a:ext cx="1862374" cy="1844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08BA5F39-268D-5173-B854-F4D34F69AD00}"/>
              </a:ext>
            </a:extLst>
          </p:cNvPr>
          <p:cNvSpPr txBox="1"/>
          <p:nvPr/>
        </p:nvSpPr>
        <p:spPr>
          <a:xfrm>
            <a:off x="2469597" y="5646822"/>
            <a:ext cx="1600200" cy="3693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10000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FF0000"/>
                </a:solidFill>
              </a:rPr>
              <a:t>מונה ל6 סיביות</a:t>
            </a:r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861E0CA9-B4F1-3EDD-B9EF-0D8C1C4FA8F6}"/>
              </a:ext>
            </a:extLst>
          </p:cNvPr>
          <p:cNvSpPr/>
          <p:nvPr/>
        </p:nvSpPr>
        <p:spPr>
          <a:xfrm>
            <a:off x="6345117" y="4086508"/>
            <a:ext cx="1015089" cy="136179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237CC266-CB5A-A6B1-06EC-994FF9D84F4E}"/>
              </a:ext>
            </a:extLst>
          </p:cNvPr>
          <p:cNvSpPr txBox="1"/>
          <p:nvPr/>
        </p:nvSpPr>
        <p:spPr>
          <a:xfrm>
            <a:off x="6111103" y="5342424"/>
            <a:ext cx="1145342" cy="3693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10000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FF0000"/>
                </a:solidFill>
              </a:rPr>
              <a:t>אוגר הזזה</a:t>
            </a:r>
          </a:p>
        </p:txBody>
      </p: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F0F7C515-DE47-2BCA-4F58-34DEEE7FA4DE}"/>
              </a:ext>
            </a:extLst>
          </p:cNvPr>
          <p:cNvSpPr/>
          <p:nvPr/>
        </p:nvSpPr>
        <p:spPr>
          <a:xfrm>
            <a:off x="5011617" y="1516380"/>
            <a:ext cx="718623" cy="73558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901CF3E7-C434-C35A-0F30-14F1E6E0F42E}"/>
              </a:ext>
            </a:extLst>
          </p:cNvPr>
          <p:cNvSpPr txBox="1"/>
          <p:nvPr/>
        </p:nvSpPr>
        <p:spPr>
          <a:xfrm>
            <a:off x="4437023" y="2223899"/>
            <a:ext cx="1862374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10000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solidFill>
                  <a:srgbClr val="FF0000"/>
                </a:solidFill>
              </a:rPr>
              <a:t>רגיסטר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he-IL" dirty="0">
                <a:solidFill>
                  <a:srgbClr val="FF0000"/>
                </a:solidFill>
              </a:rPr>
              <a:t>שומר את הכתובת</a:t>
            </a:r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967DEEAD-0279-DB8A-D5B7-5F957DE2E764}"/>
              </a:ext>
            </a:extLst>
          </p:cNvPr>
          <p:cNvSpPr/>
          <p:nvPr/>
        </p:nvSpPr>
        <p:spPr>
          <a:xfrm>
            <a:off x="6624378" y="1695368"/>
            <a:ext cx="1247082" cy="107612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F095D02E-BC25-5097-0AE7-17F57C501457}"/>
              </a:ext>
            </a:extLst>
          </p:cNvPr>
          <p:cNvSpPr txBox="1"/>
          <p:nvPr/>
        </p:nvSpPr>
        <p:spPr>
          <a:xfrm>
            <a:off x="6111103" y="967648"/>
            <a:ext cx="2369957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10000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ROM</a:t>
            </a:r>
            <a:r>
              <a:rPr lang="he-IL" dirty="0">
                <a:solidFill>
                  <a:srgbClr val="FF0000"/>
                </a:solidFill>
              </a:rPr>
              <a:t>זיכרון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he-IL" dirty="0">
                <a:solidFill>
                  <a:srgbClr val="FF0000"/>
                </a:solidFill>
              </a:rPr>
              <a:t>מכיל את ערכי הקלפים</a:t>
            </a:r>
          </a:p>
        </p:txBody>
      </p:sp>
      <p:sp>
        <p:nvSpPr>
          <p:cNvPr id="18" name="אליפסה 17">
            <a:extLst>
              <a:ext uri="{FF2B5EF4-FFF2-40B4-BE49-F238E27FC236}">
                <a16:creationId xmlns:a16="http://schemas.microsoft.com/office/drawing/2014/main" id="{7F5F88A3-924A-1EBF-7497-6B0972D7A32F}"/>
              </a:ext>
            </a:extLst>
          </p:cNvPr>
          <p:cNvSpPr/>
          <p:nvPr/>
        </p:nvSpPr>
        <p:spPr>
          <a:xfrm>
            <a:off x="9626658" y="3216124"/>
            <a:ext cx="1247082" cy="5862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3EA82201-6909-598D-2057-E56A9DA6776F}"/>
              </a:ext>
            </a:extLst>
          </p:cNvPr>
          <p:cNvSpPr txBox="1"/>
          <p:nvPr/>
        </p:nvSpPr>
        <p:spPr>
          <a:xfrm>
            <a:off x="8939898" y="3664282"/>
            <a:ext cx="2364406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10000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ROM</a:t>
            </a:r>
            <a:r>
              <a:rPr lang="he-IL" dirty="0">
                <a:solidFill>
                  <a:srgbClr val="FF0000"/>
                </a:solidFill>
              </a:rPr>
              <a:t>זיכרון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he-IL" dirty="0">
                <a:solidFill>
                  <a:srgbClr val="FF0000"/>
                </a:solidFill>
              </a:rPr>
              <a:t>צורות של הקלפים</a:t>
            </a:r>
          </a:p>
        </p:txBody>
      </p:sp>
      <p:sp>
        <p:nvSpPr>
          <p:cNvPr id="20" name="אליפסה 19">
            <a:extLst>
              <a:ext uri="{FF2B5EF4-FFF2-40B4-BE49-F238E27FC236}">
                <a16:creationId xmlns:a16="http://schemas.microsoft.com/office/drawing/2014/main" id="{EE6B9B1C-1F9F-04EF-2AC8-DDEEE9C2A084}"/>
              </a:ext>
            </a:extLst>
          </p:cNvPr>
          <p:cNvSpPr/>
          <p:nvPr/>
        </p:nvSpPr>
        <p:spPr>
          <a:xfrm>
            <a:off x="9290380" y="752751"/>
            <a:ext cx="1247082" cy="107612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52AB0FCC-43B5-2B17-5B22-7BB58276AA1F}"/>
              </a:ext>
            </a:extLst>
          </p:cNvPr>
          <p:cNvSpPr txBox="1"/>
          <p:nvPr/>
        </p:nvSpPr>
        <p:spPr>
          <a:xfrm>
            <a:off x="8728942" y="1759826"/>
            <a:ext cx="2369957" cy="3693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10000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solidFill>
                  <a:srgbClr val="FF0000"/>
                </a:solidFill>
              </a:rPr>
              <a:t>הצגת הקלפים במסך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419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AA44676-AB12-E92D-1819-69C8BBE50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443061"/>
            <a:ext cx="9603275" cy="5050994"/>
          </a:xfrm>
        </p:spPr>
        <p:txBody>
          <a:bodyPr>
            <a:normAutofit fontScale="25000" lnSpcReduction="20000"/>
          </a:bodyPr>
          <a:lstStyle/>
          <a:p>
            <a:pPr algn="r" rtl="1"/>
            <a:r>
              <a:rPr lang="he-IL" sz="6400" dirty="0"/>
              <a:t>בלוק זה משמש לקבלת קלפים באופן רנדומלי </a:t>
            </a:r>
            <a:br>
              <a:rPr lang="en-US" sz="6400" dirty="0"/>
            </a:br>
            <a:r>
              <a:rPr lang="he-IL" sz="6400" dirty="0"/>
              <a:t>עקרון פעולת המעגל:</a:t>
            </a:r>
          </a:p>
          <a:p>
            <a:pPr algn="r" rtl="1"/>
            <a:r>
              <a:rPr lang="he-IL" sz="6400" dirty="0"/>
              <a:t>ברגע הפעלת השעון המונה יתחיל לספור את </a:t>
            </a:r>
          </a:p>
          <a:p>
            <a:pPr algn="r" rtl="1"/>
            <a:r>
              <a:rPr lang="he-IL" sz="6400" dirty="0"/>
              <a:t>באורך של 6 </a:t>
            </a:r>
            <a:r>
              <a:rPr lang="he-IL" sz="6400" dirty="0" err="1"/>
              <a:t>סביות</a:t>
            </a:r>
            <a:r>
              <a:rPr lang="he-IL" sz="6400" dirty="0"/>
              <a:t> לאחר מכן הוא מעביר את הערך לרכיב </a:t>
            </a:r>
          </a:p>
          <a:p>
            <a:pPr algn="r" rtl="1"/>
            <a:r>
              <a:rPr lang="he-IL" sz="6400" dirty="0"/>
              <a:t>אוגר הזזה שלוקח את </a:t>
            </a:r>
            <a:r>
              <a:rPr lang="he-IL" sz="6400" dirty="0" err="1"/>
              <a:t>את</a:t>
            </a:r>
            <a:r>
              <a:rPr lang="he-IL" sz="6400" dirty="0"/>
              <a:t> הערך הבינארי של המונה ומבצע הזזה </a:t>
            </a:r>
          </a:p>
          <a:p>
            <a:pPr algn="r" rtl="1"/>
            <a:r>
              <a:rPr lang="he-IL" sz="6400" dirty="0"/>
              <a:t>לכיוון ה</a:t>
            </a:r>
            <a:r>
              <a:rPr lang="en-US" sz="6400" dirty="0"/>
              <a:t>MSB-</a:t>
            </a:r>
            <a:r>
              <a:rPr lang="he-IL" sz="6400" dirty="0"/>
              <a:t> של הערך הבינארי המתקבל מהמונה </a:t>
            </a:r>
          </a:p>
          <a:p>
            <a:pPr algn="r" rtl="1"/>
            <a:r>
              <a:rPr lang="he-IL" sz="6400" dirty="0"/>
              <a:t>לאחר מכן הוא מועבר לרגיסטר שמטרתו לשמור את הכתובת המתקבלת מאוגר ההזזה</a:t>
            </a:r>
          </a:p>
          <a:p>
            <a:pPr algn="r" rtl="1"/>
            <a:r>
              <a:rPr lang="he-IL" sz="6400" dirty="0"/>
              <a:t>ומעביר לזיכרון הרום  לאחר לחיצת </a:t>
            </a:r>
            <a:r>
              <a:rPr lang="en-US" sz="6400" dirty="0"/>
              <a:t>HIT </a:t>
            </a:r>
            <a:r>
              <a:rPr lang="he-IL" sz="6400" dirty="0"/>
              <a:t> </a:t>
            </a:r>
          </a:p>
          <a:p>
            <a:pPr algn="r" rtl="1"/>
            <a:r>
              <a:rPr lang="he-IL" sz="6400" dirty="0"/>
              <a:t>זיכרון הרום מכיל את כל ערכי הקלפים </a:t>
            </a:r>
            <a:r>
              <a:rPr lang="he-IL" sz="6400" dirty="0" err="1"/>
              <a:t>וזכרון</a:t>
            </a:r>
            <a:r>
              <a:rPr lang="he-IL" sz="6400" dirty="0"/>
              <a:t> רום השני מכיל את כל הצורות האפשריות שיש בכל חפיסת קלפים </a:t>
            </a:r>
          </a:p>
          <a:p>
            <a:pPr algn="r" rtl="1"/>
            <a:r>
              <a:rPr lang="he-IL" sz="6400" dirty="0"/>
              <a:t> לאחר מכן הערכים שנמצאים </a:t>
            </a:r>
            <a:r>
              <a:rPr lang="he-IL" sz="6400" dirty="0" err="1"/>
              <a:t>בזכרון</a:t>
            </a:r>
            <a:r>
              <a:rPr lang="he-IL" sz="6400" dirty="0"/>
              <a:t> מועברים לתצוגת ה</a:t>
            </a:r>
            <a:r>
              <a:rPr lang="en-US" sz="6400" dirty="0"/>
              <a:t>LED</a:t>
            </a:r>
            <a:r>
              <a:rPr lang="he-IL" sz="6400" dirty="0"/>
              <a:t> ואז ניתן לראות את הקלף המתקבל עבור כל לחיצה של </a:t>
            </a:r>
            <a:r>
              <a:rPr lang="en-US" sz="6400" dirty="0"/>
              <a:t>HIT </a:t>
            </a:r>
            <a:endParaRPr lang="he-IL" sz="6400" dirty="0"/>
          </a:p>
          <a:p>
            <a:pPr algn="r" rtl="1"/>
            <a:endParaRPr lang="he-IL" sz="6400" dirty="0"/>
          </a:p>
          <a:p>
            <a:pPr algn="r" rtl="1"/>
            <a:r>
              <a:rPr lang="he-IL" sz="6400" dirty="0"/>
              <a:t>הערה:</a:t>
            </a:r>
            <a:r>
              <a:rPr lang="en-US" sz="6400" dirty="0"/>
              <a:t> </a:t>
            </a:r>
            <a:r>
              <a:rPr lang="he-IL" sz="6400" dirty="0"/>
              <a:t>הערך המספרי של כל אחד מהקלפים מוכל גם הוא בזיכרון רום כלומר מכיוון שמספיק לנו להשתמש רק ב9 ספרות </a:t>
            </a:r>
            <a:r>
              <a:rPr lang="en-US" sz="6400" dirty="0"/>
              <a:t>HEX</a:t>
            </a:r>
            <a:r>
              <a:rPr lang="he-IL" sz="6400" dirty="0"/>
              <a:t> </a:t>
            </a:r>
          </a:p>
          <a:p>
            <a:pPr algn="r" rtl="1"/>
            <a:r>
              <a:rPr lang="he-IL" sz="6400" dirty="0"/>
              <a:t>לכן לספרות האחרונות הוספנו של כל כתובת הוספנו את הערך המספרי שלהם שהוא ישמש אותנו לבלוק הבא. 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402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900845-5DA4-4D53-BEE0-69B713D8887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0448" y="402112"/>
            <a:ext cx="10761552" cy="572847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EFE234-B446-433E-80C4-AE40EAEAEAAE}"/>
              </a:ext>
            </a:extLst>
          </p:cNvPr>
          <p:cNvSpPr txBox="1"/>
          <p:nvPr/>
        </p:nvSpPr>
        <p:spPr>
          <a:xfrm>
            <a:off x="219313" y="45329"/>
            <a:ext cx="534509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u="sng" dirty="0"/>
              <a:t>Sum cards and deal with AS card block : </a:t>
            </a:r>
            <a:endParaRPr lang="he-IL" sz="2400" u="sng" dirty="0"/>
          </a:p>
        </p:txBody>
      </p:sp>
    </p:spTree>
    <p:extLst>
      <p:ext uri="{BB962C8B-B14F-4D97-AF65-F5344CB8AC3E}">
        <p14:creationId xmlns:p14="http://schemas.microsoft.com/office/powerpoint/2010/main" val="91887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8AB422B-CAAA-B59D-610C-D8A20DC4B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600364"/>
            <a:ext cx="9603275" cy="4865981"/>
          </a:xfrm>
        </p:spPr>
        <p:txBody>
          <a:bodyPr/>
          <a:lstStyle/>
          <a:p>
            <a:pPr algn="r" rtl="1"/>
            <a:r>
              <a:rPr lang="he-IL" dirty="0"/>
              <a:t>בלוק זה מקבל את הערך המספרי של כל קלף שמתקבל על ידי לחיצה </a:t>
            </a:r>
          </a:p>
          <a:p>
            <a:pPr algn="r" rtl="1"/>
            <a:r>
              <a:rPr lang="en-US" dirty="0"/>
              <a:t>Hit </a:t>
            </a:r>
            <a:r>
              <a:rPr lang="he-IL" dirty="0"/>
              <a:t> לאחר מכן הוא בודק האם הערך של הקלף הוא הוא 11 כלומר </a:t>
            </a:r>
            <a:r>
              <a:rPr lang="en-US" dirty="0"/>
              <a:t>AS</a:t>
            </a:r>
            <a:r>
              <a:rPr lang="he-IL" dirty="0"/>
              <a:t> במידה </a:t>
            </a:r>
          </a:p>
          <a:p>
            <a:pPr algn="r" rtl="1"/>
            <a:r>
              <a:rPr lang="he-IL" dirty="0"/>
              <a:t>ולא</a:t>
            </a:r>
            <a:r>
              <a:rPr lang="en-US" dirty="0"/>
              <a:t>,</a:t>
            </a:r>
            <a:r>
              <a:rPr lang="he-IL" dirty="0"/>
              <a:t> אז הוא ממשיך לשלב הבא כלומר </a:t>
            </a:r>
            <a:r>
              <a:rPr lang="he-IL" dirty="0" err="1"/>
              <a:t>במרבב</a:t>
            </a:r>
            <a:r>
              <a:rPr lang="he-IL" dirty="0"/>
              <a:t> יוצא ערך של הקלף והוא מגיע לרכיב המחבר </a:t>
            </a:r>
          </a:p>
          <a:p>
            <a:pPr algn="r" rtl="1"/>
            <a:r>
              <a:rPr lang="he-IL" dirty="0"/>
              <a:t>שמבצע </a:t>
            </a:r>
            <a:r>
              <a:rPr lang="he-IL" dirty="0" err="1"/>
              <a:t>סכימה</a:t>
            </a:r>
            <a:r>
              <a:rPr lang="he-IL" dirty="0"/>
              <a:t> בין הסכום האחרון שנקלט מהרגיסטר לערך המספרי המתקבל בכניסה (מבלוק </a:t>
            </a:r>
            <a:r>
              <a:rPr lang="en-US" dirty="0"/>
              <a:t>RANDOM CARDS</a:t>
            </a:r>
            <a:r>
              <a:rPr lang="he-IL" dirty="0"/>
              <a:t> )</a:t>
            </a:r>
            <a:r>
              <a:rPr lang="en-US" dirty="0"/>
              <a:t> .</a:t>
            </a:r>
          </a:p>
          <a:p>
            <a:pPr algn="r" rtl="1"/>
            <a:r>
              <a:rPr lang="he-IL" dirty="0"/>
              <a:t>כאשר בלוק זה מקבל את קלף ה-</a:t>
            </a:r>
            <a:r>
              <a:rPr lang="en-US" dirty="0"/>
              <a:t>AS</a:t>
            </a:r>
            <a:r>
              <a:rPr lang="he-IL" dirty="0"/>
              <a:t> אז הוא מבצע בדיקה אם </a:t>
            </a:r>
            <a:r>
              <a:rPr lang="he-IL" dirty="0" err="1"/>
              <a:t>העבור</a:t>
            </a:r>
            <a:r>
              <a:rPr lang="he-IL" dirty="0"/>
              <a:t> הערך 11 יתקבל סכום גדול מ21 במידה וכן הוא הערך של קלף האס יהיה 1 אחרת הוא יישאר 11 . 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797545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|0.6|0.6|0.7|0.5|0.5|0.9|1|0.5|0.5|1.4"/>
</p:tagLst>
</file>

<file path=ppt/theme/theme1.xml><?xml version="1.0" encoding="utf-8"?>
<a:theme xmlns:a="http://schemas.openxmlformats.org/drawingml/2006/main" name="גלריה">
  <a:themeElements>
    <a:clrScheme name="גלריה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גלריה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גלריה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401</TotalTime>
  <Words>1269</Words>
  <Application>Microsoft Office PowerPoint</Application>
  <PresentationFormat>Widescreen</PresentationFormat>
  <Paragraphs>121</Paragraphs>
  <Slides>26</Slides>
  <Notes>16</Notes>
  <HiddenSlides>10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Aptos</vt:lpstr>
      <vt:lpstr>Arial</vt:lpstr>
      <vt:lpstr>Gill Sans MT</vt:lpstr>
      <vt:lpstr>גלריה</vt:lpstr>
      <vt:lpstr>פרויקט סוף בתכן לוגי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bvaria4@gmail.com</dc:creator>
  <cp:lastModifiedBy>bvaria4@gmail.com</cp:lastModifiedBy>
  <cp:revision>23</cp:revision>
  <dcterms:created xsi:type="dcterms:W3CDTF">2024-09-24T09:11:16Z</dcterms:created>
  <dcterms:modified xsi:type="dcterms:W3CDTF">2025-08-24T16:37:48Z</dcterms:modified>
</cp:coreProperties>
</file>