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8B33-A08B-44CD-939D-B40FAD7DDC2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3759-3D5A-421D-856F-F178BE0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3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8B33-A08B-44CD-939D-B40FAD7DDC2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3759-3D5A-421D-856F-F178BE0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8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8B33-A08B-44CD-939D-B40FAD7DDC2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3759-3D5A-421D-856F-F178BE0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1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8B33-A08B-44CD-939D-B40FAD7DDC2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3759-3D5A-421D-856F-F178BE0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4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8B33-A08B-44CD-939D-B40FAD7DDC2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3759-3D5A-421D-856F-F178BE0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4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8B33-A08B-44CD-939D-B40FAD7DDC2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3759-3D5A-421D-856F-F178BE0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8B33-A08B-44CD-939D-B40FAD7DDC2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3759-3D5A-421D-856F-F178BE0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2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8B33-A08B-44CD-939D-B40FAD7DDC2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3759-3D5A-421D-856F-F178BE0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8B33-A08B-44CD-939D-B40FAD7DDC2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3759-3D5A-421D-856F-F178BE0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2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8B33-A08B-44CD-939D-B40FAD7DDC2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3759-3D5A-421D-856F-F178BE0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6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8B33-A08B-44CD-939D-B40FAD7DDC2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3759-3D5A-421D-856F-F178BE0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4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18B33-A08B-44CD-939D-B40FAD7DDC2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23759-3D5A-421D-856F-F178BE0B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0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6163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/>
              <a:t>Wildcaught</a:t>
            </a:r>
            <a:r>
              <a:rPr lang="en-US" sz="2800" dirty="0" smtClean="0"/>
              <a:t> (Head of the Meadow): </a:t>
            </a:r>
            <a:r>
              <a:rPr lang="en-US" sz="2800" b="1" i="1" dirty="0" smtClean="0"/>
              <a:t>Scats</a:t>
            </a:r>
            <a:r>
              <a:rPr lang="en-US" sz="2800" dirty="0" smtClean="0"/>
              <a:t> collected </a:t>
            </a:r>
            <a:r>
              <a:rPr lang="en-US" sz="2800" dirty="0"/>
              <a:t>on the beach, so no animals or hard parts.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Bycaught (caught in gill nets, tend to be small/young animals): </a:t>
            </a:r>
            <a:r>
              <a:rPr lang="en-US" sz="2800" dirty="0"/>
              <a:t>Fred processed gut contents while I was given the corresponding </a:t>
            </a:r>
            <a:r>
              <a:rPr lang="en-US" sz="2800" b="1" i="1" dirty="0"/>
              <a:t>fecal</a:t>
            </a:r>
            <a:r>
              <a:rPr lang="en-US" sz="2800" dirty="0"/>
              <a:t> </a:t>
            </a:r>
            <a:r>
              <a:rPr lang="en-US" sz="2800" dirty="0" smtClean="0"/>
              <a:t>samples.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704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304800"/>
            <a:ext cx="92868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2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824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Using only bycaught samples to identify indicator species in HG (significantly more abundant in HG than PV) and PV (significantly more abundant in PV than HG) fecal samples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023206"/>
              </p:ext>
            </p:extLst>
          </p:nvPr>
        </p:nvGraphicFramePr>
        <p:xfrm>
          <a:off x="972140" y="2296040"/>
          <a:ext cx="9626599" cy="3771900"/>
        </p:xfrm>
        <a:graphic>
          <a:graphicData uri="http://schemas.openxmlformats.org/drawingml/2006/table">
            <a:tbl>
              <a:tblPr/>
              <a:tblGrid>
                <a:gridCol w="1907156">
                  <a:extLst>
                    <a:ext uri="{9D8B030D-6E8A-4147-A177-3AD203B41FA5}">
                      <a16:colId xmlns:a16="http://schemas.microsoft.com/office/drawing/2014/main" val="1778370465"/>
                    </a:ext>
                  </a:extLst>
                </a:gridCol>
                <a:gridCol w="5358202">
                  <a:extLst>
                    <a:ext uri="{9D8B030D-6E8A-4147-A177-3AD203B41FA5}">
                      <a16:colId xmlns:a16="http://schemas.microsoft.com/office/drawing/2014/main" val="1453570773"/>
                    </a:ext>
                  </a:extLst>
                </a:gridCol>
                <a:gridCol w="2361241">
                  <a:extLst>
                    <a:ext uri="{9D8B030D-6E8A-4147-A177-3AD203B41FA5}">
                      <a16:colId xmlns:a16="http://schemas.microsoft.com/office/drawing/2014/main" val="321616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Maxgrp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Indicator Species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495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 hake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04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White/red/spotted hake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999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Windowpane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676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Winter or Yellowtail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flounder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107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American/Northern sand lance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616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 flounder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839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Some kind of redfish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73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Cunner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09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plaice or winter flounder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073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Pollock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Pollachius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virens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123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Snake blenny or Daubed shanny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211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9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-254000"/>
            <a:ext cx="9222154" cy="71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80" y="-325914"/>
            <a:ext cx="9324120" cy="7272814"/>
          </a:xfrm>
        </p:spPr>
      </p:pic>
    </p:spTree>
    <p:extLst>
      <p:ext uri="{BB962C8B-B14F-4D97-AF65-F5344CB8AC3E}">
        <p14:creationId xmlns:p14="http://schemas.microsoft.com/office/powerpoint/2010/main" val="59005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5/2/2022 initial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Elasmobranchs</a:t>
            </a:r>
          </a:p>
          <a:p>
            <a:r>
              <a:rPr lang="en-US" dirty="0" smtClean="0"/>
              <a:t>Invertebrates (squid)</a:t>
            </a:r>
          </a:p>
          <a:p>
            <a:r>
              <a:rPr lang="en-US" dirty="0" smtClean="0"/>
              <a:t>Will also have blubber results (fatty acid)</a:t>
            </a:r>
          </a:p>
          <a:p>
            <a:r>
              <a:rPr lang="en-US" dirty="0" smtClean="0"/>
              <a:t>Otolith is the last thing to pass: a time lag between what’s detected in hard parts and fecal samples</a:t>
            </a:r>
          </a:p>
          <a:p>
            <a:r>
              <a:rPr lang="en-US" dirty="0" smtClean="0"/>
              <a:t>Ocean pout is not picked up by </a:t>
            </a:r>
            <a:r>
              <a:rPr lang="en-US" dirty="0" err="1" smtClean="0"/>
              <a:t>eDNA</a:t>
            </a:r>
            <a:r>
              <a:rPr lang="en-US" dirty="0" smtClean="0"/>
              <a:t>: database issue?</a:t>
            </a:r>
          </a:p>
          <a:p>
            <a:r>
              <a:rPr lang="en-US" dirty="0" smtClean="0"/>
              <a:t>Four spot flounder (otolith) is identified as summer flounder in </a:t>
            </a:r>
            <a:r>
              <a:rPr lang="en-US" dirty="0" err="1" smtClean="0"/>
              <a:t>eDNA</a:t>
            </a:r>
            <a:r>
              <a:rPr lang="en-US" dirty="0" smtClean="0"/>
              <a:t> data</a:t>
            </a:r>
            <a:endParaRPr lang="en-US" dirty="0" smtClean="0"/>
          </a:p>
          <a:p>
            <a:r>
              <a:rPr lang="en-US" dirty="0" smtClean="0"/>
              <a:t>Why no haddock DNA?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2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5395</TotalTime>
  <Words>208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Wildcaught (Head of the Meadow): Scats collected on the beach, so no animals or hard parts.   Bycaught (caught in gill nets, tend to be small/young animals): Fred processed gut contents while I was given the corresponding fecal samples. </vt:lpstr>
      <vt:lpstr>PowerPoint Presentation</vt:lpstr>
      <vt:lpstr>Using only bycaught samples to identify indicator species in HG (significantly more abundant in HG than PV) and PV (significantly more abundant in PV than HG) fecal samples</vt:lpstr>
      <vt:lpstr>PowerPoint Presentation</vt:lpstr>
      <vt:lpstr>PowerPoint Presentation</vt:lpstr>
      <vt:lpstr>5/2/2022 initial meeting</vt:lpstr>
    </vt:vector>
  </TitlesOfParts>
  <Company>NEFSC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Liu</dc:creator>
  <cp:lastModifiedBy>Yuan Liu</cp:lastModifiedBy>
  <cp:revision>18</cp:revision>
  <dcterms:created xsi:type="dcterms:W3CDTF">2022-04-29T17:22:15Z</dcterms:created>
  <dcterms:modified xsi:type="dcterms:W3CDTF">2022-05-03T15:10:16Z</dcterms:modified>
</cp:coreProperties>
</file>