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6" y="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23A49-D624-4A07-9DE3-AE4EB387847D}" type="datetimeFigureOut">
              <a:rPr lang="zh-CN" altLang="en-US" smtClean="0"/>
              <a:t>2023/11/6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62E9-E3BA-4885-BC30-D6C5E5F5375E}" type="slidenum">
              <a:rPr lang="zh-CN" altLang="en-US" smtClean="0"/>
              <a:t>‹#›</a:t>
            </a:fld>
            <a:endParaRPr lang="zh-CN" altLang="en-US"/>
          </a:p>
        </p:txBody>
      </p:sp>
    </p:spTree>
    <p:extLst>
      <p:ext uri="{BB962C8B-B14F-4D97-AF65-F5344CB8AC3E}">
        <p14:creationId xmlns:p14="http://schemas.microsoft.com/office/powerpoint/2010/main" val="342278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5</a:t>
            </a:fld>
            <a:endParaRPr lang="zh-CN" altLang="en-US"/>
          </a:p>
        </p:txBody>
      </p:sp>
    </p:spTree>
    <p:extLst>
      <p:ext uri="{BB962C8B-B14F-4D97-AF65-F5344CB8AC3E}">
        <p14:creationId xmlns:p14="http://schemas.microsoft.com/office/powerpoint/2010/main" val="4277486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8</a:t>
            </a:fld>
            <a:endParaRPr lang="zh-CN" altLang="en-US"/>
          </a:p>
        </p:txBody>
      </p:sp>
    </p:spTree>
    <p:extLst>
      <p:ext uri="{BB962C8B-B14F-4D97-AF65-F5344CB8AC3E}">
        <p14:creationId xmlns:p14="http://schemas.microsoft.com/office/powerpoint/2010/main" val="1634411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D62E9-E3BA-4885-BC30-D6C5E5F5375E}" type="slidenum">
              <a:rPr lang="zh-CN" altLang="en-US" smtClean="0"/>
              <a:t>11</a:t>
            </a:fld>
            <a:endParaRPr lang="zh-CN" altLang="en-US"/>
          </a:p>
        </p:txBody>
      </p:sp>
    </p:spTree>
    <p:extLst>
      <p:ext uri="{BB962C8B-B14F-4D97-AF65-F5344CB8AC3E}">
        <p14:creationId xmlns:p14="http://schemas.microsoft.com/office/powerpoint/2010/main" val="307709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4663D-B2DE-54D7-CDF0-B3BF28653C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FD3189D-F88E-BA66-9B7A-6E1075B36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C95406-BF66-DC10-3E0C-16E8017FCDC3}"/>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4066AF96-3857-8D1D-4D59-C0D08D9070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F8188A-FB7B-7A0D-F01A-C9381463EC4D}"/>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02596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0B2A4-4F22-57F0-E778-EC10A3FFF7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3771F3-3DF4-AC67-CCA1-B3748BDFE2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26C620-277C-45E4-ED5B-C83A5C470607}"/>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6025862B-0707-302E-02D5-E54BC06ED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D42806-7112-F7E7-F4E4-9A6CBED49511}"/>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11812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3A5D65-917E-32CB-B038-2B870D6456C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8E853E-53D2-407F-256C-D2A82E7AABC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1ED925-E4B7-94F8-0192-69743D8D1185}"/>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77DEEE76-641E-B9A9-69C2-55DB8E88A4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E6A1AF-6FC1-C8D3-369A-500D31BED216}"/>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364383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F701C-0B14-C6D1-D863-0DFF4E73A5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CD54D7-A4DF-51C1-F7A3-E1C5454B02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94950C-E138-EC12-125C-E3C1B9A5FB99}"/>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4604A427-F7A3-AE2C-AA01-6DD4E43CA3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7D1C5-7A54-0A42-D400-269C2B7A1517}"/>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17054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18DA0-7913-BC0E-0568-98198A8579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B8D701-68B6-E99A-CDBA-45175CCA9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AA86EA-80C8-F612-DC4D-1FD0059ABCE7}"/>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7E5D5277-163F-B7AD-0D88-BF0AF072B2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D11EF3-AC44-E9B7-8CF6-925FB476CAE6}"/>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8039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D18CC-AE95-5E94-CBB2-F3FD651342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86B2F5-D204-6453-A8CC-A985B6EEBC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32199C-044F-1053-32EF-2059B6B592C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2686574-B0A4-426C-FFF0-9A51D2C10AC8}"/>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03293C3A-45B0-EB8C-1582-B0D7402236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DBCF20-F1C0-DAA8-FC2A-BDAC3FAE6108}"/>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142417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89188-8ECE-F4C4-0A51-A867F532AB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D2CD827-B8E2-1F61-7633-E67FCB177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68C5F65-30DC-5584-A412-F6F0B610BEF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8418F3-DF6F-3E2F-DEC4-815217F30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A69663-F22D-2FE4-0CD5-9146DF086CF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EBB17FB-EEB1-38F1-017B-C89A4F151887}"/>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8" name="页脚占位符 7">
            <a:extLst>
              <a:ext uri="{FF2B5EF4-FFF2-40B4-BE49-F238E27FC236}">
                <a16:creationId xmlns:a16="http://schemas.microsoft.com/office/drawing/2014/main" id="{ABD4E693-7492-8F4C-6133-9222FA3566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F6F966-12FF-D02B-BCD4-8EBDD0F6A065}"/>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416849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8E831-0CAB-8442-4565-FF295E42CFB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34112EF-B4FD-F660-8808-0596859B9CBC}"/>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4" name="页脚占位符 3">
            <a:extLst>
              <a:ext uri="{FF2B5EF4-FFF2-40B4-BE49-F238E27FC236}">
                <a16:creationId xmlns:a16="http://schemas.microsoft.com/office/drawing/2014/main" id="{5484843C-6A72-FF0B-9DBE-A1635AAC56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BB3D20-5141-FF1C-A0D1-D46A2307B68F}"/>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32233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2C6617-6EE0-F601-5558-B4EAFACE079D}"/>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3" name="页脚占位符 2">
            <a:extLst>
              <a:ext uri="{FF2B5EF4-FFF2-40B4-BE49-F238E27FC236}">
                <a16:creationId xmlns:a16="http://schemas.microsoft.com/office/drawing/2014/main" id="{F0ECAE53-1525-4C05-D139-F379FB3A29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1A071F-6188-2ECB-93FC-3ECEC44F82B0}"/>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44563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97FF3-24C3-D99B-2360-C815D2E469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3B25B97-30A7-4C35-5C44-D6ECB0F7E3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4904DF-8D0A-4363-8B79-4CEE3A225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EE2A02-173A-B109-DFB2-A4F1806E7E6C}"/>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64282977-FD9C-C9AB-22AD-F5C7090EC7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10480C-8C4A-7B8D-9A43-52E596EEA342}"/>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39335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98DD2-7072-3861-85C7-4E6C2D49D3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68926C-B85B-C0F2-DDD9-471EC68A42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762C0-4F8B-6198-3D45-37567EDC9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6A83FC-AF23-89EB-1CA4-6B598A0260D9}"/>
              </a:ext>
            </a:extLst>
          </p:cNvPr>
          <p:cNvSpPr>
            <a:spLocks noGrp="1"/>
          </p:cNvSpPr>
          <p:nvPr>
            <p:ph type="dt" sz="half" idx="10"/>
          </p:nvPr>
        </p:nvSpPr>
        <p:spPr/>
        <p:txBody>
          <a:bodyPr/>
          <a:lstStyle/>
          <a:p>
            <a:fld id="{4D206FC0-587A-4D8E-BA7C-A0236947FBC5}"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D5B313EA-A7B1-D0CD-7522-E40ECAB5BF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C028A2-54AE-B96A-A4C1-BE7D3C7335A6}"/>
              </a:ext>
            </a:extLst>
          </p:cNvPr>
          <p:cNvSpPr>
            <a:spLocks noGrp="1"/>
          </p:cNvSpPr>
          <p:nvPr>
            <p:ph type="sldNum" sz="quarter" idx="12"/>
          </p:nvPr>
        </p:nvSpPr>
        <p:spPr/>
        <p:txBody>
          <a:body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45766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CECD57-A2C3-8074-D361-4E0336307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9D1ECE-8135-284B-1892-524AEC5250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94C4EE-8C24-9A5F-8EA3-31D22541B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06FC0-587A-4D8E-BA7C-A0236947FBC5}"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9ADB1895-0A16-67F3-BB61-9E40A6B91D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886EDE-1E59-1F58-41EE-162A72821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85182-EC5E-415B-A3EB-61521B1DD9B4}" type="slidenum">
              <a:rPr lang="zh-CN" altLang="en-US" smtClean="0"/>
              <a:t>‹#›</a:t>
            </a:fld>
            <a:endParaRPr lang="zh-CN" altLang="en-US"/>
          </a:p>
        </p:txBody>
      </p:sp>
    </p:spTree>
    <p:extLst>
      <p:ext uri="{BB962C8B-B14F-4D97-AF65-F5344CB8AC3E}">
        <p14:creationId xmlns:p14="http://schemas.microsoft.com/office/powerpoint/2010/main" val="2001884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foreigner who speaks Chinese very well</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Where he/she is from</a:t>
            </a:r>
          </a:p>
          <a:p>
            <a:pPr algn="l"/>
            <a:r>
              <a:rPr lang="en-US" altLang="zh-CN" dirty="0"/>
              <a:t>How he/she learns Chinese</a:t>
            </a:r>
          </a:p>
          <a:p>
            <a:pPr algn="l"/>
            <a:r>
              <a:rPr lang="en-US" altLang="zh-CN" dirty="0"/>
              <a:t>And explain why he can speak Chinese well</a:t>
            </a:r>
            <a:endParaRPr lang="zh-CN" altLang="en-US" dirty="0"/>
          </a:p>
        </p:txBody>
      </p:sp>
    </p:spTree>
    <p:extLst>
      <p:ext uri="{BB962C8B-B14F-4D97-AF65-F5344CB8AC3E}">
        <p14:creationId xmlns:p14="http://schemas.microsoft.com/office/powerpoint/2010/main" val="2469681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an interesting person that you have not met in person and would like you know more about</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How you knew him/her</a:t>
            </a:r>
          </a:p>
          <a:p>
            <a:pPr algn="l"/>
            <a:r>
              <a:rPr lang="en-US" altLang="zh-CN" dirty="0"/>
              <a:t>What interesting things he/she has done</a:t>
            </a:r>
          </a:p>
          <a:p>
            <a:pPr algn="l"/>
            <a:r>
              <a:rPr lang="en-US" altLang="zh-CN" dirty="0"/>
              <a:t>And explain what you would like to know more about him/her</a:t>
            </a:r>
            <a:endParaRPr lang="zh-CN" altLang="en-US" dirty="0"/>
          </a:p>
        </p:txBody>
      </p:sp>
    </p:spTree>
    <p:extLst>
      <p:ext uri="{BB962C8B-B14F-4D97-AF65-F5344CB8AC3E}">
        <p14:creationId xmlns:p14="http://schemas.microsoft.com/office/powerpoint/2010/main" val="234145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Alex who is a interesting person and the owner of chain of coffee shops. Alex become a household name in my city, a lot of people knew who he is, and they went to his coffee shop, especially those who are coffee lover. My friend Daniel is a huge fan of Alex, and he always said how interesting activities in his coffee shop, which made me interested in Alex. I first knew Alex 2 years ago, I heard a stunning speech by him on TikTok, and his words left a mark on me. He started up his business 5 years ago when he still a student. In just 5 years, there were total of 100 coffee shops spread over the city. Alex achieve success by his interesting business ideas, he host a free weekly session in his coffee shops, where patiently share step-to-step procedure for making coffee with their customers. A lot of people went there to make coffee, they posted glowing reviews about his coffee shop on social media, so it goes viral on the internet.</a:t>
            </a:r>
            <a:endParaRPr lang="zh-CN" altLang="en-US" dirty="0"/>
          </a:p>
        </p:txBody>
      </p:sp>
    </p:spTree>
    <p:extLst>
      <p:ext uri="{BB962C8B-B14F-4D97-AF65-F5344CB8AC3E}">
        <p14:creationId xmlns:p14="http://schemas.microsoft.com/office/powerpoint/2010/main" val="60958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factors lead to success?</a:t>
            </a:r>
          </a:p>
          <a:p>
            <a:pPr marL="457200" indent="-457200" algn="l">
              <a:buFont typeface="+mj-lt"/>
              <a:buAutoNum type="arabicPeriod"/>
            </a:pPr>
            <a:r>
              <a:rPr lang="en-US" altLang="zh-CN" dirty="0"/>
              <a:t>What do people need to sacrifice for success?</a:t>
            </a:r>
          </a:p>
          <a:p>
            <a:pPr marL="457200" indent="-457200" algn="l">
              <a:buFont typeface="+mj-lt"/>
              <a:buAutoNum type="arabicPeriod"/>
            </a:pPr>
            <a:r>
              <a:rPr lang="en-US" altLang="zh-CN" dirty="0"/>
              <a:t>Is it easy for people to succeed in the national test in your country?</a:t>
            </a:r>
          </a:p>
          <a:p>
            <a:pPr marL="457200" indent="-457200" algn="l">
              <a:buFont typeface="+mj-lt"/>
              <a:buAutoNum type="arabicPeriod"/>
            </a:pPr>
            <a:r>
              <a:rPr lang="en-US" altLang="zh-CN" dirty="0"/>
              <a:t>Is it easy for a business to be successful without affecting the environment?</a:t>
            </a:r>
          </a:p>
          <a:p>
            <a:pPr marL="457200" indent="-457200" algn="l">
              <a:buFont typeface="+mj-lt"/>
              <a:buAutoNum type="arabicPeriod"/>
            </a:pPr>
            <a:r>
              <a:rPr lang="en-US" altLang="zh-CN" dirty="0"/>
              <a:t>Which family businesses do you know?</a:t>
            </a:r>
            <a:endParaRPr lang="zh-CN" altLang="en-US" dirty="0"/>
          </a:p>
        </p:txBody>
      </p:sp>
    </p:spTree>
    <p:extLst>
      <p:ext uri="{BB962C8B-B14F-4D97-AF65-F5344CB8AC3E}">
        <p14:creationId xmlns:p14="http://schemas.microsoft.com/office/powerpoint/2010/main" val="56711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person you studied/worked with who is successful in his/her life</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How you knew him/her</a:t>
            </a:r>
          </a:p>
          <a:p>
            <a:pPr algn="l"/>
            <a:r>
              <a:rPr lang="en-US" altLang="zh-CN" dirty="0"/>
              <a:t>Wha makes him/her successful</a:t>
            </a:r>
          </a:p>
          <a:p>
            <a:pPr algn="l"/>
            <a:r>
              <a:rPr lang="en-US" altLang="zh-CN" dirty="0"/>
              <a:t>And explain how you feel about studying or working with this person</a:t>
            </a:r>
            <a:endParaRPr lang="zh-CN" altLang="en-US" dirty="0"/>
          </a:p>
        </p:txBody>
      </p:sp>
    </p:spTree>
    <p:extLst>
      <p:ext uri="{BB962C8B-B14F-4D97-AF65-F5344CB8AC3E}">
        <p14:creationId xmlns:p14="http://schemas.microsoft.com/office/powerpoint/2010/main" val="113353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Alex who was a exchange student I studied with. He is the owner of chain of coffee shops, and Alex become a household name in my city, a lot of people knew who he is, and they went to his coffee shop, especially those who are coffee lover. My friend Daniel is a huge fan of Alex, and he always said how many coffee shops Alex own, which made me interested in Alex. I first knew Alex 2 years ago when he still a exchange student in my university. Alex started up his business 5 years ago. In just 5 years, there were total of 100 coffee shops spread over the city. Alex achieve success by his fluent Chinese speaking and interesting business ideas, he host a free weekly session in his coffee shops, where patiently share step-to-step procedure for making coffee with their customers. A lot of people went there to make coffee, they posted glowing reviews about his coffee shop on social media, so it goes viral on the internet.</a:t>
            </a:r>
            <a:endParaRPr lang="zh-CN" altLang="en-US" dirty="0"/>
          </a:p>
        </p:txBody>
      </p:sp>
    </p:spTree>
    <p:extLst>
      <p:ext uri="{BB962C8B-B14F-4D97-AF65-F5344CB8AC3E}">
        <p14:creationId xmlns:p14="http://schemas.microsoft.com/office/powerpoint/2010/main" val="165329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Is money the only measure of success in you country?</a:t>
            </a:r>
          </a:p>
          <a:p>
            <a:pPr marL="457200" indent="-457200" algn="l">
              <a:buFont typeface="+mj-lt"/>
              <a:buAutoNum type="arabicPeriod"/>
            </a:pPr>
            <a:r>
              <a:rPr lang="en-US" altLang="zh-CN" dirty="0"/>
              <a:t>How do you define whether one is a successful person?</a:t>
            </a:r>
          </a:p>
          <a:p>
            <a:pPr marL="457200" indent="-457200" algn="l">
              <a:buFont typeface="+mj-lt"/>
              <a:buAutoNum type="arabicPeriod"/>
            </a:pPr>
            <a:r>
              <a:rPr lang="en-US" altLang="zh-CN" dirty="0"/>
              <a:t>What is the standard of success in your country?</a:t>
            </a:r>
          </a:p>
          <a:p>
            <a:pPr marL="457200" indent="-457200" algn="l">
              <a:buFont typeface="+mj-lt"/>
              <a:buAutoNum type="arabicPeriod"/>
            </a:pPr>
            <a:r>
              <a:rPr lang="en-US" altLang="zh-CN" dirty="0"/>
              <a:t>Is there a contradiction between success and happiness?</a:t>
            </a:r>
            <a:endParaRPr lang="zh-CN" altLang="en-US" dirty="0"/>
          </a:p>
        </p:txBody>
      </p:sp>
    </p:spTree>
    <p:extLst>
      <p:ext uri="{BB962C8B-B14F-4D97-AF65-F5344CB8AC3E}">
        <p14:creationId xmlns:p14="http://schemas.microsoft.com/office/powerpoint/2010/main" val="181273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Alex who is good at speak Chinese and the owner of chain of coffee shops. Alex become a household name in my city, a lot of people knew who he is, and they went to his coffee shop, especially those who are coffee lover. My friend Daniel is a huge fan of Alex, and he always said how fluently Alex speak Chinese, which made me interested in Alex. I first knew Alex 2 years ago, I heard a stunning speech by him on TikTok, and his words left a mark on me. Alex started up his business 5 years ago when he still an exchange student in China, he took a loan from his parents to open his first coffee shop. At that time, it was hard for Alex to speak Chinese with his customers, but he tried his best to learn how to speak Chinese. Alex usually chat with customers in his coffee shop about their personal experience and share daily life to each other in Chinese. After that, Alex speak Chinese more and more fluently, and the customers were attracted by his personality, so they posted glowing reviews on social media, and the coffee shop went viral and became a hot pot on the internet.</a:t>
            </a:r>
            <a:endParaRPr lang="zh-CN" altLang="en-US" dirty="0"/>
          </a:p>
        </p:txBody>
      </p:sp>
    </p:spTree>
    <p:extLst>
      <p:ext uri="{BB962C8B-B14F-4D97-AF65-F5344CB8AC3E}">
        <p14:creationId xmlns:p14="http://schemas.microsoft.com/office/powerpoint/2010/main" val="294331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foreign languages do Chinese children learn?</a:t>
            </a:r>
          </a:p>
          <a:p>
            <a:pPr marL="457200" indent="-457200" algn="l">
              <a:buFont typeface="+mj-lt"/>
              <a:buAutoNum type="arabicPeriod"/>
            </a:pPr>
            <a:r>
              <a:rPr lang="en-US" altLang="zh-CN" dirty="0"/>
              <a:t>Why do Chinese children learn English?</a:t>
            </a:r>
          </a:p>
          <a:p>
            <a:pPr marL="457200" indent="-457200" algn="l">
              <a:buFont typeface="+mj-lt"/>
              <a:buAutoNum type="arabicPeriod"/>
            </a:pPr>
            <a:r>
              <a:rPr lang="en-US" altLang="zh-CN" dirty="0"/>
              <a:t>Why are so many people learning English?</a:t>
            </a:r>
          </a:p>
          <a:p>
            <a:pPr marL="457200" indent="-457200" algn="l">
              <a:buFont typeface="+mj-lt"/>
              <a:buAutoNum type="arabicPeriod"/>
            </a:pPr>
            <a:r>
              <a:rPr lang="en-US" altLang="zh-CN" dirty="0"/>
              <a:t>How can you help children learn English?</a:t>
            </a:r>
          </a:p>
          <a:p>
            <a:pPr marL="457200" indent="-457200" algn="l">
              <a:buFont typeface="+mj-lt"/>
              <a:buAutoNum type="arabicPeriod"/>
            </a:pPr>
            <a:r>
              <a:rPr lang="en-US" altLang="zh-CN" dirty="0"/>
              <a:t>Do you think they way people learn English today is the same as in the past?</a:t>
            </a:r>
          </a:p>
          <a:p>
            <a:pPr marL="457200" indent="-457200" algn="l">
              <a:buFont typeface="+mj-lt"/>
              <a:buAutoNum type="arabicPeriod"/>
            </a:pPr>
            <a:r>
              <a:rPr lang="en-US" altLang="zh-CN" dirty="0"/>
              <a:t>What are the benefits of the Internet for people’s learning?</a:t>
            </a:r>
            <a:endParaRPr lang="zh-CN" altLang="en-US" dirty="0"/>
          </a:p>
        </p:txBody>
      </p:sp>
    </p:spTree>
    <p:extLst>
      <p:ext uri="{BB962C8B-B14F-4D97-AF65-F5344CB8AC3E}">
        <p14:creationId xmlns:p14="http://schemas.microsoft.com/office/powerpoint/2010/main" val="278020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person who always has interesting ideas or opinions</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How you knew him/her</a:t>
            </a:r>
          </a:p>
          <a:p>
            <a:pPr algn="l"/>
            <a:r>
              <a:rPr lang="en-US" altLang="zh-CN" dirty="0"/>
              <a:t>What this person does</a:t>
            </a:r>
          </a:p>
          <a:p>
            <a:pPr algn="l"/>
            <a:r>
              <a:rPr lang="en-US" altLang="zh-CN" dirty="0"/>
              <a:t>And explain why you think his/her ideas or opinions are interesting</a:t>
            </a:r>
            <a:endParaRPr lang="zh-CN" altLang="en-US" dirty="0"/>
          </a:p>
        </p:txBody>
      </p:sp>
    </p:spTree>
    <p:extLst>
      <p:ext uri="{BB962C8B-B14F-4D97-AF65-F5344CB8AC3E}">
        <p14:creationId xmlns:p14="http://schemas.microsoft.com/office/powerpoint/2010/main" val="276381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Alex who is the owner of chain of coffee shops, and he achieve success by his interesting ideas. Alex become a household name in my city, a lot of people knew who he is, and they went to his coffee shop, especially those who are coffee lover. My friend Daniel is a huge fan of Alex, and he always said how many coffee shops Alex own, which made me interested in Alex. I first knew Alex 2 years ago, I heard a stunning speech by him on TikTok, and his words left a mark on me. He started up his business 5 years ago when he still a student, he took a loan from his parents to open his first coffee shop. In just 5 years, there were total of 100 coffee shops spread over the city. Alex achieve success by his innovative, creative business ideas, he host a free weekly session in his coffee shops, where patiently share step-to-step procedure for making coffee with their customers. A lot of people went there, they posted glowing reviews about his coffee shop on social media, so it goes viral and became a hot pot on the internet.</a:t>
            </a:r>
            <a:endParaRPr lang="zh-CN" altLang="en-US" dirty="0"/>
          </a:p>
        </p:txBody>
      </p:sp>
    </p:spTree>
    <p:extLst>
      <p:ext uri="{BB962C8B-B14F-4D97-AF65-F5344CB8AC3E}">
        <p14:creationId xmlns:p14="http://schemas.microsoft.com/office/powerpoint/2010/main" val="222004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When do you think children start to have their own opinions?</a:t>
            </a:r>
          </a:p>
          <a:p>
            <a:pPr marL="457200" indent="-457200" algn="l">
              <a:buFont typeface="+mj-lt"/>
              <a:buAutoNum type="arabicPeriod"/>
            </a:pPr>
            <a:r>
              <a:rPr lang="en-US" altLang="zh-CN" dirty="0"/>
              <a:t>Are children’s opinions influenced by their parents?</a:t>
            </a:r>
          </a:p>
          <a:p>
            <a:pPr marL="457200" indent="-457200" algn="l">
              <a:buFont typeface="+mj-lt"/>
              <a:buAutoNum type="arabicPeriod"/>
            </a:pPr>
            <a:r>
              <a:rPr lang="en-US" altLang="zh-CN" dirty="0"/>
              <a:t>Who are smart children likely to be influenced by?</a:t>
            </a:r>
          </a:p>
          <a:p>
            <a:pPr marL="457200" indent="-457200" algn="l">
              <a:buFont typeface="+mj-lt"/>
              <a:buAutoNum type="arabicPeriod"/>
            </a:pPr>
            <a:r>
              <a:rPr lang="en-US" altLang="zh-CN" dirty="0"/>
              <a:t>How do inventors or philosophers come up with new ideas?</a:t>
            </a:r>
          </a:p>
          <a:p>
            <a:pPr marL="457200" indent="-457200" algn="l">
              <a:buFont typeface="+mj-lt"/>
              <a:buAutoNum type="arabicPeriod"/>
            </a:pPr>
            <a:r>
              <a:rPr lang="en-US" altLang="zh-CN" dirty="0"/>
              <a:t>Are there only old ideas from books or previous writers?</a:t>
            </a:r>
          </a:p>
          <a:p>
            <a:pPr marL="457200" indent="-457200" algn="l">
              <a:buFont typeface="+mj-lt"/>
              <a:buAutoNum type="arabicPeriod"/>
            </a:pPr>
            <a:r>
              <a:rPr lang="en-US" altLang="zh-CN" dirty="0"/>
              <a:t>What kind of people have lots of great ideas in your country?</a:t>
            </a:r>
            <a:endParaRPr lang="zh-CN" altLang="en-US" dirty="0"/>
          </a:p>
        </p:txBody>
      </p:sp>
    </p:spTree>
    <p:extLst>
      <p:ext uri="{BB962C8B-B14F-4D97-AF65-F5344CB8AC3E}">
        <p14:creationId xmlns:p14="http://schemas.microsoft.com/office/powerpoint/2010/main" val="278313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0F8FA-92CE-983F-0D8E-D0B6D2E6BE0D}"/>
              </a:ext>
            </a:extLst>
          </p:cNvPr>
          <p:cNvSpPr>
            <a:spLocks noGrp="1"/>
          </p:cNvSpPr>
          <p:nvPr>
            <p:ph type="ctrTitle"/>
          </p:nvPr>
        </p:nvSpPr>
        <p:spPr/>
        <p:txBody>
          <a:bodyPr>
            <a:normAutofit/>
          </a:bodyPr>
          <a:lstStyle/>
          <a:p>
            <a:pPr algn="l"/>
            <a:r>
              <a:rPr lang="en-US" altLang="zh-CN" sz="3200" dirty="0"/>
              <a:t>Describe a successful businessperson you know (e.g. running a family business)</a:t>
            </a:r>
            <a:endParaRPr lang="zh-CN" altLang="en-US" sz="3200" dirty="0"/>
          </a:p>
        </p:txBody>
      </p:sp>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p:txBody>
          <a:bodyPr>
            <a:normAutofit fontScale="77500" lnSpcReduction="20000"/>
          </a:bodyPr>
          <a:lstStyle/>
          <a:p>
            <a:pPr algn="l"/>
            <a:r>
              <a:rPr lang="en-US" altLang="zh-CN" dirty="0"/>
              <a:t>You should say:</a:t>
            </a:r>
          </a:p>
          <a:p>
            <a:pPr algn="l"/>
            <a:r>
              <a:rPr lang="en-US" altLang="zh-CN" dirty="0"/>
              <a:t>Who this person is</a:t>
            </a:r>
          </a:p>
          <a:p>
            <a:pPr algn="l"/>
            <a:r>
              <a:rPr lang="en-US" altLang="zh-CN" dirty="0"/>
              <a:t>How you knew him/her</a:t>
            </a:r>
          </a:p>
          <a:p>
            <a:pPr algn="l"/>
            <a:r>
              <a:rPr lang="en-US" altLang="zh-CN" dirty="0"/>
              <a:t>What business he/she does</a:t>
            </a:r>
          </a:p>
          <a:p>
            <a:pPr algn="l"/>
            <a:r>
              <a:rPr lang="en-US" altLang="zh-CN" dirty="0"/>
              <a:t>And explain why he/she is successful</a:t>
            </a:r>
            <a:endParaRPr lang="zh-CN" altLang="en-US" dirty="0"/>
          </a:p>
        </p:txBody>
      </p:sp>
    </p:spTree>
    <p:extLst>
      <p:ext uri="{BB962C8B-B14F-4D97-AF65-F5344CB8AC3E}">
        <p14:creationId xmlns:p14="http://schemas.microsoft.com/office/powerpoint/2010/main" val="3059281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algn="l"/>
            <a:r>
              <a:rPr lang="en-US" altLang="zh-CN" dirty="0"/>
              <a:t>I’m going to talk about Alex who is the owner of chain of coffee shops. Alex become a household name in my city, a lot of people knew who he is, and they went to his coffee shop, especially those who are coffee lover. My friend Daniel is a huge fan of Alex, and he always said how many coffee shops Alex own, which made me interested in Alex. I first knew Alex 2 years ago, I heard a stunning speech by him on TikTok, and his words left a mark on me. He started up his business 5 years ago when he still a student, he took a loan from his parents to open his first coffee shop. In just 5 years, there were total of 100 coffee shops spread over the city. Alex achieve success by authentic coffee and cozy environment, and the most important reason is that he host a free weekly session in his coffee shops, where patiently share step-to-step procedure for making coffee with their customers. A lot of people went there to make coffee, they posted glowing reviews about his coffee shop on social media, so it goes viral on the internet.</a:t>
            </a:r>
            <a:endParaRPr lang="zh-CN" altLang="en-US" dirty="0"/>
          </a:p>
        </p:txBody>
      </p:sp>
    </p:spTree>
    <p:extLst>
      <p:ext uri="{BB962C8B-B14F-4D97-AF65-F5344CB8AC3E}">
        <p14:creationId xmlns:p14="http://schemas.microsoft.com/office/powerpoint/2010/main" val="145355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DCCC644-3CC8-F9E3-7A77-8ED18BAB2845}"/>
              </a:ext>
            </a:extLst>
          </p:cNvPr>
          <p:cNvSpPr>
            <a:spLocks noGrp="1"/>
          </p:cNvSpPr>
          <p:nvPr>
            <p:ph type="subTitle" idx="1"/>
          </p:nvPr>
        </p:nvSpPr>
        <p:spPr>
          <a:xfrm>
            <a:off x="1524000" y="0"/>
            <a:ext cx="9144000" cy="6858000"/>
          </a:xfrm>
        </p:spPr>
        <p:txBody>
          <a:bodyPr anchor="ctr">
            <a:normAutofit/>
          </a:bodyPr>
          <a:lstStyle/>
          <a:p>
            <a:pPr marL="457200" indent="-457200" algn="l">
              <a:buFont typeface="+mj-lt"/>
              <a:buAutoNum type="arabicPeriod"/>
            </a:pPr>
            <a:r>
              <a:rPr lang="en-US" altLang="zh-CN" dirty="0"/>
              <a:t>What factors lead to success?</a:t>
            </a:r>
          </a:p>
          <a:p>
            <a:pPr marL="457200" indent="-457200" algn="l">
              <a:buFont typeface="+mj-lt"/>
              <a:buAutoNum type="arabicPeriod"/>
            </a:pPr>
            <a:r>
              <a:rPr lang="en-US" altLang="zh-CN" dirty="0"/>
              <a:t>What do people need to sacrifice for success?</a:t>
            </a:r>
          </a:p>
          <a:p>
            <a:pPr marL="457200" indent="-457200" algn="l">
              <a:buFont typeface="+mj-lt"/>
              <a:buAutoNum type="arabicPeriod"/>
            </a:pPr>
            <a:r>
              <a:rPr lang="en-US" altLang="zh-CN" dirty="0"/>
              <a:t>Is it easy for people to succeed in the national test in your country?</a:t>
            </a:r>
          </a:p>
          <a:p>
            <a:pPr marL="457200" indent="-457200" algn="l">
              <a:buFont typeface="+mj-lt"/>
              <a:buAutoNum type="arabicPeriod"/>
            </a:pPr>
            <a:r>
              <a:rPr lang="en-US" altLang="zh-CN" dirty="0"/>
              <a:t>Is it easy for a business to be successful without affecting the environment?</a:t>
            </a:r>
          </a:p>
          <a:p>
            <a:pPr marL="457200" indent="-457200" algn="l">
              <a:buFont typeface="+mj-lt"/>
              <a:buAutoNum type="arabicPeriod"/>
            </a:pPr>
            <a:r>
              <a:rPr lang="en-US" altLang="zh-CN" dirty="0"/>
              <a:t>Which family businesses do you know?</a:t>
            </a:r>
            <a:endParaRPr lang="zh-CN" altLang="en-US" dirty="0"/>
          </a:p>
        </p:txBody>
      </p:sp>
    </p:spTree>
    <p:extLst>
      <p:ext uri="{BB962C8B-B14F-4D97-AF65-F5344CB8AC3E}">
        <p14:creationId xmlns:p14="http://schemas.microsoft.com/office/powerpoint/2010/main" val="222785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1567</Words>
  <Application>Microsoft Office PowerPoint</Application>
  <PresentationFormat>宽屏</PresentationFormat>
  <Paragraphs>64</Paragraphs>
  <Slides>15</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Describe a foreigner who speaks Chinese very well</vt:lpstr>
      <vt:lpstr>PowerPoint 演示文稿</vt:lpstr>
      <vt:lpstr>PowerPoint 演示文稿</vt:lpstr>
      <vt:lpstr>Describe a person who always has interesting ideas or opinions</vt:lpstr>
      <vt:lpstr>PowerPoint 演示文稿</vt:lpstr>
      <vt:lpstr>PowerPoint 演示文稿</vt:lpstr>
      <vt:lpstr>Describe a successful businessperson you know (e.g. running a family business)</vt:lpstr>
      <vt:lpstr>PowerPoint 演示文稿</vt:lpstr>
      <vt:lpstr>PowerPoint 演示文稿</vt:lpstr>
      <vt:lpstr>Describe an interesting person that you have not met in person and would like you know more about</vt:lpstr>
      <vt:lpstr>PowerPoint 演示文稿</vt:lpstr>
      <vt:lpstr>PowerPoint 演示文稿</vt:lpstr>
      <vt:lpstr>Describe a person you studied/worked with who is successful in his/her life</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a foreigner who speaks Chinese very well</dc:title>
  <dc:creator>阳 刘</dc:creator>
  <cp:lastModifiedBy>阳 刘</cp:lastModifiedBy>
  <cp:revision>46</cp:revision>
  <dcterms:created xsi:type="dcterms:W3CDTF">2023-11-06T12:50:03Z</dcterms:created>
  <dcterms:modified xsi:type="dcterms:W3CDTF">2023-11-06T14:15:53Z</dcterms:modified>
</cp:coreProperties>
</file>