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8"/>
  </p:notesMasterIdLst>
  <p:handoutMasterIdLst>
    <p:handoutMasterId r:id="rId9"/>
  </p:handoutMasterIdLst>
  <p:sldIdLst>
    <p:sldId id="256" r:id="rId2"/>
    <p:sldId id="360" r:id="rId3"/>
    <p:sldId id="419" r:id="rId4"/>
    <p:sldId id="420" r:id="rId5"/>
    <p:sldId id="421" r:id="rId6"/>
    <p:sldId id="4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阳" initials="刘阳" lastIdx="1" clrIdx="0">
    <p:extLst>
      <p:ext uri="{19B8F6BF-5375-455C-9EA6-DF929625EA0E}">
        <p15:presenceInfo xmlns:p15="http://schemas.microsoft.com/office/powerpoint/2012/main" userId="S::yliu2@aggies.ncat.edu::46f26f1c-850d-4343-a70b-fd7403c6a4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4684"/>
    <a:srgbClr val="C2C2C2"/>
    <a:srgbClr val="FDB927"/>
    <a:srgbClr val="EAEAEA"/>
    <a:srgbClr val="666666"/>
    <a:srgbClr val="5B9BD5"/>
    <a:srgbClr val="70AD47"/>
    <a:srgbClr val="333333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4"/>
    <p:restoredTop sz="83664"/>
  </p:normalViewPr>
  <p:slideViewPr>
    <p:cSldViewPr snapToGrid="0" snapToObjects="1" showGuides="1">
      <p:cViewPr varScale="1">
        <p:scale>
          <a:sx n="94" d="100"/>
          <a:sy n="94" d="100"/>
        </p:scale>
        <p:origin x="6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4" d="100"/>
          <a:sy n="154" d="100"/>
        </p:scale>
        <p:origin x="32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98A445-5558-4449-9DF3-8EEAEDD938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4A98F-C81B-5E43-B628-921FF4B5EC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B1CED-BBCC-CC47-A076-726FEE660A1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60DD8-5E58-8D4A-A979-73CD5394E1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FB1A-06FD-E345-910F-9E3110383C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1C4C-E9ED-B046-AA44-551BE7F5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5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63988-4FE8-2E4D-BB69-0AEF97854AD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09317-7393-CE42-8571-143524D7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2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A5CDC5-DBD5-4B36-9AD2-DD23611F4B92}"/>
              </a:ext>
            </a:extLst>
          </p:cNvPr>
          <p:cNvGrpSpPr/>
          <p:nvPr userDrawn="1"/>
        </p:nvGrpSpPr>
        <p:grpSpPr>
          <a:xfrm>
            <a:off x="1588" y="-3175"/>
            <a:ext cx="12188825" cy="6864350"/>
            <a:chOff x="1588" y="-3175"/>
            <a:chExt cx="12188825" cy="6864350"/>
          </a:xfrm>
        </p:grpSpPr>
        <p:sp>
          <p:nvSpPr>
            <p:cNvPr id="8" name="Freeform 859">
              <a:extLst>
                <a:ext uri="{FF2B5EF4-FFF2-40B4-BE49-F238E27FC236}">
                  <a16:creationId xmlns:a16="http://schemas.microsoft.com/office/drawing/2014/main" id="{4D26CF7E-4C7B-49D0-8443-6EC2AE7646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8" y="-3175"/>
              <a:ext cx="12188825" cy="6864350"/>
            </a:xfrm>
            <a:custGeom>
              <a:avLst/>
              <a:gdLst>
                <a:gd name="T0" fmla="*/ 146 w 7678"/>
                <a:gd name="T1" fmla="*/ 0 h 4324"/>
                <a:gd name="T2" fmla="*/ 299 w 7678"/>
                <a:gd name="T3" fmla="*/ 0 h 4324"/>
                <a:gd name="T4" fmla="*/ 452 w 7678"/>
                <a:gd name="T5" fmla="*/ 0 h 4324"/>
                <a:gd name="T6" fmla="*/ 1983 w 7678"/>
                <a:gd name="T7" fmla="*/ 0 h 4324"/>
                <a:gd name="T8" fmla="*/ 2188 w 7678"/>
                <a:gd name="T9" fmla="*/ 0 h 4324"/>
                <a:gd name="T10" fmla="*/ 2341 w 7678"/>
                <a:gd name="T11" fmla="*/ 0 h 4324"/>
                <a:gd name="T12" fmla="*/ 2494 w 7678"/>
                <a:gd name="T13" fmla="*/ 0 h 4324"/>
                <a:gd name="T14" fmla="*/ 2647 w 7678"/>
                <a:gd name="T15" fmla="*/ 0 h 4324"/>
                <a:gd name="T16" fmla="*/ 2801 w 7678"/>
                <a:gd name="T17" fmla="*/ 0 h 4324"/>
                <a:gd name="T18" fmla="*/ 2954 w 7678"/>
                <a:gd name="T19" fmla="*/ 0 h 4324"/>
                <a:gd name="T20" fmla="*/ 3107 w 7678"/>
                <a:gd name="T21" fmla="*/ 0 h 4324"/>
                <a:gd name="T22" fmla="*/ 3260 w 7678"/>
                <a:gd name="T23" fmla="*/ 0 h 4324"/>
                <a:gd name="T24" fmla="*/ 3414 w 7678"/>
                <a:gd name="T25" fmla="*/ 0 h 4324"/>
                <a:gd name="T26" fmla="*/ 3567 w 7678"/>
                <a:gd name="T27" fmla="*/ 0 h 4324"/>
                <a:gd name="T28" fmla="*/ 3720 w 7678"/>
                <a:gd name="T29" fmla="*/ 0 h 4324"/>
                <a:gd name="T30" fmla="*/ 3873 w 7678"/>
                <a:gd name="T31" fmla="*/ 0 h 4324"/>
                <a:gd name="T32" fmla="*/ 4027 w 7678"/>
                <a:gd name="T33" fmla="*/ 0 h 4324"/>
                <a:gd name="T34" fmla="*/ 4180 w 7678"/>
                <a:gd name="T35" fmla="*/ 0 h 4324"/>
                <a:gd name="T36" fmla="*/ 605 w 7678"/>
                <a:gd name="T37" fmla="*/ 0 h 4324"/>
                <a:gd name="T38" fmla="*/ 758 w 7678"/>
                <a:gd name="T39" fmla="*/ 0 h 4324"/>
                <a:gd name="T40" fmla="*/ 912 w 7678"/>
                <a:gd name="T41" fmla="*/ 0 h 4324"/>
                <a:gd name="T42" fmla="*/ 1065 w 7678"/>
                <a:gd name="T43" fmla="*/ 0 h 4324"/>
                <a:gd name="T44" fmla="*/ 1218 w 7678"/>
                <a:gd name="T45" fmla="*/ 0 h 4324"/>
                <a:gd name="T46" fmla="*/ 1371 w 7678"/>
                <a:gd name="T47" fmla="*/ 0 h 4324"/>
                <a:gd name="T48" fmla="*/ 1525 w 7678"/>
                <a:gd name="T49" fmla="*/ 0 h 4324"/>
                <a:gd name="T50" fmla="*/ 1681 w 7678"/>
                <a:gd name="T51" fmla="*/ 0 h 4324"/>
                <a:gd name="T52" fmla="*/ 1835 w 7678"/>
                <a:gd name="T53" fmla="*/ 0 h 4324"/>
                <a:gd name="T54" fmla="*/ 6634 w 7678"/>
                <a:gd name="T55" fmla="*/ 0 h 4324"/>
                <a:gd name="T56" fmla="*/ 6736 w 7678"/>
                <a:gd name="T57" fmla="*/ 0 h 4324"/>
                <a:gd name="T58" fmla="*/ 6889 w 7678"/>
                <a:gd name="T59" fmla="*/ 0 h 4324"/>
                <a:gd name="T60" fmla="*/ 7043 w 7678"/>
                <a:gd name="T61" fmla="*/ 0 h 4324"/>
                <a:gd name="T62" fmla="*/ 7196 w 7678"/>
                <a:gd name="T63" fmla="*/ 0 h 4324"/>
                <a:gd name="T64" fmla="*/ 7349 w 7678"/>
                <a:gd name="T65" fmla="*/ 0 h 4324"/>
                <a:gd name="T66" fmla="*/ 7502 w 7678"/>
                <a:gd name="T67" fmla="*/ 0 h 4324"/>
                <a:gd name="T68" fmla="*/ 7656 w 7678"/>
                <a:gd name="T69" fmla="*/ 0 h 4324"/>
                <a:gd name="T70" fmla="*/ 6229 w 7678"/>
                <a:gd name="T71" fmla="*/ 4324 h 4324"/>
                <a:gd name="T72" fmla="*/ 4388 w 7678"/>
                <a:gd name="T73" fmla="*/ 0 h 4324"/>
                <a:gd name="T74" fmla="*/ 4541 w 7678"/>
                <a:gd name="T75" fmla="*/ 0 h 4324"/>
                <a:gd name="T76" fmla="*/ 4694 w 7678"/>
                <a:gd name="T77" fmla="*/ 0 h 4324"/>
                <a:gd name="T78" fmla="*/ 4847 w 7678"/>
                <a:gd name="T79" fmla="*/ 0 h 4324"/>
                <a:gd name="T80" fmla="*/ 5000 w 7678"/>
                <a:gd name="T81" fmla="*/ 0 h 4324"/>
                <a:gd name="T82" fmla="*/ 5154 w 7678"/>
                <a:gd name="T83" fmla="*/ 0 h 4324"/>
                <a:gd name="T84" fmla="*/ 5307 w 7678"/>
                <a:gd name="T85" fmla="*/ 0 h 4324"/>
                <a:gd name="T86" fmla="*/ 5460 w 7678"/>
                <a:gd name="T87" fmla="*/ 0 h 4324"/>
                <a:gd name="T88" fmla="*/ 5613 w 7678"/>
                <a:gd name="T89" fmla="*/ 0 h 4324"/>
                <a:gd name="T90" fmla="*/ 5766 w 7678"/>
                <a:gd name="T91" fmla="*/ 0 h 4324"/>
                <a:gd name="T92" fmla="*/ 5919 w 7678"/>
                <a:gd name="T93" fmla="*/ 0 h 4324"/>
                <a:gd name="T94" fmla="*/ 6072 w 7678"/>
                <a:gd name="T95" fmla="*/ 0 h 4324"/>
                <a:gd name="T96" fmla="*/ 6225 w 7678"/>
                <a:gd name="T97" fmla="*/ 0 h 4324"/>
                <a:gd name="T98" fmla="*/ 6379 w 7678"/>
                <a:gd name="T99" fmla="*/ 0 h 4324"/>
                <a:gd name="T100" fmla="*/ 6532 w 7678"/>
                <a:gd name="T101" fmla="*/ 0 h 4324"/>
                <a:gd name="T102" fmla="*/ 6382 w 7678"/>
                <a:gd name="T103" fmla="*/ 4324 h 4324"/>
                <a:gd name="T104" fmla="*/ 6535 w 7678"/>
                <a:gd name="T105" fmla="*/ 4324 h 4324"/>
                <a:gd name="T106" fmla="*/ 6688 w 7678"/>
                <a:gd name="T107" fmla="*/ 4324 h 4324"/>
                <a:gd name="T108" fmla="*/ 6842 w 7678"/>
                <a:gd name="T109" fmla="*/ 4324 h 4324"/>
                <a:gd name="T110" fmla="*/ 6995 w 7678"/>
                <a:gd name="T111" fmla="*/ 4324 h 4324"/>
                <a:gd name="T112" fmla="*/ 7148 w 7678"/>
                <a:gd name="T113" fmla="*/ 4324 h 4324"/>
                <a:gd name="T114" fmla="*/ 7301 w 7678"/>
                <a:gd name="T115" fmla="*/ 4324 h 4324"/>
                <a:gd name="T116" fmla="*/ 7455 w 7678"/>
                <a:gd name="T117" fmla="*/ 4324 h 4324"/>
                <a:gd name="T118" fmla="*/ 7608 w 7678"/>
                <a:gd name="T119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78" h="4324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19B83F-9D39-4D36-A35F-ED39803ABD12}"/>
                </a:ext>
              </a:extLst>
            </p:cNvPr>
            <p:cNvSpPr/>
            <p:nvPr userDrawn="1"/>
          </p:nvSpPr>
          <p:spPr>
            <a:xfrm>
              <a:off x="346668" y="381000"/>
              <a:ext cx="11435024" cy="5849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4DE4A-E96B-4CEE-972F-3DA3B29A2B4F}"/>
              </a:ext>
            </a:extLst>
          </p:cNvPr>
          <p:cNvSpPr/>
          <p:nvPr/>
        </p:nvSpPr>
        <p:spPr>
          <a:xfrm>
            <a:off x="346668" y="381000"/>
            <a:ext cx="11435024" cy="5849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FCBB03-4949-2C46-A84A-83F9A2BB5BA1}"/>
              </a:ext>
            </a:extLst>
          </p:cNvPr>
          <p:cNvCxnSpPr>
            <a:cxnSpLocks/>
          </p:cNvCxnSpPr>
          <p:nvPr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EB8D34-3909-B447-8C83-8FBF30B02D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702" y="1384706"/>
            <a:ext cx="10515600" cy="2014537"/>
          </a:xfrm>
          <a:prstGeom prst="rect">
            <a:avLst/>
          </a:prstGeom>
        </p:spPr>
        <p:txBody>
          <a:bodyPr lIns="0" rIns="0" anchor="b"/>
          <a:lstStyle>
            <a:lvl1pPr algn="l">
              <a:lnSpc>
                <a:spcPct val="65000"/>
              </a:lnSpc>
              <a:defRPr sz="6000" b="1" i="0" cap="all" baseline="0">
                <a:solidFill>
                  <a:schemeClr val="bg1"/>
                </a:solidFill>
                <a:latin typeface="Franklin Gothic Heavy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SLIDE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70856-5940-7244-AD52-CB2F99FFC9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02" y="3399501"/>
            <a:ext cx="1209208" cy="870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9920EB-BD7B-45F5-82C3-AE90C3AF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1222B2-C30E-49CE-84EB-CB86367533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079EBBC-6E37-4B6F-96B9-0FF689F643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BE84D2-13EF-B24E-8304-93296585B1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176" y="5014082"/>
            <a:ext cx="3544888" cy="2250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76FED0A-7CDA-1848-873F-C0B199533A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702" y="5219555"/>
            <a:ext cx="3545361" cy="2642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Presenter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A0EEA11-9B6F-D546-AED8-D652003A7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702" y="5430845"/>
            <a:ext cx="3545361" cy="2642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Presented to Lorem Ipsum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9E5133-F5DD-4240-A684-28F212676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702" y="5662304"/>
            <a:ext cx="3545361" cy="290711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173437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solidFill>
          <a:schemeClr val="accen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1588" y="-3175"/>
            <a:ext cx="12188825" cy="6864350"/>
            <a:chOff x="1588" y="-3175"/>
            <a:chExt cx="12188825" cy="6864350"/>
          </a:xfrm>
        </p:grpSpPr>
        <p:sp>
          <p:nvSpPr>
            <p:cNvPr id="26" name="Google Shape;26;p5"/>
            <p:cNvSpPr/>
            <p:nvPr/>
          </p:nvSpPr>
          <p:spPr>
            <a:xfrm>
              <a:off x="1588" y="-3175"/>
              <a:ext cx="12188825" cy="6864350"/>
            </a:xfrm>
            <a:custGeom>
              <a:avLst/>
              <a:gdLst/>
              <a:ahLst/>
              <a:cxnLst/>
              <a:rect l="l" t="t" r="r" b="b"/>
              <a:pathLst>
                <a:path w="7678" h="4324" extrusionOk="0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346668" y="381000"/>
              <a:ext cx="11435024" cy="5849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5"/>
          <p:cNvSpPr/>
          <p:nvPr/>
        </p:nvSpPr>
        <p:spPr>
          <a:xfrm>
            <a:off x="346668" y="381000"/>
            <a:ext cx="11435024" cy="5849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9" name="Google Shape;29;p5"/>
          <p:cNvCxnSpPr/>
          <p:nvPr/>
        </p:nvCxnSpPr>
        <p:spPr>
          <a:xfrm flipH="1">
            <a:off x="11292043" y="6457730"/>
            <a:ext cx="51773" cy="1546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719702" y="1384706"/>
            <a:ext cx="10515600" cy="201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R="0" lvl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Black"/>
              <a:buNone/>
              <a:defRPr sz="6000" b="1" i="0" u="none" strike="noStrike" cap="none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02" y="3399501"/>
            <a:ext cx="1209208" cy="870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510" y="6343470"/>
            <a:ext cx="2788920" cy="39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 flipH="1">
            <a:off x="11292043" y="6457730"/>
            <a:ext cx="51773" cy="1546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510" y="6343470"/>
            <a:ext cx="2788920" cy="39218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0176" y="5014082"/>
            <a:ext cx="3544888" cy="22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719702" y="5219555"/>
            <a:ext cx="3545361" cy="26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3"/>
          </p:nvPr>
        </p:nvSpPr>
        <p:spPr>
          <a:xfrm>
            <a:off x="719702" y="5430845"/>
            <a:ext cx="3545361" cy="26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4"/>
          </p:nvPr>
        </p:nvSpPr>
        <p:spPr>
          <a:xfrm>
            <a:off x="719702" y="5662304"/>
            <a:ext cx="3545361" cy="29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608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DD8FA8-BF97-4692-A05A-47F2C907A6BD}"/>
              </a:ext>
            </a:extLst>
          </p:cNvPr>
          <p:cNvSpPr/>
          <p:nvPr/>
        </p:nvSpPr>
        <p:spPr>
          <a:xfrm>
            <a:off x="346668" y="381000"/>
            <a:ext cx="11435024" cy="5849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B48358-8C6C-484E-B944-7B5E17AB52AB}"/>
              </a:ext>
            </a:extLst>
          </p:cNvPr>
          <p:cNvGrpSpPr/>
          <p:nvPr userDrawn="1"/>
        </p:nvGrpSpPr>
        <p:grpSpPr>
          <a:xfrm>
            <a:off x="1588" y="-3175"/>
            <a:ext cx="12188825" cy="6864350"/>
            <a:chOff x="1588" y="-3175"/>
            <a:chExt cx="12188825" cy="6864350"/>
          </a:xfrm>
        </p:grpSpPr>
        <p:sp>
          <p:nvSpPr>
            <p:cNvPr id="9" name="Freeform 859">
              <a:extLst>
                <a:ext uri="{FF2B5EF4-FFF2-40B4-BE49-F238E27FC236}">
                  <a16:creationId xmlns:a16="http://schemas.microsoft.com/office/drawing/2014/main" id="{F7DD2B9D-F5E6-470B-94A6-51B61F66D6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8" y="-3175"/>
              <a:ext cx="12188825" cy="6864350"/>
            </a:xfrm>
            <a:custGeom>
              <a:avLst/>
              <a:gdLst>
                <a:gd name="T0" fmla="*/ 146 w 7678"/>
                <a:gd name="T1" fmla="*/ 0 h 4324"/>
                <a:gd name="T2" fmla="*/ 299 w 7678"/>
                <a:gd name="T3" fmla="*/ 0 h 4324"/>
                <a:gd name="T4" fmla="*/ 452 w 7678"/>
                <a:gd name="T5" fmla="*/ 0 h 4324"/>
                <a:gd name="T6" fmla="*/ 1983 w 7678"/>
                <a:gd name="T7" fmla="*/ 0 h 4324"/>
                <a:gd name="T8" fmla="*/ 2188 w 7678"/>
                <a:gd name="T9" fmla="*/ 0 h 4324"/>
                <a:gd name="T10" fmla="*/ 2341 w 7678"/>
                <a:gd name="T11" fmla="*/ 0 h 4324"/>
                <a:gd name="T12" fmla="*/ 2494 w 7678"/>
                <a:gd name="T13" fmla="*/ 0 h 4324"/>
                <a:gd name="T14" fmla="*/ 2647 w 7678"/>
                <a:gd name="T15" fmla="*/ 0 h 4324"/>
                <a:gd name="T16" fmla="*/ 2801 w 7678"/>
                <a:gd name="T17" fmla="*/ 0 h 4324"/>
                <a:gd name="T18" fmla="*/ 2954 w 7678"/>
                <a:gd name="T19" fmla="*/ 0 h 4324"/>
                <a:gd name="T20" fmla="*/ 3107 w 7678"/>
                <a:gd name="T21" fmla="*/ 0 h 4324"/>
                <a:gd name="T22" fmla="*/ 3260 w 7678"/>
                <a:gd name="T23" fmla="*/ 0 h 4324"/>
                <a:gd name="T24" fmla="*/ 3414 w 7678"/>
                <a:gd name="T25" fmla="*/ 0 h 4324"/>
                <a:gd name="T26" fmla="*/ 3567 w 7678"/>
                <a:gd name="T27" fmla="*/ 0 h 4324"/>
                <a:gd name="T28" fmla="*/ 3720 w 7678"/>
                <a:gd name="T29" fmla="*/ 0 h 4324"/>
                <a:gd name="T30" fmla="*/ 3873 w 7678"/>
                <a:gd name="T31" fmla="*/ 0 h 4324"/>
                <a:gd name="T32" fmla="*/ 4027 w 7678"/>
                <a:gd name="T33" fmla="*/ 0 h 4324"/>
                <a:gd name="T34" fmla="*/ 4180 w 7678"/>
                <a:gd name="T35" fmla="*/ 0 h 4324"/>
                <a:gd name="T36" fmla="*/ 605 w 7678"/>
                <a:gd name="T37" fmla="*/ 0 h 4324"/>
                <a:gd name="T38" fmla="*/ 758 w 7678"/>
                <a:gd name="T39" fmla="*/ 0 h 4324"/>
                <a:gd name="T40" fmla="*/ 912 w 7678"/>
                <a:gd name="T41" fmla="*/ 0 h 4324"/>
                <a:gd name="T42" fmla="*/ 1065 w 7678"/>
                <a:gd name="T43" fmla="*/ 0 h 4324"/>
                <a:gd name="T44" fmla="*/ 1218 w 7678"/>
                <a:gd name="T45" fmla="*/ 0 h 4324"/>
                <a:gd name="T46" fmla="*/ 1371 w 7678"/>
                <a:gd name="T47" fmla="*/ 0 h 4324"/>
                <a:gd name="T48" fmla="*/ 1525 w 7678"/>
                <a:gd name="T49" fmla="*/ 0 h 4324"/>
                <a:gd name="T50" fmla="*/ 1681 w 7678"/>
                <a:gd name="T51" fmla="*/ 0 h 4324"/>
                <a:gd name="T52" fmla="*/ 1835 w 7678"/>
                <a:gd name="T53" fmla="*/ 0 h 4324"/>
                <a:gd name="T54" fmla="*/ 6634 w 7678"/>
                <a:gd name="T55" fmla="*/ 0 h 4324"/>
                <a:gd name="T56" fmla="*/ 6736 w 7678"/>
                <a:gd name="T57" fmla="*/ 0 h 4324"/>
                <a:gd name="T58" fmla="*/ 6889 w 7678"/>
                <a:gd name="T59" fmla="*/ 0 h 4324"/>
                <a:gd name="T60" fmla="*/ 7043 w 7678"/>
                <a:gd name="T61" fmla="*/ 0 h 4324"/>
                <a:gd name="T62" fmla="*/ 7196 w 7678"/>
                <a:gd name="T63" fmla="*/ 0 h 4324"/>
                <a:gd name="T64" fmla="*/ 7349 w 7678"/>
                <a:gd name="T65" fmla="*/ 0 h 4324"/>
                <a:gd name="T66" fmla="*/ 7502 w 7678"/>
                <a:gd name="T67" fmla="*/ 0 h 4324"/>
                <a:gd name="T68" fmla="*/ 7656 w 7678"/>
                <a:gd name="T69" fmla="*/ 0 h 4324"/>
                <a:gd name="T70" fmla="*/ 6229 w 7678"/>
                <a:gd name="T71" fmla="*/ 4324 h 4324"/>
                <a:gd name="T72" fmla="*/ 4388 w 7678"/>
                <a:gd name="T73" fmla="*/ 0 h 4324"/>
                <a:gd name="T74" fmla="*/ 4541 w 7678"/>
                <a:gd name="T75" fmla="*/ 0 h 4324"/>
                <a:gd name="T76" fmla="*/ 4694 w 7678"/>
                <a:gd name="T77" fmla="*/ 0 h 4324"/>
                <a:gd name="T78" fmla="*/ 4847 w 7678"/>
                <a:gd name="T79" fmla="*/ 0 h 4324"/>
                <a:gd name="T80" fmla="*/ 5000 w 7678"/>
                <a:gd name="T81" fmla="*/ 0 h 4324"/>
                <a:gd name="T82" fmla="*/ 5154 w 7678"/>
                <a:gd name="T83" fmla="*/ 0 h 4324"/>
                <a:gd name="T84" fmla="*/ 5307 w 7678"/>
                <a:gd name="T85" fmla="*/ 0 h 4324"/>
                <a:gd name="T86" fmla="*/ 5460 w 7678"/>
                <a:gd name="T87" fmla="*/ 0 h 4324"/>
                <a:gd name="T88" fmla="*/ 5613 w 7678"/>
                <a:gd name="T89" fmla="*/ 0 h 4324"/>
                <a:gd name="T90" fmla="*/ 5766 w 7678"/>
                <a:gd name="T91" fmla="*/ 0 h 4324"/>
                <a:gd name="T92" fmla="*/ 5919 w 7678"/>
                <a:gd name="T93" fmla="*/ 0 h 4324"/>
                <a:gd name="T94" fmla="*/ 6072 w 7678"/>
                <a:gd name="T95" fmla="*/ 0 h 4324"/>
                <a:gd name="T96" fmla="*/ 6225 w 7678"/>
                <a:gd name="T97" fmla="*/ 0 h 4324"/>
                <a:gd name="T98" fmla="*/ 6379 w 7678"/>
                <a:gd name="T99" fmla="*/ 0 h 4324"/>
                <a:gd name="T100" fmla="*/ 6532 w 7678"/>
                <a:gd name="T101" fmla="*/ 0 h 4324"/>
                <a:gd name="T102" fmla="*/ 6382 w 7678"/>
                <a:gd name="T103" fmla="*/ 4324 h 4324"/>
                <a:gd name="T104" fmla="*/ 6535 w 7678"/>
                <a:gd name="T105" fmla="*/ 4324 h 4324"/>
                <a:gd name="T106" fmla="*/ 6688 w 7678"/>
                <a:gd name="T107" fmla="*/ 4324 h 4324"/>
                <a:gd name="T108" fmla="*/ 6842 w 7678"/>
                <a:gd name="T109" fmla="*/ 4324 h 4324"/>
                <a:gd name="T110" fmla="*/ 6995 w 7678"/>
                <a:gd name="T111" fmla="*/ 4324 h 4324"/>
                <a:gd name="T112" fmla="*/ 7148 w 7678"/>
                <a:gd name="T113" fmla="*/ 4324 h 4324"/>
                <a:gd name="T114" fmla="*/ 7301 w 7678"/>
                <a:gd name="T115" fmla="*/ 4324 h 4324"/>
                <a:gd name="T116" fmla="*/ 7455 w 7678"/>
                <a:gd name="T117" fmla="*/ 4324 h 4324"/>
                <a:gd name="T118" fmla="*/ 7608 w 7678"/>
                <a:gd name="T119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78" h="4324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E05693-CAC3-4D6A-A72E-2A410DC55C0C}"/>
                </a:ext>
              </a:extLst>
            </p:cNvPr>
            <p:cNvSpPr/>
            <p:nvPr userDrawn="1"/>
          </p:nvSpPr>
          <p:spPr>
            <a:xfrm>
              <a:off x="346668" y="381000"/>
              <a:ext cx="11435024" cy="5849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578B5F-2C11-9848-B79D-B1F72D7AEF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6668" y="382588"/>
            <a:ext cx="11435024" cy="58483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Go to Insert &gt; Pictures and select picture file. </a:t>
            </a:r>
            <a:br>
              <a:rPr lang="en-US" dirty="0"/>
            </a:br>
            <a:r>
              <a:rPr lang="en-US" dirty="0"/>
              <a:t>On Mac: Set transparency to 50%. </a:t>
            </a:r>
            <a:br>
              <a:rPr lang="en-US" dirty="0"/>
            </a:br>
            <a:r>
              <a:rPr lang="en-US" dirty="0"/>
              <a:t>On PC: Use Format Painter to transfer transparency </a:t>
            </a:r>
            <a:br>
              <a:rPr lang="en-US" dirty="0"/>
            </a:br>
            <a:r>
              <a:rPr lang="en-US" dirty="0"/>
              <a:t>from example image on slide 2 of this template.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FCBB03-4949-2C46-A84A-83F9A2BB5BA1}"/>
              </a:ext>
            </a:extLst>
          </p:cNvPr>
          <p:cNvCxnSpPr>
            <a:cxnSpLocks/>
          </p:cNvCxnSpPr>
          <p:nvPr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FD75BD8-BED2-4018-8831-227788DB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543381-295A-4452-B9A3-6CB7FD08DB22}"/>
              </a:ext>
            </a:extLst>
          </p:cNvPr>
          <p:cNvCxnSpPr>
            <a:cxnSpLocks/>
          </p:cNvCxnSpPr>
          <p:nvPr userDrawn="1"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1C66F95-BD2D-4776-BC5D-9751A518E6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0C92C78-E62E-BC49-B650-548A8017DEF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702" y="1384706"/>
            <a:ext cx="10515600" cy="2014537"/>
          </a:xfrm>
          <a:prstGeom prst="rect">
            <a:avLst/>
          </a:prstGeom>
        </p:spPr>
        <p:txBody>
          <a:bodyPr lIns="0" rIns="0" anchor="b"/>
          <a:lstStyle>
            <a:lvl1pPr algn="l">
              <a:lnSpc>
                <a:spcPct val="65000"/>
              </a:lnSpc>
              <a:defRPr sz="6000" b="1" i="0" cap="all" baseline="0">
                <a:solidFill>
                  <a:schemeClr val="bg1"/>
                </a:solidFill>
                <a:latin typeface="Franklin Gothic Heavy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SLIDE STYLE w/ 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14FBCE-07F0-564C-AF72-CFB5912CB3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9702" y="3399501"/>
            <a:ext cx="1209208" cy="870898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3964729-C203-3344-86EC-DECED1EFCC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176" y="5014082"/>
            <a:ext cx="3544888" cy="2250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87C45D3-75F9-7B4F-B7C0-F5C4D18A0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702" y="5219555"/>
            <a:ext cx="3545361" cy="2642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Presenter 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E2108129-156C-824A-8480-3C9FD221CC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702" y="5430845"/>
            <a:ext cx="3545361" cy="2642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Presented to Lorem Ipsum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506257A-82F7-D44F-884F-6DA1FCEB82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702" y="5662304"/>
            <a:ext cx="3545361" cy="290711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2219561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920B55-A2F1-4879-9B41-31B442109CDF}"/>
              </a:ext>
            </a:extLst>
          </p:cNvPr>
          <p:cNvGrpSpPr/>
          <p:nvPr userDrawn="1"/>
        </p:nvGrpSpPr>
        <p:grpSpPr>
          <a:xfrm>
            <a:off x="1588" y="-3175"/>
            <a:ext cx="12188825" cy="6864350"/>
            <a:chOff x="1588" y="-3175"/>
            <a:chExt cx="12188825" cy="6864350"/>
          </a:xfrm>
        </p:grpSpPr>
        <p:sp>
          <p:nvSpPr>
            <p:cNvPr id="8" name="Freeform 859">
              <a:extLst>
                <a:ext uri="{FF2B5EF4-FFF2-40B4-BE49-F238E27FC236}">
                  <a16:creationId xmlns:a16="http://schemas.microsoft.com/office/drawing/2014/main" id="{4C448F17-3341-488D-92B3-103B6333CF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8" y="-3175"/>
              <a:ext cx="12188825" cy="6864350"/>
            </a:xfrm>
            <a:custGeom>
              <a:avLst/>
              <a:gdLst>
                <a:gd name="T0" fmla="*/ 146 w 7678"/>
                <a:gd name="T1" fmla="*/ 0 h 4324"/>
                <a:gd name="T2" fmla="*/ 299 w 7678"/>
                <a:gd name="T3" fmla="*/ 0 h 4324"/>
                <a:gd name="T4" fmla="*/ 452 w 7678"/>
                <a:gd name="T5" fmla="*/ 0 h 4324"/>
                <a:gd name="T6" fmla="*/ 1983 w 7678"/>
                <a:gd name="T7" fmla="*/ 0 h 4324"/>
                <a:gd name="T8" fmla="*/ 2188 w 7678"/>
                <a:gd name="T9" fmla="*/ 0 h 4324"/>
                <a:gd name="T10" fmla="*/ 2341 w 7678"/>
                <a:gd name="T11" fmla="*/ 0 h 4324"/>
                <a:gd name="T12" fmla="*/ 2494 w 7678"/>
                <a:gd name="T13" fmla="*/ 0 h 4324"/>
                <a:gd name="T14" fmla="*/ 2647 w 7678"/>
                <a:gd name="T15" fmla="*/ 0 h 4324"/>
                <a:gd name="T16" fmla="*/ 2801 w 7678"/>
                <a:gd name="T17" fmla="*/ 0 h 4324"/>
                <a:gd name="T18" fmla="*/ 2954 w 7678"/>
                <a:gd name="T19" fmla="*/ 0 h 4324"/>
                <a:gd name="T20" fmla="*/ 3107 w 7678"/>
                <a:gd name="T21" fmla="*/ 0 h 4324"/>
                <a:gd name="T22" fmla="*/ 3260 w 7678"/>
                <a:gd name="T23" fmla="*/ 0 h 4324"/>
                <a:gd name="T24" fmla="*/ 3414 w 7678"/>
                <a:gd name="T25" fmla="*/ 0 h 4324"/>
                <a:gd name="T26" fmla="*/ 3567 w 7678"/>
                <a:gd name="T27" fmla="*/ 0 h 4324"/>
                <a:gd name="T28" fmla="*/ 3720 w 7678"/>
                <a:gd name="T29" fmla="*/ 0 h 4324"/>
                <a:gd name="T30" fmla="*/ 3873 w 7678"/>
                <a:gd name="T31" fmla="*/ 0 h 4324"/>
                <a:gd name="T32" fmla="*/ 4027 w 7678"/>
                <a:gd name="T33" fmla="*/ 0 h 4324"/>
                <a:gd name="T34" fmla="*/ 4180 w 7678"/>
                <a:gd name="T35" fmla="*/ 0 h 4324"/>
                <a:gd name="T36" fmla="*/ 605 w 7678"/>
                <a:gd name="T37" fmla="*/ 0 h 4324"/>
                <a:gd name="T38" fmla="*/ 758 w 7678"/>
                <a:gd name="T39" fmla="*/ 0 h 4324"/>
                <a:gd name="T40" fmla="*/ 912 w 7678"/>
                <a:gd name="T41" fmla="*/ 0 h 4324"/>
                <a:gd name="T42" fmla="*/ 1065 w 7678"/>
                <a:gd name="T43" fmla="*/ 0 h 4324"/>
                <a:gd name="T44" fmla="*/ 1218 w 7678"/>
                <a:gd name="T45" fmla="*/ 0 h 4324"/>
                <a:gd name="T46" fmla="*/ 1371 w 7678"/>
                <a:gd name="T47" fmla="*/ 0 h 4324"/>
                <a:gd name="T48" fmla="*/ 1525 w 7678"/>
                <a:gd name="T49" fmla="*/ 0 h 4324"/>
                <a:gd name="T50" fmla="*/ 1681 w 7678"/>
                <a:gd name="T51" fmla="*/ 0 h 4324"/>
                <a:gd name="T52" fmla="*/ 1835 w 7678"/>
                <a:gd name="T53" fmla="*/ 0 h 4324"/>
                <a:gd name="T54" fmla="*/ 6634 w 7678"/>
                <a:gd name="T55" fmla="*/ 0 h 4324"/>
                <a:gd name="T56" fmla="*/ 6736 w 7678"/>
                <a:gd name="T57" fmla="*/ 0 h 4324"/>
                <a:gd name="T58" fmla="*/ 6889 w 7678"/>
                <a:gd name="T59" fmla="*/ 0 h 4324"/>
                <a:gd name="T60" fmla="*/ 7043 w 7678"/>
                <a:gd name="T61" fmla="*/ 0 h 4324"/>
                <a:gd name="T62" fmla="*/ 7196 w 7678"/>
                <a:gd name="T63" fmla="*/ 0 h 4324"/>
                <a:gd name="T64" fmla="*/ 7349 w 7678"/>
                <a:gd name="T65" fmla="*/ 0 h 4324"/>
                <a:gd name="T66" fmla="*/ 7502 w 7678"/>
                <a:gd name="T67" fmla="*/ 0 h 4324"/>
                <a:gd name="T68" fmla="*/ 7656 w 7678"/>
                <a:gd name="T69" fmla="*/ 0 h 4324"/>
                <a:gd name="T70" fmla="*/ 6229 w 7678"/>
                <a:gd name="T71" fmla="*/ 4324 h 4324"/>
                <a:gd name="T72" fmla="*/ 4388 w 7678"/>
                <a:gd name="T73" fmla="*/ 0 h 4324"/>
                <a:gd name="T74" fmla="*/ 4541 w 7678"/>
                <a:gd name="T75" fmla="*/ 0 h 4324"/>
                <a:gd name="T76" fmla="*/ 4694 w 7678"/>
                <a:gd name="T77" fmla="*/ 0 h 4324"/>
                <a:gd name="T78" fmla="*/ 4847 w 7678"/>
                <a:gd name="T79" fmla="*/ 0 h 4324"/>
                <a:gd name="T80" fmla="*/ 5000 w 7678"/>
                <a:gd name="T81" fmla="*/ 0 h 4324"/>
                <a:gd name="T82" fmla="*/ 5154 w 7678"/>
                <a:gd name="T83" fmla="*/ 0 h 4324"/>
                <a:gd name="T84" fmla="*/ 5307 w 7678"/>
                <a:gd name="T85" fmla="*/ 0 h 4324"/>
                <a:gd name="T86" fmla="*/ 5460 w 7678"/>
                <a:gd name="T87" fmla="*/ 0 h 4324"/>
                <a:gd name="T88" fmla="*/ 5613 w 7678"/>
                <a:gd name="T89" fmla="*/ 0 h 4324"/>
                <a:gd name="T90" fmla="*/ 5766 w 7678"/>
                <a:gd name="T91" fmla="*/ 0 h 4324"/>
                <a:gd name="T92" fmla="*/ 5919 w 7678"/>
                <a:gd name="T93" fmla="*/ 0 h 4324"/>
                <a:gd name="T94" fmla="*/ 6072 w 7678"/>
                <a:gd name="T95" fmla="*/ 0 h 4324"/>
                <a:gd name="T96" fmla="*/ 6225 w 7678"/>
                <a:gd name="T97" fmla="*/ 0 h 4324"/>
                <a:gd name="T98" fmla="*/ 6379 w 7678"/>
                <a:gd name="T99" fmla="*/ 0 h 4324"/>
                <a:gd name="T100" fmla="*/ 6532 w 7678"/>
                <a:gd name="T101" fmla="*/ 0 h 4324"/>
                <a:gd name="T102" fmla="*/ 6382 w 7678"/>
                <a:gd name="T103" fmla="*/ 4324 h 4324"/>
                <a:gd name="T104" fmla="*/ 6535 w 7678"/>
                <a:gd name="T105" fmla="*/ 4324 h 4324"/>
                <a:gd name="T106" fmla="*/ 6688 w 7678"/>
                <a:gd name="T107" fmla="*/ 4324 h 4324"/>
                <a:gd name="T108" fmla="*/ 6842 w 7678"/>
                <a:gd name="T109" fmla="*/ 4324 h 4324"/>
                <a:gd name="T110" fmla="*/ 6995 w 7678"/>
                <a:gd name="T111" fmla="*/ 4324 h 4324"/>
                <a:gd name="T112" fmla="*/ 7148 w 7678"/>
                <a:gd name="T113" fmla="*/ 4324 h 4324"/>
                <a:gd name="T114" fmla="*/ 7301 w 7678"/>
                <a:gd name="T115" fmla="*/ 4324 h 4324"/>
                <a:gd name="T116" fmla="*/ 7455 w 7678"/>
                <a:gd name="T117" fmla="*/ 4324 h 4324"/>
                <a:gd name="T118" fmla="*/ 7608 w 7678"/>
                <a:gd name="T119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78" h="4324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A72F57-83C4-4BEB-B6CE-9D2071FA126C}"/>
                </a:ext>
              </a:extLst>
            </p:cNvPr>
            <p:cNvSpPr/>
            <p:nvPr userDrawn="1"/>
          </p:nvSpPr>
          <p:spPr>
            <a:xfrm>
              <a:off x="346668" y="381000"/>
              <a:ext cx="11435024" cy="5849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F32676-6178-426F-89C4-857D6564EA17}"/>
              </a:ext>
            </a:extLst>
          </p:cNvPr>
          <p:cNvSpPr/>
          <p:nvPr/>
        </p:nvSpPr>
        <p:spPr>
          <a:xfrm>
            <a:off x="346668" y="381000"/>
            <a:ext cx="11435024" cy="584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FCBB03-4949-2C46-A84A-83F9A2BB5BA1}"/>
              </a:ext>
            </a:extLst>
          </p:cNvPr>
          <p:cNvCxnSpPr>
            <a:cxnSpLocks/>
          </p:cNvCxnSpPr>
          <p:nvPr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A6D61C8-AE93-6F45-AD16-93DD81EC55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176" y="2099817"/>
            <a:ext cx="10515600" cy="2014537"/>
          </a:xfrm>
          <a:prstGeom prst="rect">
            <a:avLst/>
          </a:prstGeom>
        </p:spPr>
        <p:txBody>
          <a:bodyPr lIns="0" rIns="0" anchor="b"/>
          <a:lstStyle>
            <a:lvl1pPr algn="l">
              <a:lnSpc>
                <a:spcPct val="65000"/>
              </a:lnSpc>
              <a:defRPr sz="6000" b="1" i="0" cap="all" baseline="0">
                <a:solidFill>
                  <a:schemeClr val="accent1"/>
                </a:solidFill>
                <a:latin typeface="Franklin Gothic Heavy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SLIDE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BA085D-C4D3-1B44-9829-10588776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6" y="4114354"/>
            <a:ext cx="1209208" cy="871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469A9B-07B8-46F1-A194-B1ECE69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15CF15-5850-4035-A9C0-1365AB8CFDFC}"/>
              </a:ext>
            </a:extLst>
          </p:cNvPr>
          <p:cNvCxnSpPr>
            <a:cxnSpLocks/>
          </p:cNvCxnSpPr>
          <p:nvPr userDrawn="1"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2FC67E5-8967-45F5-95FB-AC953BC9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DDFDE7-375F-314B-9A1C-60025A97E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89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CFACAECB-AFA0-4049-8E85-0D6E590AB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0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Bulle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487168"/>
            <a:ext cx="10287000" cy="326043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r>
              <a:rPr lang="en-US" altLang="en-US" dirty="0"/>
              <a:t>First level of information</a:t>
            </a:r>
          </a:p>
          <a:p>
            <a:pPr lvl="1"/>
            <a:r>
              <a:rPr lang="en-US" alt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1"/>
                </a:solidFill>
                <a:latin typeface="Franklin Gothic Heavy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865376"/>
            <a:ext cx="10287000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4C71EA-2D7E-D345-A1D9-583E57427C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93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9ABE7F86-52FE-4EEC-B4F0-9A83442B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1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487168"/>
            <a:ext cx="6058445" cy="326440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1"/>
                </a:solidFill>
                <a:latin typeface="Franklin Gothic Heavy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865376"/>
            <a:ext cx="10287217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79799D-58D1-4E48-9F48-17EB18722F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7600" y="2487168"/>
            <a:ext cx="3771900" cy="32644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F70D4B3-0A4C-8648-9EAC-FABE0EF3A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93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807CD486-942D-4380-81DD-A0BAC7A57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7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487168"/>
            <a:ext cx="6058445" cy="326440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1"/>
                </a:solidFill>
                <a:latin typeface="Franklin Gothic Heavy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865376"/>
            <a:ext cx="10287000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2D9B7376-5B45-8545-A711-F1B84186DE7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467600" y="2487168"/>
            <a:ext cx="3771900" cy="32644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F79CDF2-4AA7-9F42-ABCB-4510703DEB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93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43BC3E4-461C-4F90-A80E-0FEEABE35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0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487168"/>
            <a:ext cx="6058445" cy="326440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1"/>
                </a:solidFill>
                <a:latin typeface="Franklin Gothic Heavy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865376"/>
            <a:ext cx="10287000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0FE68864-401E-7F4B-8057-2363DC18B02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7467600" y="2487168"/>
            <a:ext cx="3771900" cy="32644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94F009-B3E4-A64D-AC57-185958455E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93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012DF8B7-8A2B-4655-9404-988C8A6DF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43B8-45B4-FA4D-A086-439A61E7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1"/>
                </a:solidFill>
                <a:latin typeface="Franklin Gothic Heavy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7A82AB0-B7F4-7A48-9357-ECF3AD20BD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93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3D5802-717F-442D-BB0B-1A817BF26F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487168"/>
            <a:ext cx="5029200" cy="326043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r>
              <a:rPr lang="en-US" altLang="en-US" dirty="0"/>
              <a:t>First level of information</a:t>
            </a:r>
          </a:p>
          <a:p>
            <a:pPr lvl="1"/>
            <a:r>
              <a:rPr lang="en-US" alt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A62AE66-2E10-44E8-93A0-4798BDBDA6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865376"/>
            <a:ext cx="5029200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D72248-AAC8-4011-A72C-4AD52E17627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08776" y="2487168"/>
            <a:ext cx="5029200" cy="326043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r>
              <a:rPr lang="en-US" altLang="en-US" dirty="0"/>
              <a:t>First level of information</a:t>
            </a:r>
          </a:p>
          <a:p>
            <a:pPr lvl="1"/>
            <a:r>
              <a:rPr lang="en-US" alt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B36A2E3-9E62-4BF9-9D83-8683682A8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8776" y="1865376"/>
            <a:ext cx="5029200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5812C647-048E-4989-BF21-087E1D421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2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AC2C10-686B-9741-8440-C33B96C1A342}"/>
              </a:ext>
            </a:extLst>
          </p:cNvPr>
          <p:cNvCxnSpPr>
            <a:cxnSpLocks/>
          </p:cNvCxnSpPr>
          <p:nvPr/>
        </p:nvCxnSpPr>
        <p:spPr>
          <a:xfrm flipH="1">
            <a:off x="11365829" y="6418670"/>
            <a:ext cx="120651" cy="328205"/>
          </a:xfrm>
          <a:prstGeom prst="line">
            <a:avLst/>
          </a:prstGeom>
          <a:ln w="127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75F254-FB74-BD49-8D1A-3F46A50ED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026DC1-8FF6-754E-ABF3-514AC26ACEDE}"/>
              </a:ext>
            </a:extLst>
          </p:cNvPr>
          <p:cNvCxnSpPr>
            <a:cxnSpLocks/>
          </p:cNvCxnSpPr>
          <p:nvPr/>
        </p:nvCxnSpPr>
        <p:spPr>
          <a:xfrm>
            <a:off x="418307" y="6254893"/>
            <a:ext cx="1135538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74DC1F2-045C-254D-AF86-776273752F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575" y="82418"/>
            <a:ext cx="897314" cy="6466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BAE345-FF82-476B-BEF1-4DA1D78E1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01" y="6410878"/>
            <a:ext cx="2267712" cy="318894"/>
          </a:xfrm>
          <a:prstGeom prst="rect">
            <a:avLst/>
          </a:prstGeom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AF2106C-FC69-4094-B0CC-4C2B258F7034}"/>
              </a:ext>
            </a:extLst>
          </p:cNvPr>
          <p:cNvSpPr txBox="1">
            <a:spLocks/>
          </p:cNvSpPr>
          <p:nvPr/>
        </p:nvSpPr>
        <p:spPr>
          <a:xfrm>
            <a:off x="10421001" y="6418670"/>
            <a:ext cx="867338" cy="302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ncat.edu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837814-A818-4CE0-B743-2F58F956C0C8}"/>
              </a:ext>
            </a:extLst>
          </p:cNvPr>
          <p:cNvGrpSpPr/>
          <p:nvPr userDrawn="1"/>
        </p:nvGrpSpPr>
        <p:grpSpPr>
          <a:xfrm>
            <a:off x="0" y="0"/>
            <a:ext cx="12192000" cy="6864350"/>
            <a:chOff x="0" y="-3175"/>
            <a:chExt cx="12192000" cy="68643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150A15-790B-4510-98C8-A05928C4C4E8}"/>
                </a:ext>
              </a:extLst>
            </p:cNvPr>
            <p:cNvSpPr/>
            <p:nvPr userDrawn="1"/>
          </p:nvSpPr>
          <p:spPr>
            <a:xfrm>
              <a:off x="0" y="0"/>
              <a:ext cx="12192000" cy="8155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9">
              <a:extLst>
                <a:ext uri="{FF2B5EF4-FFF2-40B4-BE49-F238E27FC236}">
                  <a16:creationId xmlns:a16="http://schemas.microsoft.com/office/drawing/2014/main" id="{6B733BDF-0078-45A0-AF5B-FAC5C9DB8D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8" y="-3175"/>
              <a:ext cx="12188825" cy="6864350"/>
            </a:xfrm>
            <a:custGeom>
              <a:avLst/>
              <a:gdLst>
                <a:gd name="T0" fmla="*/ 146 w 7678"/>
                <a:gd name="T1" fmla="*/ 0 h 4324"/>
                <a:gd name="T2" fmla="*/ 299 w 7678"/>
                <a:gd name="T3" fmla="*/ 0 h 4324"/>
                <a:gd name="T4" fmla="*/ 452 w 7678"/>
                <a:gd name="T5" fmla="*/ 0 h 4324"/>
                <a:gd name="T6" fmla="*/ 1983 w 7678"/>
                <a:gd name="T7" fmla="*/ 0 h 4324"/>
                <a:gd name="T8" fmla="*/ 2188 w 7678"/>
                <a:gd name="T9" fmla="*/ 0 h 4324"/>
                <a:gd name="T10" fmla="*/ 2341 w 7678"/>
                <a:gd name="T11" fmla="*/ 0 h 4324"/>
                <a:gd name="T12" fmla="*/ 2494 w 7678"/>
                <a:gd name="T13" fmla="*/ 0 h 4324"/>
                <a:gd name="T14" fmla="*/ 2647 w 7678"/>
                <a:gd name="T15" fmla="*/ 0 h 4324"/>
                <a:gd name="T16" fmla="*/ 2801 w 7678"/>
                <a:gd name="T17" fmla="*/ 0 h 4324"/>
                <a:gd name="T18" fmla="*/ 2954 w 7678"/>
                <a:gd name="T19" fmla="*/ 0 h 4324"/>
                <a:gd name="T20" fmla="*/ 3107 w 7678"/>
                <a:gd name="T21" fmla="*/ 0 h 4324"/>
                <a:gd name="T22" fmla="*/ 3260 w 7678"/>
                <a:gd name="T23" fmla="*/ 0 h 4324"/>
                <a:gd name="T24" fmla="*/ 3414 w 7678"/>
                <a:gd name="T25" fmla="*/ 0 h 4324"/>
                <a:gd name="T26" fmla="*/ 3567 w 7678"/>
                <a:gd name="T27" fmla="*/ 0 h 4324"/>
                <a:gd name="T28" fmla="*/ 3720 w 7678"/>
                <a:gd name="T29" fmla="*/ 0 h 4324"/>
                <a:gd name="T30" fmla="*/ 3873 w 7678"/>
                <a:gd name="T31" fmla="*/ 0 h 4324"/>
                <a:gd name="T32" fmla="*/ 4027 w 7678"/>
                <a:gd name="T33" fmla="*/ 0 h 4324"/>
                <a:gd name="T34" fmla="*/ 4180 w 7678"/>
                <a:gd name="T35" fmla="*/ 0 h 4324"/>
                <a:gd name="T36" fmla="*/ 605 w 7678"/>
                <a:gd name="T37" fmla="*/ 0 h 4324"/>
                <a:gd name="T38" fmla="*/ 758 w 7678"/>
                <a:gd name="T39" fmla="*/ 0 h 4324"/>
                <a:gd name="T40" fmla="*/ 912 w 7678"/>
                <a:gd name="T41" fmla="*/ 0 h 4324"/>
                <a:gd name="T42" fmla="*/ 1065 w 7678"/>
                <a:gd name="T43" fmla="*/ 0 h 4324"/>
                <a:gd name="T44" fmla="*/ 1218 w 7678"/>
                <a:gd name="T45" fmla="*/ 0 h 4324"/>
                <a:gd name="T46" fmla="*/ 1371 w 7678"/>
                <a:gd name="T47" fmla="*/ 0 h 4324"/>
                <a:gd name="T48" fmla="*/ 1525 w 7678"/>
                <a:gd name="T49" fmla="*/ 0 h 4324"/>
                <a:gd name="T50" fmla="*/ 1681 w 7678"/>
                <a:gd name="T51" fmla="*/ 0 h 4324"/>
                <a:gd name="T52" fmla="*/ 1835 w 7678"/>
                <a:gd name="T53" fmla="*/ 0 h 4324"/>
                <a:gd name="T54" fmla="*/ 6634 w 7678"/>
                <a:gd name="T55" fmla="*/ 0 h 4324"/>
                <a:gd name="T56" fmla="*/ 6736 w 7678"/>
                <a:gd name="T57" fmla="*/ 0 h 4324"/>
                <a:gd name="T58" fmla="*/ 6889 w 7678"/>
                <a:gd name="T59" fmla="*/ 0 h 4324"/>
                <a:gd name="T60" fmla="*/ 7043 w 7678"/>
                <a:gd name="T61" fmla="*/ 0 h 4324"/>
                <a:gd name="T62" fmla="*/ 7196 w 7678"/>
                <a:gd name="T63" fmla="*/ 0 h 4324"/>
                <a:gd name="T64" fmla="*/ 7349 w 7678"/>
                <a:gd name="T65" fmla="*/ 0 h 4324"/>
                <a:gd name="T66" fmla="*/ 7502 w 7678"/>
                <a:gd name="T67" fmla="*/ 0 h 4324"/>
                <a:gd name="T68" fmla="*/ 7656 w 7678"/>
                <a:gd name="T69" fmla="*/ 0 h 4324"/>
                <a:gd name="T70" fmla="*/ 6229 w 7678"/>
                <a:gd name="T71" fmla="*/ 4324 h 4324"/>
                <a:gd name="T72" fmla="*/ 4388 w 7678"/>
                <a:gd name="T73" fmla="*/ 0 h 4324"/>
                <a:gd name="T74" fmla="*/ 4541 w 7678"/>
                <a:gd name="T75" fmla="*/ 0 h 4324"/>
                <a:gd name="T76" fmla="*/ 4694 w 7678"/>
                <a:gd name="T77" fmla="*/ 0 h 4324"/>
                <a:gd name="T78" fmla="*/ 4847 w 7678"/>
                <a:gd name="T79" fmla="*/ 0 h 4324"/>
                <a:gd name="T80" fmla="*/ 5000 w 7678"/>
                <a:gd name="T81" fmla="*/ 0 h 4324"/>
                <a:gd name="T82" fmla="*/ 5154 w 7678"/>
                <a:gd name="T83" fmla="*/ 0 h 4324"/>
                <a:gd name="T84" fmla="*/ 5307 w 7678"/>
                <a:gd name="T85" fmla="*/ 0 h 4324"/>
                <a:gd name="T86" fmla="*/ 5460 w 7678"/>
                <a:gd name="T87" fmla="*/ 0 h 4324"/>
                <a:gd name="T88" fmla="*/ 5613 w 7678"/>
                <a:gd name="T89" fmla="*/ 0 h 4324"/>
                <a:gd name="T90" fmla="*/ 5766 w 7678"/>
                <a:gd name="T91" fmla="*/ 0 h 4324"/>
                <a:gd name="T92" fmla="*/ 5919 w 7678"/>
                <a:gd name="T93" fmla="*/ 0 h 4324"/>
                <a:gd name="T94" fmla="*/ 6072 w 7678"/>
                <a:gd name="T95" fmla="*/ 0 h 4324"/>
                <a:gd name="T96" fmla="*/ 6225 w 7678"/>
                <a:gd name="T97" fmla="*/ 0 h 4324"/>
                <a:gd name="T98" fmla="*/ 6379 w 7678"/>
                <a:gd name="T99" fmla="*/ 0 h 4324"/>
                <a:gd name="T100" fmla="*/ 6532 w 7678"/>
                <a:gd name="T101" fmla="*/ 0 h 4324"/>
                <a:gd name="T102" fmla="*/ 6382 w 7678"/>
                <a:gd name="T103" fmla="*/ 4324 h 4324"/>
                <a:gd name="T104" fmla="*/ 6535 w 7678"/>
                <a:gd name="T105" fmla="*/ 4324 h 4324"/>
                <a:gd name="T106" fmla="*/ 6688 w 7678"/>
                <a:gd name="T107" fmla="*/ 4324 h 4324"/>
                <a:gd name="T108" fmla="*/ 6842 w 7678"/>
                <a:gd name="T109" fmla="*/ 4324 h 4324"/>
                <a:gd name="T110" fmla="*/ 6995 w 7678"/>
                <a:gd name="T111" fmla="*/ 4324 h 4324"/>
                <a:gd name="T112" fmla="*/ 7148 w 7678"/>
                <a:gd name="T113" fmla="*/ 4324 h 4324"/>
                <a:gd name="T114" fmla="*/ 7301 w 7678"/>
                <a:gd name="T115" fmla="*/ 4324 h 4324"/>
                <a:gd name="T116" fmla="*/ 7455 w 7678"/>
                <a:gd name="T117" fmla="*/ 4324 h 4324"/>
                <a:gd name="T118" fmla="*/ 7608 w 7678"/>
                <a:gd name="T119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78" h="4324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24B550C-6451-4364-8525-B39A9CFBBFD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6575" y="82418"/>
            <a:ext cx="897314" cy="6466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C54769-CC03-48E8-9F40-156E639BF43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9101" y="6410878"/>
            <a:ext cx="2267712" cy="31889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015D78-1231-433A-9D2A-2553EDBC1CD4}"/>
              </a:ext>
            </a:extLst>
          </p:cNvPr>
          <p:cNvCxnSpPr>
            <a:cxnSpLocks/>
          </p:cNvCxnSpPr>
          <p:nvPr userDrawn="1"/>
        </p:nvCxnSpPr>
        <p:spPr>
          <a:xfrm>
            <a:off x="418307" y="6254893"/>
            <a:ext cx="1135538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CEE58C-356C-4577-9E62-B8614E3CA15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365829" y="6418670"/>
            <a:ext cx="120651" cy="328205"/>
          </a:xfrm>
          <a:prstGeom prst="line">
            <a:avLst/>
          </a:prstGeom>
          <a:ln w="127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25FE7EF6-0ECD-4DA1-A56A-2832612D925C}"/>
              </a:ext>
            </a:extLst>
          </p:cNvPr>
          <p:cNvSpPr txBox="1">
            <a:spLocks/>
          </p:cNvSpPr>
          <p:nvPr userDrawn="1"/>
        </p:nvSpPr>
        <p:spPr>
          <a:xfrm>
            <a:off x="10421001" y="6418670"/>
            <a:ext cx="867338" cy="302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ncat.edu</a:t>
            </a:r>
          </a:p>
        </p:txBody>
      </p:sp>
    </p:spTree>
    <p:extLst>
      <p:ext uri="{BB962C8B-B14F-4D97-AF65-F5344CB8AC3E}">
        <p14:creationId xmlns:p14="http://schemas.microsoft.com/office/powerpoint/2010/main" val="404903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160">
          <p15:clr>
            <a:srgbClr val="F26B43"/>
          </p15:clr>
        </p15:guide>
        <p15:guide id="12" pos="3840">
          <p15:clr>
            <a:srgbClr val="F26B43"/>
          </p15:clr>
        </p15:guide>
        <p15:guide id="13" pos="600">
          <p15:clr>
            <a:srgbClr val="F26B43"/>
          </p15:clr>
        </p15:guide>
        <p15:guide id="14" pos="7080">
          <p15:clr>
            <a:srgbClr val="F26B43"/>
          </p15:clr>
        </p15:guide>
        <p15:guide id="15" orient="horz" pos="816">
          <p15:clr>
            <a:srgbClr val="F26B43"/>
          </p15:clr>
        </p15:guide>
        <p15:guide id="16" orient="horz" pos="1176">
          <p15:clr>
            <a:srgbClr val="F26B43"/>
          </p15:clr>
        </p15:guide>
        <p15:guide id="17" orient="horz" pos="1560">
          <p15:clr>
            <a:srgbClr val="F26B43"/>
          </p15:clr>
        </p15:guide>
        <p15:guide id="18" orient="horz" pos="3624">
          <p15:clr>
            <a:srgbClr val="F26B43"/>
          </p15:clr>
        </p15:guide>
        <p15:guide id="19" pos="4416">
          <p15:clr>
            <a:srgbClr val="F26B43"/>
          </p15:clr>
        </p15:guide>
        <p15:guide id="20" pos="4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719701" y="1094412"/>
            <a:ext cx="10911020" cy="167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>
              <a:lnSpc>
                <a:spcPct val="100000"/>
              </a:lnSpc>
              <a:buClr>
                <a:schemeClr val="accent1"/>
              </a:buClr>
              <a:buSzPts val="4000"/>
            </a:pPr>
            <a:br>
              <a:rPr lang="en-US" sz="4400" dirty="0">
                <a:latin typeface="Times New Roman"/>
                <a:cs typeface="Times New Roman"/>
              </a:rPr>
            </a:br>
            <a:r>
              <a:rPr lang="en-US" sz="4400" dirty="0"/>
              <a:t>Survey of COVID-19 using Natural Language Processing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719701" y="4606711"/>
            <a:ext cx="5053302" cy="149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Yang Liu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Ph.D. Candidate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Times New Roman"/>
                <a:cs typeface="Times New Roman"/>
              </a:rPr>
              <a:t>Research and Teaching Assistant</a:t>
            </a: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Department of Computer Science </a:t>
            </a:r>
            <a:endParaRPr dirty="0">
              <a:latin typeface="Times New Roman"/>
              <a:cs typeface="Times New Roman"/>
            </a:endParaRPr>
          </a:p>
          <a:p>
            <a:pPr marL="0" lvl="0" indent="0"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Member, Human-Centered AI (HCAI) Lab </a:t>
            </a:r>
            <a:endParaRPr dirty="0">
              <a:latin typeface="Times New Roman"/>
              <a:cs typeface="Times New Roman"/>
            </a:endParaRPr>
          </a:p>
          <a:p>
            <a:pPr marL="0" lvl="0" indent="0"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Member, Quantum Computing Research Center &lt;QC|RC&gt;  </a:t>
            </a:r>
            <a:endParaRPr dirty="0">
              <a:latin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5986818" y="4606711"/>
            <a:ext cx="5886734" cy="145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 Dr. Mohd Anwar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of Computer Science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600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</a:rPr>
              <a:t>Director, Quantum Computing Research Center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&lt;QC|RC&gt; </a:t>
            </a:r>
            <a:endParaRPr lang="en-US" sz="16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600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</a:rPr>
              <a:t>Director, Human-Centered AI (HCAI) Lab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600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</a:rPr>
              <a:t>Director, Center for Advanced Studies in Identity Sciences (CASIS)</a:t>
            </a: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 </a:t>
            </a:r>
            <a:endParaRPr sz="1600" dirty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A3E329-A66C-6E42-97FB-F3171F6C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2487168"/>
            <a:ext cx="6058445" cy="3264408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7C3AD1-8645-F241-BD14-A906EDE7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298448"/>
            <a:ext cx="10287000" cy="566928"/>
          </a:xfrm>
        </p:spPr>
        <p:txBody>
          <a:bodyPr>
            <a:normAutofit fontScale="90000"/>
          </a:bodyPr>
          <a:lstStyle/>
          <a:p>
            <a:r>
              <a:rPr lang="en-US" altLang="zh-CN" cap="none" dirty="0"/>
              <a:t>Problem Statement,</a:t>
            </a:r>
            <a:r>
              <a:rPr lang="zh-CN" altLang="en-US" cap="none" dirty="0"/>
              <a:t> </a:t>
            </a:r>
            <a:r>
              <a:rPr lang="en-US" altLang="zh-CN" cap="none" dirty="0"/>
              <a:t>Motivation</a:t>
            </a:r>
            <a:r>
              <a:rPr lang="zh-CN" altLang="en-US" cap="none" dirty="0"/>
              <a:t> </a:t>
            </a:r>
            <a:r>
              <a:rPr lang="en-US" altLang="zh-CN" cap="none" dirty="0"/>
              <a:t>And</a:t>
            </a:r>
            <a:r>
              <a:rPr lang="zh-CN" altLang="en-US" cap="none" dirty="0"/>
              <a:t> </a:t>
            </a:r>
            <a:r>
              <a:rPr lang="en-US" altLang="zh-CN" cap="none" dirty="0"/>
              <a:t>Purpose</a:t>
            </a:r>
            <a:br>
              <a:rPr lang="en-US" dirty="0"/>
            </a:br>
            <a:endParaRPr lang="en-US" cap="non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92C441-D004-CF9F-1B1E-3B95DF00D4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0976" y="1865376"/>
            <a:ext cx="10287217" cy="56692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BEA58FF-B83D-FF9D-53C3-D4C729923F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7600" y="2487168"/>
            <a:ext cx="3771900" cy="3264408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65F3E-5B1F-D948-BE14-F16F7F011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"/>
            <a:ext cx="5677693" cy="818146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Statement,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Purpose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E20F-32F0-BE48-8AC4-27482719E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DA5447E-0822-1949-A150-34FFF811F16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2" name="Google Shape;180;p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1A7D9B-BB04-7FBF-BFFC-006E9B1FBDC1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846478" y="1747968"/>
            <a:ext cx="6495996" cy="1478399"/>
          </a:xfrm>
          <a:prstGeom prst="rect">
            <a:avLst/>
          </a:prstGeom>
          <a:noFill/>
          <a:ln>
            <a:noFill/>
          </a:ln>
          <a:effectLst>
            <a:reflection stA="57000" endPos="65000" dist="5461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27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A3E329-A66C-6E42-97FB-F3171F6C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2487168"/>
            <a:ext cx="10287000" cy="3264408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natural language processing can be used for COVID-19 pandemic?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+ COVID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7C3AD1-8645-F241-BD14-A906EDE7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298448"/>
            <a:ext cx="10287000" cy="566928"/>
          </a:xfrm>
        </p:spPr>
        <p:txBody>
          <a:bodyPr>
            <a:normAutofit/>
          </a:bodyPr>
          <a:lstStyle/>
          <a:p>
            <a:r>
              <a:rPr lang="en-US" cap="none" dirty="0"/>
              <a:t>Research Problem/Question: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F5177B9E-7EA5-629E-8982-0CEE8D4E0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0976" y="1865376"/>
            <a:ext cx="10287217" cy="56692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65F3E-5B1F-D948-BE14-F16F7F011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"/>
            <a:ext cx="5677693" cy="818146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Statement,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Purpose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E20F-32F0-BE48-8AC4-27482719E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DA5447E-0822-1949-A150-34FFF811F16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Google Shape;180;p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A7CA0-53D5-3C12-1EDC-B2CCF2475EC5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3471388" y="2022236"/>
            <a:ext cx="6495996" cy="1478399"/>
          </a:xfrm>
          <a:prstGeom prst="rect">
            <a:avLst/>
          </a:prstGeom>
          <a:noFill/>
          <a:ln>
            <a:noFill/>
          </a:ln>
          <a:effectLst>
            <a:reflection stA="57000" endPos="65000" dist="5461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896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82C121-E3EA-B43F-47EC-3B3B304D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B18C-2CC1-0904-BB52-12265ABF7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D8E4-F6C0-BC61-4734-23ACED966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0AD7257-8C9D-EF64-5D1D-A20CC500D94B}"/>
              </a:ext>
            </a:extLst>
          </p:cNvPr>
          <p:cNvSpPr txBox="1"/>
          <p:nvPr/>
        </p:nvSpPr>
        <p:spPr>
          <a:xfrm>
            <a:off x="950975" y="2101756"/>
            <a:ext cx="10286999" cy="3643952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  <a:tabLst>
                <a:tab pos="128270" algn="l"/>
                <a:tab pos="292735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Inclusion criteria:</a:t>
            </a:r>
          </a:p>
          <a:p>
            <a:pPr marL="525780" marR="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28270" algn="l"/>
                <a:tab pos="292735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survey includes the paper on the use of natural language processing technology in COVID-19 pandemic.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25780" marR="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28270" algn="l"/>
                <a:tab pos="292735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Peer-reviewed articles, preprints, reviews, surveys, open access books. </a:t>
            </a:r>
          </a:p>
          <a:p>
            <a:pPr marL="342900" marR="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q"/>
              <a:tabLst>
                <a:tab pos="128270" algn="l"/>
                <a:tab pos="292735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Exclusion criteria:</a:t>
            </a:r>
          </a:p>
          <a:p>
            <a:pPr marL="525780" marR="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28270" algn="l"/>
                <a:tab pos="292735" algn="r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Conference abstracts, proposals, and non-open access books. </a:t>
            </a:r>
          </a:p>
          <a:p>
            <a:pPr marL="525780" marR="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28270" algn="l"/>
                <a:tab pos="292735" algn="r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Published in a language other than English.</a:t>
            </a:r>
          </a:p>
          <a:p>
            <a:pPr marL="525780" marR="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28270" algn="l"/>
                <a:tab pos="292735" algn="r"/>
              </a:tabLst>
            </a:pPr>
            <a:endParaRPr lang="en-US" sz="1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128270" algn="l"/>
                <a:tab pos="292735" algn="r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Textbox 1. Inclusion and exclusion criteria.</a:t>
            </a:r>
          </a:p>
        </p:txBody>
      </p:sp>
    </p:spTree>
    <p:extLst>
      <p:ext uri="{BB962C8B-B14F-4D97-AF65-F5344CB8AC3E}">
        <p14:creationId xmlns:p14="http://schemas.microsoft.com/office/powerpoint/2010/main" val="27605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D30A8-7A3A-C2A3-4E65-720073B8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352349"/>
            <a:ext cx="10287000" cy="463901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Category</a:t>
            </a:r>
          </a:p>
          <a:p>
            <a:pPr marL="8001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data (Twitter, Facebook, Reddit, etc.)</a:t>
            </a:r>
          </a:p>
          <a:p>
            <a:pPr marL="8001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data ()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and Regions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COVID</a:t>
            </a:r>
          </a:p>
          <a:p>
            <a:pPr marL="8001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</a:t>
            </a:r>
          </a:p>
          <a:p>
            <a:pPr marL="8001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</a:p>
          <a:p>
            <a:pPr marL="8001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lives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model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92D73-A3E3-8FCE-1184-410573B49B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DD2-1DDD-7EF8-8D55-90902E888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2D92A4-1855-5013-7D29-37EEBB44A55F}"/>
              </a:ext>
            </a:extLst>
          </p:cNvPr>
          <p:cNvSpPr txBox="1"/>
          <p:nvPr/>
        </p:nvSpPr>
        <p:spPr>
          <a:xfrm>
            <a:off x="2732882" y="183452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javasrript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learnprogramming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4A8B7-FC60-2410-3704-8293DB1CF964}"/>
              </a:ext>
            </a:extLst>
          </p:cNvPr>
          <p:cNvSpPr/>
          <p:nvPr/>
        </p:nvSpPr>
        <p:spPr>
          <a:xfrm>
            <a:off x="3142702" y="968304"/>
            <a:ext cx="134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Subreddit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6C12682-286E-8746-7EA4-D877B9656453}"/>
              </a:ext>
            </a:extLst>
          </p:cNvPr>
          <p:cNvSpPr/>
          <p:nvPr/>
        </p:nvSpPr>
        <p:spPr>
          <a:xfrm>
            <a:off x="2486840" y="1287914"/>
            <a:ext cx="274320" cy="1188720"/>
          </a:xfrm>
          <a:prstGeom prst="leftBrace">
            <a:avLst/>
          </a:prstGeom>
          <a:ln w="25400">
            <a:solidFill>
              <a:srgbClr val="0046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1B724-93E0-34A6-3DEF-BD3CB6F9BD47}"/>
              </a:ext>
            </a:extLst>
          </p:cNvPr>
          <p:cNvSpPr txBox="1"/>
          <p:nvPr/>
        </p:nvSpPr>
        <p:spPr>
          <a:xfrm>
            <a:off x="7553024" y="938041"/>
            <a:ext cx="13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us 10">
            <a:extLst>
              <a:ext uri="{FF2B5EF4-FFF2-40B4-BE49-F238E27FC236}">
                <a16:creationId xmlns:a16="http://schemas.microsoft.com/office/drawing/2014/main" id="{93E3234A-6F77-031B-8A7E-E039B6877371}"/>
              </a:ext>
            </a:extLst>
          </p:cNvPr>
          <p:cNvSpPr/>
          <p:nvPr/>
        </p:nvSpPr>
        <p:spPr>
          <a:xfrm>
            <a:off x="5305089" y="1745114"/>
            <a:ext cx="274320" cy="2743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9B5F051-9FBE-4958-BA6F-C5F532878890}"/>
              </a:ext>
            </a:extLst>
          </p:cNvPr>
          <p:cNvSpPr/>
          <p:nvPr/>
        </p:nvSpPr>
        <p:spPr>
          <a:xfrm>
            <a:off x="5871381" y="1287914"/>
            <a:ext cx="274320" cy="1188720"/>
          </a:xfrm>
          <a:prstGeom prst="leftBrace">
            <a:avLst/>
          </a:prstGeom>
          <a:ln w="25400">
            <a:solidFill>
              <a:srgbClr val="0046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E4F9A-5ED2-4582-FF67-E63A1E5FEF74}"/>
              </a:ext>
            </a:extLst>
          </p:cNvPr>
          <p:cNvSpPr txBox="1"/>
          <p:nvPr/>
        </p:nvSpPr>
        <p:spPr>
          <a:xfrm>
            <a:off x="6135605" y="1287914"/>
            <a:ext cx="1319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05300-BB34-D293-E470-1D5812FE8A14}"/>
              </a:ext>
            </a:extLst>
          </p:cNvPr>
          <p:cNvSpPr txBox="1"/>
          <p:nvPr/>
        </p:nvSpPr>
        <p:spPr>
          <a:xfrm>
            <a:off x="7400975" y="1420609"/>
            <a:ext cx="2750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Jan.1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Fall: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69544DC-9C24-5301-AD29-FEF4795836E1}"/>
              </a:ext>
            </a:extLst>
          </p:cNvPr>
          <p:cNvSpPr/>
          <p:nvPr/>
        </p:nvSpPr>
        <p:spPr>
          <a:xfrm>
            <a:off x="4833146" y="1295352"/>
            <a:ext cx="274320" cy="118872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5449AD8-F622-F7B7-CBE1-97884F107CE1}"/>
              </a:ext>
            </a:extLst>
          </p:cNvPr>
          <p:cNvSpPr/>
          <p:nvPr/>
        </p:nvSpPr>
        <p:spPr>
          <a:xfrm>
            <a:off x="10014440" y="1280063"/>
            <a:ext cx="274320" cy="118872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4085F0-306F-EB73-5D3B-32B42CF9197C}"/>
              </a:ext>
            </a:extLst>
          </p:cNvPr>
          <p:cNvSpPr/>
          <p:nvPr/>
        </p:nvSpPr>
        <p:spPr>
          <a:xfrm>
            <a:off x="2387587" y="907529"/>
            <a:ext cx="9601200" cy="164592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0D528-0F7B-98D8-F77E-499D55F8DC43}"/>
              </a:ext>
            </a:extLst>
          </p:cNvPr>
          <p:cNvSpPr txBox="1"/>
          <p:nvPr/>
        </p:nvSpPr>
        <p:spPr>
          <a:xfrm>
            <a:off x="333598" y="1539987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1F38B12-BEA4-5A69-86D1-31073696F18D}"/>
              </a:ext>
            </a:extLst>
          </p:cNvPr>
          <p:cNvSpPr/>
          <p:nvPr/>
        </p:nvSpPr>
        <p:spPr>
          <a:xfrm>
            <a:off x="2331245" y="2723715"/>
            <a:ext cx="9601200" cy="164592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68860-0845-6DB2-818A-A286C44A4823}"/>
              </a:ext>
            </a:extLst>
          </p:cNvPr>
          <p:cNvSpPr/>
          <p:nvPr/>
        </p:nvSpPr>
        <p:spPr>
          <a:xfrm>
            <a:off x="4165962" y="2860001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 Removal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9A0720-BDC7-4E9B-D4B6-BB437CC9FBE5}"/>
              </a:ext>
            </a:extLst>
          </p:cNvPr>
          <p:cNvSpPr/>
          <p:nvPr/>
        </p:nvSpPr>
        <p:spPr>
          <a:xfrm>
            <a:off x="6458939" y="2837701"/>
            <a:ext cx="143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Lowercasing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DEBAB9-0759-F146-61C4-E90EFCB221BA}"/>
              </a:ext>
            </a:extLst>
          </p:cNvPr>
          <p:cNvSpPr/>
          <p:nvPr/>
        </p:nvSpPr>
        <p:spPr>
          <a:xfrm>
            <a:off x="8646522" y="2860001"/>
            <a:ext cx="145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endParaRPr lang="en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7BD42-7017-DA14-8BFC-6DD563E74497}"/>
              </a:ext>
            </a:extLst>
          </p:cNvPr>
          <p:cNvSpPr/>
          <p:nvPr/>
        </p:nvSpPr>
        <p:spPr>
          <a:xfrm>
            <a:off x="3914226" y="3714870"/>
            <a:ext cx="202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Punctuation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removal</a:t>
            </a:r>
            <a:endParaRPr lang="en-C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65CC56-7355-6375-4D69-E4E56CB49CA8}"/>
              </a:ext>
            </a:extLst>
          </p:cNvPr>
          <p:cNvSpPr/>
          <p:nvPr/>
        </p:nvSpPr>
        <p:spPr>
          <a:xfrm>
            <a:off x="6357470" y="385337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</a:t>
            </a:r>
            <a:endParaRPr lang="en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94FC97-AC69-2D0B-FAB1-5212D2A02E31}"/>
              </a:ext>
            </a:extLst>
          </p:cNvPr>
          <p:cNvSpPr/>
          <p:nvPr/>
        </p:nvSpPr>
        <p:spPr>
          <a:xfrm>
            <a:off x="8565761" y="385337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  <a:endParaRPr lang="en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5F24BB3C-CB97-4ACB-1C9D-F5E397DD9A6B}"/>
              </a:ext>
            </a:extLst>
          </p:cNvPr>
          <p:cNvSpPr/>
          <p:nvPr/>
        </p:nvSpPr>
        <p:spPr>
          <a:xfrm>
            <a:off x="6035408" y="3022367"/>
            <a:ext cx="274320" cy="9144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14B06F55-964E-BED7-F6B9-41BF2F1448DE}"/>
              </a:ext>
            </a:extLst>
          </p:cNvPr>
          <p:cNvSpPr/>
          <p:nvPr/>
        </p:nvSpPr>
        <p:spPr>
          <a:xfrm>
            <a:off x="8134197" y="2998947"/>
            <a:ext cx="274320" cy="9144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C2814EC-0280-7424-490B-07E7FA3C2EBA}"/>
              </a:ext>
            </a:extLst>
          </p:cNvPr>
          <p:cNvCxnSpPr>
            <a:cxnSpLocks/>
          </p:cNvCxnSpPr>
          <p:nvPr/>
        </p:nvCxnSpPr>
        <p:spPr>
          <a:xfrm flipH="1">
            <a:off x="4041283" y="3061852"/>
            <a:ext cx="6035040" cy="914400"/>
          </a:xfrm>
          <a:prstGeom prst="bentConnector5">
            <a:avLst>
              <a:gd name="adj1" fmla="val -2570"/>
              <a:gd name="adj2" fmla="val 48585"/>
              <a:gd name="adj3" fmla="val 102009"/>
            </a:avLst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46B462B-9D23-73D3-8227-020537179144}"/>
              </a:ext>
            </a:extLst>
          </p:cNvPr>
          <p:cNvSpPr/>
          <p:nvPr/>
        </p:nvSpPr>
        <p:spPr>
          <a:xfrm>
            <a:off x="6005875" y="4008037"/>
            <a:ext cx="274320" cy="9144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9AB261FD-938D-A00F-2B0B-2D518E2D6406}"/>
              </a:ext>
            </a:extLst>
          </p:cNvPr>
          <p:cNvSpPr/>
          <p:nvPr/>
        </p:nvSpPr>
        <p:spPr>
          <a:xfrm>
            <a:off x="8124956" y="4053757"/>
            <a:ext cx="274320" cy="9144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0557FF-0F5B-24C1-8D69-4F66B2868218}"/>
              </a:ext>
            </a:extLst>
          </p:cNvPr>
          <p:cNvSpPr txBox="1"/>
          <p:nvPr/>
        </p:nvSpPr>
        <p:spPr>
          <a:xfrm>
            <a:off x="223257" y="3308631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raphic 72" descr="Document outline">
            <a:extLst>
              <a:ext uri="{FF2B5EF4-FFF2-40B4-BE49-F238E27FC236}">
                <a16:creationId xmlns:a16="http://schemas.microsoft.com/office/drawing/2014/main" id="{A2B62FF3-4F78-9C21-AFFC-468889083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3885" y="1581457"/>
            <a:ext cx="743569" cy="74356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ED3AF6C-90A0-A3D5-EB3B-C04883FA60BE}"/>
              </a:ext>
            </a:extLst>
          </p:cNvPr>
          <p:cNvSpPr txBox="1"/>
          <p:nvPr/>
        </p:nvSpPr>
        <p:spPr>
          <a:xfrm>
            <a:off x="10528167" y="118811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Graphic 75" descr="Document outline">
            <a:extLst>
              <a:ext uri="{FF2B5EF4-FFF2-40B4-BE49-F238E27FC236}">
                <a16:creationId xmlns:a16="http://schemas.microsoft.com/office/drawing/2014/main" id="{6E3D767B-865C-50B1-CAD5-EF7986D1C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3589" y="3276879"/>
            <a:ext cx="743569" cy="743569"/>
          </a:xfrm>
          <a:prstGeom prst="rect">
            <a:avLst/>
          </a:prstGeom>
        </p:spPr>
      </p:pic>
      <p:sp>
        <p:nvSpPr>
          <p:cNvPr id="77" name="Left Brace 76">
            <a:extLst>
              <a:ext uri="{FF2B5EF4-FFF2-40B4-BE49-F238E27FC236}">
                <a16:creationId xmlns:a16="http://schemas.microsoft.com/office/drawing/2014/main" id="{5071DFE3-BC17-E4C9-823F-3BF6F2A32919}"/>
              </a:ext>
            </a:extLst>
          </p:cNvPr>
          <p:cNvSpPr/>
          <p:nvPr/>
        </p:nvSpPr>
        <p:spPr>
          <a:xfrm>
            <a:off x="3617797" y="3022367"/>
            <a:ext cx="274320" cy="1188720"/>
          </a:xfrm>
          <a:prstGeom prst="leftBrace">
            <a:avLst/>
          </a:prstGeom>
          <a:ln w="25400">
            <a:solidFill>
              <a:srgbClr val="0046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0DFE79-1EF7-1945-C5FD-E23BD7F45F07}"/>
              </a:ext>
            </a:extLst>
          </p:cNvPr>
          <p:cNvSpPr txBox="1"/>
          <p:nvPr/>
        </p:nvSpPr>
        <p:spPr>
          <a:xfrm>
            <a:off x="2291271" y="289673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64055A07-C765-F1EF-C66E-EDB2A225A499}"/>
              </a:ext>
            </a:extLst>
          </p:cNvPr>
          <p:cNvSpPr/>
          <p:nvPr/>
        </p:nvSpPr>
        <p:spPr>
          <a:xfrm>
            <a:off x="10311114" y="3022454"/>
            <a:ext cx="274320" cy="118872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Document outline">
            <a:extLst>
              <a:ext uri="{FF2B5EF4-FFF2-40B4-BE49-F238E27FC236}">
                <a16:creationId xmlns:a16="http://schemas.microsoft.com/office/drawing/2014/main" id="{A0681C2F-8F69-A94B-59BB-9A3074ADC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8019" y="3324849"/>
            <a:ext cx="743569" cy="74356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07DE01A-9DCF-2A26-6764-8CE02B427974}"/>
              </a:ext>
            </a:extLst>
          </p:cNvPr>
          <p:cNvSpPr txBox="1"/>
          <p:nvPr/>
        </p:nvSpPr>
        <p:spPr>
          <a:xfrm>
            <a:off x="10810768" y="2854820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4E6267-3854-7020-CDD3-25EFCEE35E80}"/>
              </a:ext>
            </a:extLst>
          </p:cNvPr>
          <p:cNvSpPr txBox="1"/>
          <p:nvPr/>
        </p:nvSpPr>
        <p:spPr>
          <a:xfrm>
            <a:off x="371428" y="5215936"/>
            <a:ext cx="17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F4B477E-FBB4-A808-F1DA-684E9B2DD387}"/>
              </a:ext>
            </a:extLst>
          </p:cNvPr>
          <p:cNvSpPr/>
          <p:nvPr/>
        </p:nvSpPr>
        <p:spPr>
          <a:xfrm>
            <a:off x="4583355" y="4549320"/>
            <a:ext cx="4729968" cy="164592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Document outline">
            <a:extLst>
              <a:ext uri="{FF2B5EF4-FFF2-40B4-BE49-F238E27FC236}">
                <a16:creationId xmlns:a16="http://schemas.microsoft.com/office/drawing/2014/main" id="{A1FA23AB-7F72-0FF1-5761-944FBD686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149" y="5252567"/>
            <a:ext cx="743569" cy="743569"/>
          </a:xfrm>
          <a:prstGeom prst="rect">
            <a:avLst/>
          </a:prstGeom>
        </p:spPr>
      </p:pic>
      <p:sp>
        <p:nvSpPr>
          <p:cNvPr id="86" name="Left Brace 85">
            <a:extLst>
              <a:ext uri="{FF2B5EF4-FFF2-40B4-BE49-F238E27FC236}">
                <a16:creationId xmlns:a16="http://schemas.microsoft.com/office/drawing/2014/main" id="{CFC859F0-B945-C500-1FEB-B2545B29CCD5}"/>
              </a:ext>
            </a:extLst>
          </p:cNvPr>
          <p:cNvSpPr/>
          <p:nvPr/>
        </p:nvSpPr>
        <p:spPr>
          <a:xfrm>
            <a:off x="5895254" y="4872932"/>
            <a:ext cx="274320" cy="1188720"/>
          </a:xfrm>
          <a:prstGeom prst="leftBrace">
            <a:avLst/>
          </a:prstGeom>
          <a:ln w="25400">
            <a:solidFill>
              <a:srgbClr val="0046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078FB8-254A-1DE7-2063-F7584CB57981}"/>
              </a:ext>
            </a:extLst>
          </p:cNvPr>
          <p:cNvSpPr txBox="1"/>
          <p:nvPr/>
        </p:nvSpPr>
        <p:spPr>
          <a:xfrm>
            <a:off x="6327759" y="5150687"/>
            <a:ext cx="230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zh-CN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sp>
        <p:nvSpPr>
          <p:cNvPr id="93" name="Right Brace 92">
            <a:extLst>
              <a:ext uri="{FF2B5EF4-FFF2-40B4-BE49-F238E27FC236}">
                <a16:creationId xmlns:a16="http://schemas.microsoft.com/office/drawing/2014/main" id="{3BFF4968-C4C1-0DE6-28D0-0BEDDAD7BF15}"/>
              </a:ext>
            </a:extLst>
          </p:cNvPr>
          <p:cNvSpPr/>
          <p:nvPr/>
        </p:nvSpPr>
        <p:spPr>
          <a:xfrm>
            <a:off x="8599058" y="4869039"/>
            <a:ext cx="274320" cy="118872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0CAA354F-C86A-CFF9-6D9F-983973E8BCDE}"/>
              </a:ext>
            </a:extLst>
          </p:cNvPr>
          <p:cNvSpPr/>
          <p:nvPr/>
        </p:nvSpPr>
        <p:spPr>
          <a:xfrm>
            <a:off x="1100726" y="2342982"/>
            <a:ext cx="18288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8F0A2AD1-641A-07C6-2627-950B11AAF1E9}"/>
              </a:ext>
            </a:extLst>
          </p:cNvPr>
          <p:cNvSpPr/>
          <p:nvPr/>
        </p:nvSpPr>
        <p:spPr>
          <a:xfrm>
            <a:off x="1086377" y="4211087"/>
            <a:ext cx="18288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14967E5-198F-C95D-2702-1461B1B7E436}"/>
              </a:ext>
            </a:extLst>
          </p:cNvPr>
          <p:cNvCxnSpPr>
            <a:cxnSpLocks/>
          </p:cNvCxnSpPr>
          <p:nvPr/>
        </p:nvCxnSpPr>
        <p:spPr>
          <a:xfrm flipH="1">
            <a:off x="4156818" y="1381207"/>
            <a:ext cx="18288" cy="457200"/>
          </a:xfrm>
          <a:prstGeom prst="bentConnector3">
            <a:avLst>
              <a:gd name="adj1" fmla="val -40573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F18852-47CA-2D29-116F-DA475FEB92B5}"/>
              </a:ext>
            </a:extLst>
          </p:cNvPr>
          <p:cNvSpPr/>
          <p:nvPr/>
        </p:nvSpPr>
        <p:spPr>
          <a:xfrm>
            <a:off x="2652661" y="1272484"/>
            <a:ext cx="1475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r/Python</a:t>
            </a:r>
          </a:p>
          <a:p>
            <a:pPr algn="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learnpython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raphic 104" descr="Link with solid fill">
            <a:extLst>
              <a:ext uri="{FF2B5EF4-FFF2-40B4-BE49-F238E27FC236}">
                <a16:creationId xmlns:a16="http://schemas.microsoft.com/office/drawing/2014/main" id="{5AF76898-1FFA-A317-1D03-552DDBBFA0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3444" y="1481323"/>
            <a:ext cx="274320" cy="2743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F61CC8-335F-0F12-39BA-8A67B0965400}"/>
              </a:ext>
            </a:extLst>
          </p:cNvPr>
          <p:cNvSpPr txBox="1"/>
          <p:nvPr/>
        </p:nvSpPr>
        <p:spPr>
          <a:xfrm>
            <a:off x="4855996" y="4729347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FBE3542-9124-3BBF-35E5-AE9FF7BD50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"/>
            <a:ext cx="5677693" cy="818146"/>
          </a:xfrm>
        </p:spPr>
        <p:txBody>
          <a:bodyPr/>
          <a:lstStyle/>
          <a:p>
            <a:r>
              <a:rPr lang="en-US" dirty="0"/>
              <a:t>Methodology Workflow</a:t>
            </a:r>
          </a:p>
        </p:txBody>
      </p:sp>
      <p:pic>
        <p:nvPicPr>
          <p:cNvPr id="49" name="Picture 48" descr="Logo&#10;&#10;Description automatically generated with medium confidence">
            <a:extLst>
              <a:ext uri="{FF2B5EF4-FFF2-40B4-BE49-F238E27FC236}">
                <a16:creationId xmlns:a16="http://schemas.microsoft.com/office/drawing/2014/main" id="{C95D0BA7-4A12-5510-D4C5-89E1CBDD86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73" t="10344" b="3605"/>
          <a:stretch/>
        </p:blipFill>
        <p:spPr>
          <a:xfrm>
            <a:off x="9787202" y="4998074"/>
            <a:ext cx="2014805" cy="822960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5A1D70-9EAF-61FA-29E7-068CC3F5113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48" t="20559" r="-648" b="20033"/>
          <a:stretch/>
        </p:blipFill>
        <p:spPr>
          <a:xfrm>
            <a:off x="2958133" y="6331465"/>
            <a:ext cx="1710209" cy="4572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1" name="Picture 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5DDA259-72C9-DA8A-CD06-F76E8B36A53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27" t="-9710" r="27" b="9710"/>
          <a:stretch/>
        </p:blipFill>
        <p:spPr>
          <a:xfrm>
            <a:off x="5057053" y="6244532"/>
            <a:ext cx="1676401" cy="54864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CA4BD91-E12B-B687-0768-F04DA4C816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4333" y="6331465"/>
            <a:ext cx="1463040" cy="473941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3" name="Picture 52" descr="Shape, circle&#10;&#10;Description automatically generated">
            <a:extLst>
              <a:ext uri="{FF2B5EF4-FFF2-40B4-BE49-F238E27FC236}">
                <a16:creationId xmlns:a16="http://schemas.microsoft.com/office/drawing/2014/main" id="{34253ADB-6F8B-E8BC-2E9C-8EB79BAF48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0573" y="5005608"/>
            <a:ext cx="760681" cy="748411"/>
          </a:xfrm>
          <a:prstGeom prst="rect">
            <a:avLst/>
          </a:prstGeom>
        </p:spPr>
      </p:pic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D1C02F-EFF1-1EEA-3DA1-4FBE2B5384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07809" y="6331465"/>
            <a:ext cx="1147009" cy="45720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21247208"/>
      </p:ext>
    </p:extLst>
  </p:cSld>
  <p:clrMapOvr>
    <a:masterClrMapping/>
  </p:clrMapOvr>
</p:sld>
</file>

<file path=ppt/theme/theme1.xml><?xml version="1.0" encoding="utf-8"?>
<a:theme xmlns:a="http://schemas.openxmlformats.org/drawingml/2006/main" name="NCAT_Brand">
  <a:themeElements>
    <a:clrScheme name="Custom 19">
      <a:dk1>
        <a:srgbClr val="4C4C4C"/>
      </a:dk1>
      <a:lt1>
        <a:srgbClr val="FFFFFF"/>
      </a:lt1>
      <a:dk2>
        <a:srgbClr val="44546A"/>
      </a:dk2>
      <a:lt2>
        <a:srgbClr val="C2C2C2"/>
      </a:lt2>
      <a:accent1>
        <a:srgbClr val="004684"/>
      </a:accent1>
      <a:accent2>
        <a:srgbClr val="FDB927"/>
      </a:accent2>
      <a:accent3>
        <a:srgbClr val="666666"/>
      </a:accent3>
      <a:accent4>
        <a:srgbClr val="FDB927"/>
      </a:accent4>
      <a:accent5>
        <a:srgbClr val="5B9BD5"/>
      </a:accent5>
      <a:accent6>
        <a:srgbClr val="70AD47"/>
      </a:accent6>
      <a:hlink>
        <a:srgbClr val="004683"/>
      </a:hlink>
      <a:folHlink>
        <a:srgbClr val="004683"/>
      </a:folHlink>
    </a:clrScheme>
    <a:fontScheme name="NCAT - Franklin Gothic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AT_" id="{435F3027-E9E9-4D1C-8EB8-E9F2452064B5}" vid="{F0C78797-80E2-4302-8090-E1FA5200D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{7C46F282-B967-F143-A621-9D307E27856B}tf16401369</Template>
  <TotalTime>3008</TotalTime>
  <Words>307</Words>
  <Application>Microsoft Macintosh PowerPoint</Application>
  <PresentationFormat>Widescreen</PresentationFormat>
  <Paragraphs>74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Airborne</vt:lpstr>
      <vt:lpstr>BoomerSerif Book</vt:lpstr>
      <vt:lpstr>Arial</vt:lpstr>
      <vt:lpstr>Calibri</vt:lpstr>
      <vt:lpstr>Courier New</vt:lpstr>
      <vt:lpstr>Franklin Gothic Book</vt:lpstr>
      <vt:lpstr>Franklin Gothic Heavy</vt:lpstr>
      <vt:lpstr>Franklin Gothic Medium</vt:lpstr>
      <vt:lpstr>Libre Franklin</vt:lpstr>
      <vt:lpstr>Libre Franklin Black</vt:lpstr>
      <vt:lpstr>Times New Roman</vt:lpstr>
      <vt:lpstr>Wingdings</vt:lpstr>
      <vt:lpstr>NCAT_Brand</vt:lpstr>
      <vt:lpstr> Survey of COVID-19 using Natural Language Processing</vt:lpstr>
      <vt:lpstr>Problem Statement, Motivation And Purpose </vt:lpstr>
      <vt:lpstr>Research Problem/Question: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vector space language models for sentiment analysis using Reddit data</dc:title>
  <dc:creator>刘阳</dc:creator>
  <cp:lastModifiedBy>Yang Liu</cp:lastModifiedBy>
  <cp:revision>627</cp:revision>
  <dcterms:created xsi:type="dcterms:W3CDTF">2020-04-18T04:22:16Z</dcterms:created>
  <dcterms:modified xsi:type="dcterms:W3CDTF">2022-06-28T17:54:13Z</dcterms:modified>
</cp:coreProperties>
</file>