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4FC5-1703-00C6-5FBB-6918A9A22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BE61F-ED72-CE97-A8E9-B94E005A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E922-3A6D-9AAA-983A-5811EDF5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A32C-B019-77E0-2FB0-F8EC6FE1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D20A-54A3-958E-F650-B5DA1D1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AF8B-5672-016F-E6A0-50F4230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BDADA-A6BB-950F-E9B4-5A1F8CDF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49DC-3B59-129D-CAAC-2C1FCD65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28D4-34B6-663A-73FF-D71D9081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1A65-378C-3CC2-E625-918B740D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F51F4-D90C-002C-8D41-DFA1C64E3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D9E5A-2643-4582-2430-0BB60836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5534-63D5-254A-9133-FEAEB937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4F8C-BA1D-02C0-B327-011411BA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89B6-011E-5CBC-3A93-C3B4A9EA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696-63E0-4409-C9B3-5C04EE6B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017E-545C-6166-CA1F-FAED9644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8058-9A00-C5D8-F397-FD58E92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C2F6-66F6-489D-C667-D00792EC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34AB-CEC0-FA9E-B215-05AA646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264C-CF8F-C87F-93F7-07E710D2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12E2-6FDF-3F5D-B311-3CA15C57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B5E1-0E66-0FC4-33F0-7E9739D1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9811-0799-D86A-8914-2B4AF019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8F0D-7E32-8F3A-BF07-DECA285B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81F1-AE0E-E335-D985-6C498A00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8F1C-D594-C57B-952B-776C5C11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24B37-BDAF-F36C-FFF1-E7D4D093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B9950-F6A0-3F7B-7667-14C844D7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C93F-0DD0-869B-9485-8E309BBD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811A4-90C9-12B2-36F7-DF39AE9D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10A3-59EC-7625-C5BF-B49495AF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614C1-35E7-8540-F2A3-8197223D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921D-B72F-F9C5-250A-FA9A56AE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C0BE-3023-96DB-0799-ED4765557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705C7-E3B0-9554-063B-61E2380CB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1F4D0-3D38-A2ED-C19F-5FD359D7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95EE9-8AC5-9BD6-6E1F-708B18C3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43DBA-1B6A-6C32-AF9E-B3C7679E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06F9-26A5-CD3D-3786-8F8B4664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84168-8CB3-261E-DC4C-9435112B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5F1AC-DC4F-BCF3-7218-A0B6D4BC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33D08-E4EC-4866-A91A-3215DCD6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7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56EB3-333F-5815-0682-01A3B617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69582-E531-BA52-1448-6C3648D8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6DA8-9E4C-602E-6335-2C9D0DA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2B1D-58FF-0401-41E6-91F3C2A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12B0-3003-7786-FAA8-D28BFD66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06E4B-84E2-EAD0-FEBF-634E04D3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B38A-9FC9-971C-7CCF-BDE5DA84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D4A1-7B03-EAB8-462B-58BB9EAF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647E-8024-5432-7F26-DDC30ADC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FD1B-77F5-D06E-56E3-D11EFF3F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7B54F-0518-ADE5-E3DF-2D9DCE1DA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DA38D-5303-8672-EDD4-FF14BF42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1AAF-9498-1A15-8F6F-C0DA65B4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E139-0AD4-8D20-56BB-8F9153D4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5692C-B67C-FA4A-A84C-A4B605D6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E43B6-0280-7B6A-E658-1FD6E58A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EDC5A-AEA4-B0BF-888B-D11A3A6E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7277-AFF3-6173-D15E-36785D36B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1DBA-FF00-CE48-B622-4D81FD51CA5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B556-59F2-21A6-4616-026D6E8A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5697-70EE-086A-D02A-63D294C90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3450-1FF3-7741-AE16-7E4BE1C8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73BCAB7-19FB-2124-0D39-D07D1401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32" y="593869"/>
            <a:ext cx="7024918" cy="531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B58F5A-6A18-F4BA-D0A4-6EB89C0512FF}"/>
              </a:ext>
            </a:extLst>
          </p:cNvPr>
          <p:cNvSpPr txBox="1"/>
          <p:nvPr/>
        </p:nvSpPr>
        <p:spPr>
          <a:xfrm>
            <a:off x="116028" y="766771"/>
            <a:ext cx="48862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account with your </a:t>
            </a:r>
            <a:r>
              <a:rPr lang="en-US" b="1" dirty="0" err="1"/>
              <a:t>aggies.ncat.edu</a:t>
            </a:r>
            <a:r>
              <a:rPr lang="en-US" b="1" dirty="0"/>
              <a:t> </a:t>
            </a:r>
            <a:r>
              <a:rPr lang="en-US" dirty="0"/>
              <a:t>mail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you email from </a:t>
            </a:r>
            <a:r>
              <a:rPr lang="en-US" dirty="0" err="1"/>
              <a:t>qBraid</a:t>
            </a:r>
            <a:r>
              <a:rPr lang="en-US" dirty="0"/>
              <a:t> “welcome to </a:t>
            </a:r>
            <a:r>
              <a:rPr lang="en-US" dirty="0" err="1"/>
              <a:t>qBraid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Type your access key.</a:t>
            </a:r>
          </a:p>
        </p:txBody>
      </p:sp>
    </p:spTree>
    <p:extLst>
      <p:ext uri="{BB962C8B-B14F-4D97-AF65-F5344CB8AC3E}">
        <p14:creationId xmlns:p14="http://schemas.microsoft.com/office/powerpoint/2010/main" val="112442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46A590-E0FC-2561-DF9A-9DD82138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8" y="741363"/>
            <a:ext cx="7772400" cy="39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BBF4EA-5509-4CC2-5194-74DB48FA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8" y="893763"/>
            <a:ext cx="7772400" cy="38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3A0332-4059-763A-0189-D6957EF7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865311"/>
            <a:ext cx="777240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8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484250-F200-666C-5898-D781C259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941322"/>
            <a:ext cx="7772400" cy="38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ADDFB3-F875-C423-9881-0D7F37B7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9288"/>
            <a:ext cx="9144000" cy="1655762"/>
          </a:xfrm>
        </p:spPr>
        <p:txBody>
          <a:bodyPr/>
          <a:lstStyle/>
          <a:p>
            <a:r>
              <a:rPr lang="en-US" dirty="0"/>
              <a:t>Launch course</a:t>
            </a:r>
          </a:p>
          <a:p>
            <a:r>
              <a:rPr lang="en-US" dirty="0"/>
              <a:t>Green Ready (connect with the kernel)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44E0BC-A81C-37C0-D127-60E27627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6688"/>
            <a:ext cx="7772400" cy="39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E3761-5993-3F68-81F9-20648BD774DA}"/>
              </a:ext>
            </a:extLst>
          </p:cNvPr>
          <p:cNvSpPr txBox="1"/>
          <p:nvPr/>
        </p:nvSpPr>
        <p:spPr>
          <a:xfrm>
            <a:off x="871909" y="482250"/>
            <a:ext cx="965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Lab</a:t>
            </a:r>
          </a:p>
          <a:p>
            <a:r>
              <a:rPr lang="en-US" dirty="0" err="1"/>
              <a:t>Jupyter</a:t>
            </a:r>
            <a:r>
              <a:rPr lang="en-US" dirty="0"/>
              <a:t> Notebook: </a:t>
            </a:r>
            <a:r>
              <a:rPr lang="en-US" i="1" dirty="0"/>
              <a:t>a web-based interactive computing platform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787997C-6657-C1D6-4A1F-8F869BD4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346094"/>
            <a:ext cx="7772400" cy="41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3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F7325-D3C0-5C3F-CA51-1FDAECEB0A41}"/>
              </a:ext>
            </a:extLst>
          </p:cNvPr>
          <p:cNvSpPr txBox="1"/>
          <p:nvPr/>
        </p:nvSpPr>
        <p:spPr>
          <a:xfrm>
            <a:off x="1009403" y="712519"/>
            <a:ext cx="3392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ENVS</a:t>
            </a:r>
          </a:p>
          <a:p>
            <a:endParaRPr lang="en-US" dirty="0"/>
          </a:p>
          <a:p>
            <a:r>
              <a:rPr lang="en-US" dirty="0"/>
              <a:t>Click Add</a:t>
            </a:r>
          </a:p>
          <a:p>
            <a:endParaRPr lang="en-US" dirty="0"/>
          </a:p>
          <a:p>
            <a:r>
              <a:rPr lang="en-US" dirty="0"/>
              <a:t>Find </a:t>
            </a:r>
            <a:r>
              <a:rPr lang="en-US" b="1" dirty="0"/>
              <a:t>Amazon </a:t>
            </a:r>
            <a:r>
              <a:rPr lang="en-US" b="1" dirty="0" err="1"/>
              <a:t>Braket</a:t>
            </a:r>
            <a:r>
              <a:rPr lang="en-US" b="1" dirty="0"/>
              <a:t> </a:t>
            </a:r>
            <a:r>
              <a:rPr lang="en-US" dirty="0"/>
              <a:t>and install it. 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00EDCCC-FD36-FDA6-218E-6478F009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97" y="2189847"/>
            <a:ext cx="7772400" cy="41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8B53B4-B465-E1FA-0AC8-F94CB0B4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085850"/>
            <a:ext cx="9899650" cy="43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4BA871-FFB8-5BE1-5E2B-A8D00883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11175"/>
            <a:ext cx="10515600" cy="51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FFF650-BF1E-CD29-C3F3-C040788E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98450"/>
            <a:ext cx="10006013" cy="55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82AF3-58F5-1D0B-CEC4-CF1E96E95AC9}"/>
              </a:ext>
            </a:extLst>
          </p:cNvPr>
          <p:cNvSpPr txBox="1"/>
          <p:nvPr/>
        </p:nvSpPr>
        <p:spPr>
          <a:xfrm>
            <a:off x="2315688" y="1009403"/>
            <a:ext cx="436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ENVS find </a:t>
            </a:r>
            <a:r>
              <a:rPr lang="en-US" dirty="0" err="1"/>
              <a:t>aws</a:t>
            </a:r>
            <a:r>
              <a:rPr lang="en-US" dirty="0"/>
              <a:t> and active the Amazon </a:t>
            </a:r>
            <a:r>
              <a:rPr lang="en-US" dirty="0" err="1"/>
              <a:t>Braket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8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2BB-E5A9-59C5-EFC3-7EBCE81F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quantum computing server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09926-3E01-01BD-72D8-83B123C9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96" y="1439201"/>
            <a:ext cx="7772400" cy="39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quantum computing server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6</cp:revision>
  <dcterms:created xsi:type="dcterms:W3CDTF">2022-09-17T15:45:25Z</dcterms:created>
  <dcterms:modified xsi:type="dcterms:W3CDTF">2022-09-17T16:25:53Z</dcterms:modified>
</cp:coreProperties>
</file>