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14CF-C04D-4E1B-8153-882E0CEF40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7508-86D3-476E-80D9-FDDCE3F7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241F-640F-46C0-8B22-FFBAB2CA228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6454-DC09-49F2-B0A9-ABE6CEA955F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645E-80BE-4A4A-B3B1-A60AB7AA8B8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2BFF-9513-4F74-9C38-85C101569D3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BBCD-2DC3-483D-A656-6BC03697FB37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9629-5A40-454D-8FC6-389734CCB1A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6406-B461-4C7D-AC0E-0CB0C1BC518C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801-EA18-48F0-93A0-A4142D87FCB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CAC-0359-4FB1-B0BD-6136BD93CF3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99B9D70-99C2-4E73-9FC5-D46189855CD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4E288-736D-47B3-82E2-C65E6835007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2351F39-8736-4085-9226-C3037EDDC73C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5" y="677862"/>
            <a:ext cx="4635315" cy="1077218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NHÓM</a:t>
            </a:r>
            <a:b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 MÁY HỌC (CT202)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046497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3521FC-E04A-457D-8589-47E93176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" y="127331"/>
            <a:ext cx="2178280" cy="2178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B9E85-3762-4EB5-A20E-B7C9C682C7CC}"/>
              </a:ext>
            </a:extLst>
          </p:cNvPr>
          <p:cNvSpPr txBox="1"/>
          <p:nvPr/>
        </p:nvSpPr>
        <p:spPr>
          <a:xfrm>
            <a:off x="4046495" y="1889389"/>
            <a:ext cx="8145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HỒI QUY </a:t>
            </a:r>
            <a:b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DỮ LIỆU BIKE-SHARING </a:t>
            </a:r>
            <a:endParaRPr 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46D64-9E2C-4815-A67F-0610D7676D34}"/>
              </a:ext>
            </a:extLst>
          </p:cNvPr>
          <p:cNvSpPr txBox="1"/>
          <p:nvPr/>
        </p:nvSpPr>
        <p:spPr>
          <a:xfrm>
            <a:off x="5290113" y="4785305"/>
            <a:ext cx="4635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(Nhóm04-S5)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Phạm Trí Minh B1706649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Đặng Văn Tường B1706665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Nguyễn Hùng Thuận B1706649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26DAD-CB75-4D82-927E-397508286DD6}"/>
              </a:ext>
            </a:extLst>
          </p:cNvPr>
          <p:cNvSpPr txBox="1"/>
          <p:nvPr/>
        </p:nvSpPr>
        <p:spPr>
          <a:xfrm>
            <a:off x="6347803" y="3470058"/>
            <a:ext cx="379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GVhướng dẫn:</a:t>
            </a:r>
          </a:p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Nguyễn Minh Thư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486596-9D6F-4DC3-A531-AEB733C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97078-AAB9-4666-8D30-36324D14468E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82E366-F88B-4DCA-8D23-13F00294491D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A4A62-7B78-4EE2-B892-946D41B7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38E7D-B2E2-4440-BA41-CA846C0EF387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GIỚI THIỆU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CD6E69-9C0E-4A25-92E6-64B2E2CE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90" y="2599715"/>
            <a:ext cx="3676301" cy="2447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27A2F-B5EB-4F29-B51D-75EFE90090FA}"/>
              </a:ext>
            </a:extLst>
          </p:cNvPr>
          <p:cNvSpPr txBox="1"/>
          <p:nvPr/>
        </p:nvSpPr>
        <p:spPr>
          <a:xfrm>
            <a:off x="5226625" y="2842067"/>
            <a:ext cx="6182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phụ vụ cho hệ thống cho thuê xe đạp tự động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yếu tố môi trường, thời tiết đề có ảnh hưởng đến việc cho thuê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liên quan đến nhật ký lịch sử năm 2011 – 2012 từ hệ thống Capital Bikeshare, Washington D.C., Hoa Kỳ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0D3E4-1A3F-41B4-9A72-E80CB7D6976B}"/>
              </a:ext>
            </a:extLst>
          </p:cNvPr>
          <p:cNvSpPr txBox="1"/>
          <p:nvPr/>
        </p:nvSpPr>
        <p:spPr>
          <a:xfrm>
            <a:off x="5226625" y="2368882"/>
            <a:ext cx="454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Sharing Dataset Data Set: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13B8B7-5D93-4CEB-88FC-2FA3B54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1DA7-E4F2-4295-B4EE-DC4D295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39A4-9B0A-4010-BC75-4D3592E4514F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6504E-555D-44E2-8B4D-CC650AEB0D65}"/>
              </a:ext>
            </a:extLst>
          </p:cNvPr>
          <p:cNvSpPr txBox="1"/>
          <p:nvPr/>
        </p:nvSpPr>
        <p:spPr>
          <a:xfrm>
            <a:off x="1631373" y="62220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Thông tin thuộc tính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9B8E2-2483-4135-B479-E6C8FECDE68E}"/>
              </a:ext>
            </a:extLst>
          </p:cNvPr>
          <p:cNvSpPr txBox="1"/>
          <p:nvPr/>
        </p:nvSpPr>
        <p:spPr>
          <a:xfrm>
            <a:off x="124899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instant: chỉ số bảng ghi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dteday : ngày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season : mùa 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yr : năm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mnth : tháng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hr : giờ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holiday : ngày nghỉ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weekday : ngày trong tuần	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workingday : ngày làm việc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weathersit : thời tiết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837D-68F7-473D-A24C-909C497A4CBA}"/>
              </a:ext>
            </a:extLst>
          </p:cNvPr>
          <p:cNvSpPr txBox="1"/>
          <p:nvPr/>
        </p:nvSpPr>
        <p:spPr>
          <a:xfrm>
            <a:off x="617376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temp : nhiệt độ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atemp: nhiệt độ cảm giác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hum: độ ẩm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windspeed: tốc độ gió</a:t>
            </a:r>
          </a:p>
          <a:p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casual: 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người dùng bình thường‎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registered: s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 lượng người dùng đã đăng ký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cnt: 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‎tổng số xe đạp cho thuê bao 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 thường và đăng ký‎</a:t>
            </a:r>
            <a:r>
              <a:rPr lang="en-US" sz="2400" b="0" i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8310-20BB-4D7F-847A-88DA4CE6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0" y="351573"/>
            <a:ext cx="1126030" cy="11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7A049-98B9-4A74-B782-655BA55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9BAFE-E6CC-4049-9D48-CD11DE33E674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27A6A-E766-4EF3-8C6A-121562FAA265}"/>
              </a:ext>
            </a:extLst>
          </p:cNvPr>
          <p:cNvSpPr txBox="1"/>
          <p:nvPr/>
        </p:nvSpPr>
        <p:spPr>
          <a:xfrm>
            <a:off x="1425635" y="2185922"/>
            <a:ext cx="956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bớt các cột không cần thiết: instant, casual, </a:t>
            </a:r>
            <a:r>
              <a:rPr lang="en-US" sz="2400" b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registered, dteday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missing value</a:t>
            </a:r>
            <a:endParaRPr lang="en-US" sz="2400" b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9AD948-A4D4-4126-B184-1717E27A3308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4DC997-A072-46E7-BD4D-FDBD62E9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B5EF48-65B5-4A49-A829-6D110068D1DF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TIỀN XỬ LÝ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5855F-6107-40D9-B476-924E47C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0E99-0265-4815-8368-323B325F8BF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C13EBC-A544-48AE-971C-83053A6C5203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DCEE4E-6D0C-43BD-819F-7CF0A3DB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4D1C08-B501-490E-851E-4DABAF20F3E2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GIẢI THUẬT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88ED46-E736-4E53-807C-2658D7DC3250}"/>
              </a:ext>
            </a:extLst>
          </p:cNvPr>
          <p:cNvSpPr txBox="1"/>
          <p:nvPr/>
        </p:nvSpPr>
        <p:spPr>
          <a:xfrm>
            <a:off x="1766455" y="2306782"/>
            <a:ext cx="8219209" cy="25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56D9-ED9B-47F6-A96A-5DA05455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2E4AD2-D84A-433F-A2A2-26F0FA1EE04A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C327C7-160A-4186-80C2-765CD225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185752-1492-4938-8D91-0D70A2DB9B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ĐÁNH GIÁ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AC92B4-8742-4FF7-9986-B58163680508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FCB7-DF26-4D03-8483-7BCE8844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033CF-1056-4DB8-B4B5-2914F94BC55B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FDF3E7-B4F1-45BB-9CC4-1C9709BA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78B331-8793-49DB-8D34-E4EC5C30E9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KẾT LUẬN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65D4F3-49A1-441F-A5BB-D5A4A724D06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6D85-B5A4-4CE6-81CA-C4F462C1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{AE1A5379-4815-465F-AC49-8AC3CF3149F8}tf56160789_win32</Template>
  <TotalTime>132</TotalTime>
  <Words>376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Franklin Gothic Book</vt:lpstr>
      <vt:lpstr>Tahoma</vt:lpstr>
      <vt:lpstr>Times New Roman</vt:lpstr>
      <vt:lpstr>Wingdings</vt:lpstr>
      <vt:lpstr>1_RetrospectVTI</vt:lpstr>
      <vt:lpstr>BÁO CÁO BÀI TẬP NHÓM NGUYÊN LÝ MÁY HỌC (CT202)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NGUYÊN LÝ MÁY HỌC (CT202)</dc:title>
  <dc:creator>Hùng Thuận Nguyễn</dc:creator>
  <cp:lastModifiedBy>Hùng Thuận Nguyễn</cp:lastModifiedBy>
  <cp:revision>73</cp:revision>
  <dcterms:created xsi:type="dcterms:W3CDTF">2020-12-15T07:29:49Z</dcterms:created>
  <dcterms:modified xsi:type="dcterms:W3CDTF">2020-12-15T12:05:13Z</dcterms:modified>
</cp:coreProperties>
</file>