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sldIdLst>
    <p:sldId id="257" r:id="rId2"/>
    <p:sldId id="259" r:id="rId3"/>
    <p:sldId id="266" r:id="rId4"/>
    <p:sldId id="260" r:id="rId5"/>
    <p:sldId id="26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1E6"/>
    <a:srgbClr val="9BA8B7"/>
    <a:srgbClr val="8AB8EA"/>
    <a:srgbClr val="263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714CF-C04D-4E1B-8153-882E0CEF404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7508-86D3-476E-80D9-FDDCE3F7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241F-640F-46C0-8B22-FFBAB2CA228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6454-DC09-49F2-B0A9-ABE6CEA955F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645E-80BE-4A4A-B3B1-A60AB7AA8B8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2BFF-9513-4F74-9C38-85C101569D3B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BBCD-2DC3-483D-A656-6BC03697FB3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9629-5A40-454D-8FC6-389734CCB1AE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6406-B461-4C7D-AC0E-0CB0C1BC518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E801-EA18-48F0-93A0-A4142D87FCB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CAC-0359-4FB1-B0BD-6136BD93CF30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F99B9D70-99C2-4E73-9FC5-D46189855CD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4E288-736D-47B3-82E2-C65E68350071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2351F39-8736-4085-9226-C3037EDDC73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6495" y="8155"/>
            <a:ext cx="4635315" cy="107721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NHÓM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LÝ MÁY HỌC (CT202)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046497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3521FC-E04A-457D-8589-47E931764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7" y="127331"/>
            <a:ext cx="2178280" cy="2178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DB9E85-3762-4EB5-A20E-B7C9C682C7CC}"/>
              </a:ext>
            </a:extLst>
          </p:cNvPr>
          <p:cNvSpPr txBox="1"/>
          <p:nvPr/>
        </p:nvSpPr>
        <p:spPr>
          <a:xfrm>
            <a:off x="4046495" y="1889389"/>
            <a:ext cx="8145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HỒI QUY </a:t>
            </a:r>
            <a:b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 TẬP DỮ LIỆU BIKE-SHARING 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46D64-9E2C-4815-A67F-0610D7676D34}"/>
              </a:ext>
            </a:extLst>
          </p:cNvPr>
          <p:cNvSpPr txBox="1"/>
          <p:nvPr/>
        </p:nvSpPr>
        <p:spPr>
          <a:xfrm>
            <a:off x="6084576" y="4825506"/>
            <a:ext cx="46048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04-S5)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B17066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B1706665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B1706649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26DAD-CB75-4D82-927E-397508286DD6}"/>
              </a:ext>
            </a:extLst>
          </p:cNvPr>
          <p:cNvSpPr txBox="1"/>
          <p:nvPr/>
        </p:nvSpPr>
        <p:spPr>
          <a:xfrm>
            <a:off x="6347803" y="3470058"/>
            <a:ext cx="379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486596-9D6F-4DC3-A531-AEB733C2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997078-AAB9-4666-8D30-36324D14468E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</a:t>
            </a:r>
            <a:endParaRPr lang="vi-VN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82E366-F88B-4DCA-8D23-13F00294491D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6A4A62-7B78-4EE2-B892-946D41B7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38E7D-B2E2-4440-BA41-CA846C0EF387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GIỚI THIỆU</a:t>
              </a:r>
              <a:endParaRPr lang="en-US" sz="4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CD6E69-9C0E-4A25-92E6-64B2E2CEF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90" y="2599715"/>
            <a:ext cx="3676301" cy="2447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27A2F-B5EB-4F29-B51D-75EFE90090FA}"/>
              </a:ext>
            </a:extLst>
          </p:cNvPr>
          <p:cNvSpPr txBox="1"/>
          <p:nvPr/>
        </p:nvSpPr>
        <p:spPr>
          <a:xfrm>
            <a:off x="5226625" y="2842067"/>
            <a:ext cx="6299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thuê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hưởng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thuê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2011 – 2012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Capital Bikeshare, Washington D.C.,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0D3E4-1A3F-41B4-9A72-E80CB7D6976B}"/>
              </a:ext>
            </a:extLst>
          </p:cNvPr>
          <p:cNvSpPr txBox="1"/>
          <p:nvPr/>
        </p:nvSpPr>
        <p:spPr>
          <a:xfrm>
            <a:off x="5226625" y="2368882"/>
            <a:ext cx="454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Bike Sharing Dataset Data Set: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B13B8B7-5D93-4CEB-88FC-2FA3B54E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D3A0F-BE7C-4464-8922-83093CCE095F}"/>
              </a:ext>
            </a:extLst>
          </p:cNvPr>
          <p:cNvSpPr txBox="1"/>
          <p:nvPr/>
        </p:nvSpPr>
        <p:spPr>
          <a:xfrm>
            <a:off x="8603087" y="351573"/>
            <a:ext cx="177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C693D-CD1F-4177-8255-02D361299299}"/>
              </a:ext>
            </a:extLst>
          </p:cNvPr>
          <p:cNvCxnSpPr/>
          <p:nvPr/>
        </p:nvCxnSpPr>
        <p:spPr>
          <a:xfrm>
            <a:off x="10212946" y="529867"/>
            <a:ext cx="347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7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1DA7-E4F2-4295-B4EE-DC4D295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B39A4-9B0A-4010-BC75-4D3592E4514F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F8310-20BB-4D7F-847A-88DA4CE6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0" y="351573"/>
            <a:ext cx="1126030" cy="112603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3A4039-9DAC-4747-A378-5B03CDEB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62398"/>
              </p:ext>
            </p:extLst>
          </p:nvPr>
        </p:nvGraphicFramePr>
        <p:xfrm>
          <a:off x="699752" y="2148840"/>
          <a:ext cx="10792496" cy="25603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96248">
                  <a:extLst>
                    <a:ext uri="{9D8B030D-6E8A-4147-A177-3AD203B41FA5}">
                      <a16:colId xmlns:a16="http://schemas.microsoft.com/office/drawing/2014/main" val="1742185409"/>
                    </a:ext>
                  </a:extLst>
                </a:gridCol>
                <a:gridCol w="5396248">
                  <a:extLst>
                    <a:ext uri="{9D8B030D-6E8A-4147-A177-3AD203B41FA5}">
                      <a16:colId xmlns:a16="http://schemas.microsoft.com/office/drawing/2014/main" val="2456488664"/>
                    </a:ext>
                  </a:extLst>
                </a:gridCol>
              </a:tblGrid>
              <a:tr h="412201"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vi-VN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endParaRPr lang="vi-VN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33572"/>
                  </a:ext>
                </a:extLst>
              </a:tr>
              <a:tr h="237943">
                <a:tc>
                  <a:txBody>
                    <a:bodyPr/>
                    <a:lstStyle/>
                    <a:p>
                      <a:pPr algn="l"/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vi-VN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EE1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endParaRPr lang="vi-VN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EE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40127"/>
                  </a:ext>
                </a:extLst>
              </a:tr>
              <a:tr h="237943">
                <a:tc>
                  <a:txBody>
                    <a:bodyPr/>
                    <a:lstStyle/>
                    <a:p>
                      <a:pPr algn="l"/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endParaRPr lang="vi-VN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17389</a:t>
                      </a:r>
                      <a:endParaRPr lang="vi-VN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13172"/>
                  </a:ext>
                </a:extLst>
              </a:tr>
              <a:tr h="237943">
                <a:tc>
                  <a:txBody>
                    <a:bodyPr/>
                    <a:lstStyle/>
                    <a:p>
                      <a:pPr algn="l"/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vi-VN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EE1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vi-VN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DEE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367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0C7AAF-7F29-4F5E-8117-D5BDE33231D2}"/>
              </a:ext>
            </a:extLst>
          </p:cNvPr>
          <p:cNvSpPr txBox="1"/>
          <p:nvPr/>
        </p:nvSpPr>
        <p:spPr>
          <a:xfrm>
            <a:off x="1451438" y="529867"/>
            <a:ext cx="464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b="1" dirty="0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>
              <a:solidFill>
                <a:srgbClr val="263F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9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1DA7-E4F2-4295-B4EE-DC4D295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B39A4-9B0A-4010-BC75-4D3592E4514F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9B8E2-2483-4135-B479-E6C8FECDE68E}"/>
              </a:ext>
            </a:extLst>
          </p:cNvPr>
          <p:cNvSpPr txBox="1"/>
          <p:nvPr/>
        </p:nvSpPr>
        <p:spPr>
          <a:xfrm>
            <a:off x="1248990" y="1748909"/>
            <a:ext cx="4769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instant: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bảng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ghi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dteday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season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mùa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yr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mnth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holiday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nghỉ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weekday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workingday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endParaRPr lang="en-US" sz="24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weathersit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24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9837D-68F7-473D-A24C-909C497A4CBA}"/>
              </a:ext>
            </a:extLst>
          </p:cNvPr>
          <p:cNvSpPr txBox="1"/>
          <p:nvPr/>
        </p:nvSpPr>
        <p:spPr>
          <a:xfrm>
            <a:off x="6173760" y="1748909"/>
            <a:ext cx="4769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temp 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nhiệt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endParaRPr lang="en-US" sz="24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atemp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nhiệt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giác</a:t>
            </a:r>
            <a:endParaRPr lang="en-US" sz="24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hum: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ẩm</a:t>
            </a:r>
            <a:endParaRPr lang="en-US" sz="24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windspeed: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gió</a:t>
            </a:r>
            <a:endParaRPr lang="en-US" sz="24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casual: </a:t>
            </a:r>
            <a:r>
              <a:rPr lang="vi-VN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lượng người dùng bình thường‎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registered: s</a:t>
            </a:r>
            <a:r>
              <a:rPr lang="vi-VN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 lượng người dùng đã đăng ký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cnt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‎tổng số xe đạp cho thuê bao 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 thường và đăng ký‎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F8310-20BB-4D7F-847A-88DA4CE6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0" y="351573"/>
            <a:ext cx="1126030" cy="1126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6114E-E2C9-4678-977F-0E121BD24CCF}"/>
              </a:ext>
            </a:extLst>
          </p:cNvPr>
          <p:cNvSpPr txBox="1"/>
          <p:nvPr/>
        </p:nvSpPr>
        <p:spPr>
          <a:xfrm>
            <a:off x="1451438" y="529867"/>
            <a:ext cx="420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b="1" dirty="0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b="1" dirty="0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200" dirty="0">
              <a:solidFill>
                <a:srgbClr val="263F8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2D79A-B5A1-4D38-BD49-59EF44FDDD3D}"/>
              </a:ext>
            </a:extLst>
          </p:cNvPr>
          <p:cNvSpPr txBox="1"/>
          <p:nvPr/>
        </p:nvSpPr>
        <p:spPr>
          <a:xfrm>
            <a:off x="5215944" y="1319972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2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91DA7-E4F2-4295-B4EE-DC4D295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F8310-20BB-4D7F-847A-88DA4CE6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0" y="351573"/>
            <a:ext cx="1126030" cy="1126030"/>
          </a:xfrm>
          <a:prstGeom prst="rect">
            <a:avLst/>
          </a:prstGeom>
        </p:spPr>
      </p:pic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3A9B11C-F1D7-4096-ACB7-F99922672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57936"/>
              </p:ext>
            </p:extLst>
          </p:nvPr>
        </p:nvGraphicFramePr>
        <p:xfrm>
          <a:off x="279646" y="1589854"/>
          <a:ext cx="11632707" cy="428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472">
                  <a:extLst>
                    <a:ext uri="{9D8B030D-6E8A-4147-A177-3AD203B41FA5}">
                      <a16:colId xmlns:a16="http://schemas.microsoft.com/office/drawing/2014/main" val="2561676260"/>
                    </a:ext>
                  </a:extLst>
                </a:gridCol>
                <a:gridCol w="2980845">
                  <a:extLst>
                    <a:ext uri="{9D8B030D-6E8A-4147-A177-3AD203B41FA5}">
                      <a16:colId xmlns:a16="http://schemas.microsoft.com/office/drawing/2014/main" val="992409657"/>
                    </a:ext>
                  </a:extLst>
                </a:gridCol>
                <a:gridCol w="2866195">
                  <a:extLst>
                    <a:ext uri="{9D8B030D-6E8A-4147-A177-3AD203B41FA5}">
                      <a16:colId xmlns:a16="http://schemas.microsoft.com/office/drawing/2014/main" val="2993953982"/>
                    </a:ext>
                  </a:extLst>
                </a:gridCol>
                <a:gridCol w="2866195">
                  <a:extLst>
                    <a:ext uri="{9D8B030D-6E8A-4147-A177-3AD203B41FA5}">
                      <a16:colId xmlns:a16="http://schemas.microsoft.com/office/drawing/2014/main" val="1962339110"/>
                    </a:ext>
                  </a:extLst>
                </a:gridCol>
              </a:tblGrid>
              <a:tr h="49211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endParaRPr lang="vi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endParaRPr lang="vi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endParaRPr lang="vi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vi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04322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EE1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0.189405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07204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0.255679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43779"/>
                  </a:ext>
                </a:extLst>
              </a:tr>
              <a:tr h="37467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0.425492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88813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27016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0.693829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13297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0.624371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5538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18804"/>
                  </a:ext>
                </a:extLst>
              </a:tr>
              <a:tr h="4029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0.635556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069684"/>
                  </a:ext>
                </a:extLst>
              </a:tr>
              <a:tr h="4029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1842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40977"/>
                  </a:ext>
                </a:extLst>
              </a:tr>
              <a:tr h="4029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0.517717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2416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29399"/>
                  </a:ext>
                </a:extLst>
              </a:tr>
              <a:tr h="4029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0.377513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2209</a:t>
                      </a:r>
                      <a:endParaRPr lang="vi-V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60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4F95A6B-0EB7-43D5-9554-4A4F8CCF3FB5}"/>
              </a:ext>
            </a:extLst>
          </p:cNvPr>
          <p:cNvSpPr txBox="1"/>
          <p:nvPr/>
        </p:nvSpPr>
        <p:spPr>
          <a:xfrm>
            <a:off x="1451438" y="529867"/>
            <a:ext cx="42039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200" b="1" dirty="0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263F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dirty="0">
              <a:solidFill>
                <a:srgbClr val="263F8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E057E-D0A9-4CA7-A697-FB1CEF62CD15}"/>
              </a:ext>
            </a:extLst>
          </p:cNvPr>
          <p:cNvSpPr txBox="1"/>
          <p:nvPr/>
        </p:nvSpPr>
        <p:spPr>
          <a:xfrm>
            <a:off x="10865624" y="64395"/>
            <a:ext cx="1253397" cy="135421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</a:t>
            </a:r>
            <a:endParaRPr lang="vi-VN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5855F-6107-40D9-B476-924E47C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80E99-0265-4815-8368-323B325F8BFD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C13EBC-A544-48AE-971C-83053A6C5203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DCEE4E-6D0C-43BD-819F-7CF0A3DB0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4D1C08-B501-490E-851E-4DABAF20F3E2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GIẢI THUẬT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A88ED46-E736-4E53-807C-2658D7DC3250}"/>
              </a:ext>
            </a:extLst>
          </p:cNvPr>
          <p:cNvSpPr txBox="1"/>
          <p:nvPr/>
        </p:nvSpPr>
        <p:spPr>
          <a:xfrm>
            <a:off x="1766455" y="2306782"/>
            <a:ext cx="821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LR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 (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 ra)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,..</a:t>
            </a:r>
          </a:p>
        </p:txBody>
      </p:sp>
    </p:spTree>
    <p:extLst>
      <p:ext uri="{BB962C8B-B14F-4D97-AF65-F5344CB8AC3E}">
        <p14:creationId xmlns:p14="http://schemas.microsoft.com/office/powerpoint/2010/main" val="111346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D56D9-ED9B-47F6-A96A-5DA05455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2E4AD2-D84A-433F-A2A2-26F0FA1EE04A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C327C7-160A-4186-80C2-765CD225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185752-1492-4938-8D91-0D70A2DB9B20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ĐÁNH GIÁ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AC92B4-8742-4FF7-9986-B58163680508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2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FCB7-DF26-4D03-8483-7BCE8844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D033CF-1056-4DB8-B4B5-2914F94BC55B}"/>
              </a:ext>
            </a:extLst>
          </p:cNvPr>
          <p:cNvGrpSpPr/>
          <p:nvPr/>
        </p:nvGrpSpPr>
        <p:grpSpPr>
          <a:xfrm>
            <a:off x="122960" y="351573"/>
            <a:ext cx="5532466" cy="1126030"/>
            <a:chOff x="122960" y="351573"/>
            <a:chExt cx="5532466" cy="11260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FDF3E7-B4F1-45BB-9CC4-1C9709BA6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0" y="351573"/>
              <a:ext cx="1126030" cy="11260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78B331-8793-49DB-8D34-E4EC5C30E920}"/>
                </a:ext>
              </a:extLst>
            </p:cNvPr>
            <p:cNvSpPr txBox="1"/>
            <p:nvPr/>
          </p:nvSpPr>
          <p:spPr>
            <a:xfrm>
              <a:off x="1451438" y="529867"/>
              <a:ext cx="42039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KẾT LUẬN</a:t>
              </a:r>
              <a:endParaRPr lang="en-US" sz="44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65D4F3-49A1-441F-A5BB-D5A4A724D06D}"/>
              </a:ext>
            </a:extLst>
          </p:cNvPr>
          <p:cNvSpPr txBox="1"/>
          <p:nvPr/>
        </p:nvSpPr>
        <p:spPr>
          <a:xfrm>
            <a:off x="10685318" y="0"/>
            <a:ext cx="1506682" cy="16312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thiệu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thuật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200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giá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  <a:endParaRPr lang="vi-VN" sz="200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34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{AE1A5379-4815-465F-AC49-8AC3CF3149F8}tf56160789_win32</Template>
  <TotalTime>270</TotalTime>
  <Words>450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Bookman Old Style</vt:lpstr>
      <vt:lpstr>Calibri</vt:lpstr>
      <vt:lpstr>Franklin Gothic Book</vt:lpstr>
      <vt:lpstr>Tahoma</vt:lpstr>
      <vt:lpstr>Times New Roman</vt:lpstr>
      <vt:lpstr>Wingdings</vt:lpstr>
      <vt:lpstr>1_RetrospectVTI</vt:lpstr>
      <vt:lpstr>BÁO CÁO BÀI TẬP NHÓM NGUYÊN LÝ MÁY HỌC (CT202)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NHÓM NGUYÊN LÝ MÁY HỌC (CT202)</dc:title>
  <dc:creator>Hùng Thuận Nguyễn</dc:creator>
  <cp:lastModifiedBy>Dang Van Tuong</cp:lastModifiedBy>
  <cp:revision>94</cp:revision>
  <dcterms:created xsi:type="dcterms:W3CDTF">2020-12-15T07:29:49Z</dcterms:created>
  <dcterms:modified xsi:type="dcterms:W3CDTF">2020-12-16T07:07:07Z</dcterms:modified>
</cp:coreProperties>
</file>