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6" r:id="rId3"/>
    <p:sldId id="382" r:id="rId5"/>
    <p:sldId id="345" r:id="rId6"/>
    <p:sldId id="383" r:id="rId7"/>
    <p:sldId id="384" r:id="rId8"/>
    <p:sldId id="385" r:id="rId9"/>
    <p:sldId id="301" r:id="rId10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1B1"/>
    <a:srgbClr val="036EB7"/>
    <a:srgbClr val="9BBB5C"/>
    <a:srgbClr val="2CA6E0"/>
    <a:srgbClr val="02548C"/>
    <a:srgbClr val="1EA185"/>
    <a:srgbClr val="00B050"/>
    <a:srgbClr val="4EB5BA"/>
    <a:srgbClr val="969696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1C2D-DBA4-468F-9FB1-2D84BD294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296FE-89BE-4166-A283-0AF28395A7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296FE-89BE-4166-A283-0AF28395A7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296FE-89BE-4166-A283-0AF28395A7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8"/>
          <a:stretch>
            <a:fillRect/>
          </a:stretch>
        </p:blipFill>
        <p:spPr>
          <a:xfrm flipH="1">
            <a:off x="0" y="0"/>
            <a:ext cx="6583012" cy="6858000"/>
          </a:xfrm>
          <a:custGeom>
            <a:avLst/>
            <a:gdLst>
              <a:gd name="connsiteX0" fmla="*/ 2917945 w 5390597"/>
              <a:gd name="connsiteY0" fmla="*/ 0 h 6865754"/>
              <a:gd name="connsiteX1" fmla="*/ 5390597 w 5390597"/>
              <a:gd name="connsiteY1" fmla="*/ 0 h 6865754"/>
              <a:gd name="connsiteX2" fmla="*/ 5390597 w 5390597"/>
              <a:gd name="connsiteY2" fmla="*/ 6865754 h 6865754"/>
              <a:gd name="connsiteX3" fmla="*/ 0 w 5390597"/>
              <a:gd name="connsiteY3" fmla="*/ 6865754 h 68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0597" h="6865754">
                <a:moveTo>
                  <a:pt x="2917945" y="0"/>
                </a:moveTo>
                <a:lnTo>
                  <a:pt x="5390597" y="0"/>
                </a:lnTo>
                <a:lnTo>
                  <a:pt x="5390597" y="6865754"/>
                </a:lnTo>
                <a:lnTo>
                  <a:pt x="0" y="6865754"/>
                </a:lnTo>
                <a:close/>
              </a:path>
            </a:pathLst>
          </a:custGeom>
        </p:spPr>
      </p:pic>
      <p:sp>
        <p:nvSpPr>
          <p:cNvPr id="3" name="Parallelogram 3"/>
          <p:cNvSpPr/>
          <p:nvPr userDrawn="1"/>
        </p:nvSpPr>
        <p:spPr>
          <a:xfrm flipH="1">
            <a:off x="3778403" y="2276475"/>
            <a:ext cx="3183416" cy="4772025"/>
          </a:xfrm>
          <a:custGeom>
            <a:avLst/>
            <a:gdLst>
              <a:gd name="connsiteX0" fmla="*/ 0 w 514349"/>
              <a:gd name="connsiteY0" fmla="*/ 4567918 h 4567918"/>
              <a:gd name="connsiteX1" fmla="*/ 166685 w 514349"/>
              <a:gd name="connsiteY1" fmla="*/ 0 h 4567918"/>
              <a:gd name="connsiteX2" fmla="*/ 514349 w 514349"/>
              <a:gd name="connsiteY2" fmla="*/ 0 h 4567918"/>
              <a:gd name="connsiteX3" fmla="*/ 347664 w 514349"/>
              <a:gd name="connsiteY3" fmla="*/ 4567918 h 4567918"/>
              <a:gd name="connsiteX4" fmla="*/ 0 w 514349"/>
              <a:gd name="connsiteY4" fmla="*/ 4567918 h 4567918"/>
              <a:gd name="connsiteX0-1" fmla="*/ 0 w 2209799"/>
              <a:gd name="connsiteY0-2" fmla="*/ 4567918 h 4567918"/>
              <a:gd name="connsiteX1-3" fmla="*/ 166685 w 2209799"/>
              <a:gd name="connsiteY1-4" fmla="*/ 0 h 4567918"/>
              <a:gd name="connsiteX2-5" fmla="*/ 2209799 w 2209799"/>
              <a:gd name="connsiteY2-6" fmla="*/ 352425 h 4567918"/>
              <a:gd name="connsiteX3-7" fmla="*/ 347664 w 2209799"/>
              <a:gd name="connsiteY3-8" fmla="*/ 4567918 h 4567918"/>
              <a:gd name="connsiteX4-9" fmla="*/ 0 w 2209799"/>
              <a:gd name="connsiteY4-10" fmla="*/ 4567918 h 4567918"/>
              <a:gd name="connsiteX0-11" fmla="*/ 0 w 2209799"/>
              <a:gd name="connsiteY0-12" fmla="*/ 4567918 h 4567918"/>
              <a:gd name="connsiteX1-13" fmla="*/ 166685 w 2209799"/>
              <a:gd name="connsiteY1-14" fmla="*/ 0 h 4567918"/>
              <a:gd name="connsiteX2-15" fmla="*/ 2209799 w 2209799"/>
              <a:gd name="connsiteY2-16" fmla="*/ 352425 h 4567918"/>
              <a:gd name="connsiteX3-17" fmla="*/ 423864 w 2209799"/>
              <a:gd name="connsiteY3-18" fmla="*/ 4539343 h 4567918"/>
              <a:gd name="connsiteX4-19" fmla="*/ 0 w 2209799"/>
              <a:gd name="connsiteY4-20" fmla="*/ 4567918 h 4567918"/>
              <a:gd name="connsiteX0-21" fmla="*/ 0 w 2209799"/>
              <a:gd name="connsiteY0-22" fmla="*/ 4244068 h 4244068"/>
              <a:gd name="connsiteX1-23" fmla="*/ 1957385 w 2209799"/>
              <a:gd name="connsiteY1-24" fmla="*/ 0 h 4244068"/>
              <a:gd name="connsiteX2-25" fmla="*/ 2209799 w 2209799"/>
              <a:gd name="connsiteY2-26" fmla="*/ 28575 h 4244068"/>
              <a:gd name="connsiteX3-27" fmla="*/ 423864 w 2209799"/>
              <a:gd name="connsiteY3-28" fmla="*/ 4215493 h 4244068"/>
              <a:gd name="connsiteX4-29" fmla="*/ 0 w 2209799"/>
              <a:gd name="connsiteY4-30" fmla="*/ 4244068 h 4244068"/>
              <a:gd name="connsiteX0-31" fmla="*/ 0 w 2209799"/>
              <a:gd name="connsiteY0-32" fmla="*/ 4220255 h 4220255"/>
              <a:gd name="connsiteX1-33" fmla="*/ 1824035 w 2209799"/>
              <a:gd name="connsiteY1-34" fmla="*/ 0 h 4220255"/>
              <a:gd name="connsiteX2-35" fmla="*/ 2209799 w 2209799"/>
              <a:gd name="connsiteY2-36" fmla="*/ 4762 h 4220255"/>
              <a:gd name="connsiteX3-37" fmla="*/ 423864 w 2209799"/>
              <a:gd name="connsiteY3-38" fmla="*/ 4191680 h 4220255"/>
              <a:gd name="connsiteX4-39" fmla="*/ 0 w 2209799"/>
              <a:gd name="connsiteY4-40" fmla="*/ 4220255 h 4220255"/>
              <a:gd name="connsiteX0-41" fmla="*/ 0 w 2033586"/>
              <a:gd name="connsiteY0-42" fmla="*/ 4210730 h 4210730"/>
              <a:gd name="connsiteX1-43" fmla="*/ 1647822 w 2033586"/>
              <a:gd name="connsiteY1-44" fmla="*/ 0 h 4210730"/>
              <a:gd name="connsiteX2-45" fmla="*/ 2033586 w 2033586"/>
              <a:gd name="connsiteY2-46" fmla="*/ 4762 h 4210730"/>
              <a:gd name="connsiteX3-47" fmla="*/ 247651 w 2033586"/>
              <a:gd name="connsiteY3-48" fmla="*/ 4191680 h 4210730"/>
              <a:gd name="connsiteX4-49" fmla="*/ 0 w 2033586"/>
              <a:gd name="connsiteY4-50" fmla="*/ 4210730 h 4210730"/>
              <a:gd name="connsiteX0-51" fmla="*/ 0 w 2133598"/>
              <a:gd name="connsiteY0-52" fmla="*/ 4177392 h 4191680"/>
              <a:gd name="connsiteX1-53" fmla="*/ 1747834 w 2133598"/>
              <a:gd name="connsiteY1-54" fmla="*/ 0 h 4191680"/>
              <a:gd name="connsiteX2-55" fmla="*/ 2133598 w 2133598"/>
              <a:gd name="connsiteY2-56" fmla="*/ 4762 h 4191680"/>
              <a:gd name="connsiteX3-57" fmla="*/ 347663 w 2133598"/>
              <a:gd name="connsiteY3-58" fmla="*/ 4191680 h 4191680"/>
              <a:gd name="connsiteX4-59" fmla="*/ 0 w 2133598"/>
              <a:gd name="connsiteY4-60" fmla="*/ 4177392 h 4191680"/>
              <a:gd name="connsiteX0-61" fmla="*/ 0 w 2133598"/>
              <a:gd name="connsiteY0-62" fmla="*/ 4177392 h 4177392"/>
              <a:gd name="connsiteX1-63" fmla="*/ 1747834 w 2133598"/>
              <a:gd name="connsiteY1-64" fmla="*/ 0 h 4177392"/>
              <a:gd name="connsiteX2-65" fmla="*/ 2133598 w 2133598"/>
              <a:gd name="connsiteY2-66" fmla="*/ 4762 h 4177392"/>
              <a:gd name="connsiteX3-67" fmla="*/ 300038 w 2133598"/>
              <a:gd name="connsiteY3-68" fmla="*/ 4153580 h 4177392"/>
              <a:gd name="connsiteX4-69" fmla="*/ 0 w 2133598"/>
              <a:gd name="connsiteY4-70" fmla="*/ 4177392 h 4177392"/>
              <a:gd name="connsiteX0-71" fmla="*/ 0 w 2133598"/>
              <a:gd name="connsiteY0-72" fmla="*/ 4177392 h 4177392"/>
              <a:gd name="connsiteX1-73" fmla="*/ 1747834 w 2133598"/>
              <a:gd name="connsiteY1-74" fmla="*/ 0 h 4177392"/>
              <a:gd name="connsiteX2-75" fmla="*/ 2133598 w 2133598"/>
              <a:gd name="connsiteY2-76" fmla="*/ 4762 h 4177392"/>
              <a:gd name="connsiteX3-77" fmla="*/ 357188 w 2133598"/>
              <a:gd name="connsiteY3-78" fmla="*/ 4134530 h 4177392"/>
              <a:gd name="connsiteX4-79" fmla="*/ 0 w 2133598"/>
              <a:gd name="connsiteY4-80" fmla="*/ 4177392 h 4177392"/>
              <a:gd name="connsiteX0-81" fmla="*/ 0 w 2133598"/>
              <a:gd name="connsiteY0-82" fmla="*/ 4177392 h 4177392"/>
              <a:gd name="connsiteX1-83" fmla="*/ 1747834 w 2133598"/>
              <a:gd name="connsiteY1-84" fmla="*/ 0 h 4177392"/>
              <a:gd name="connsiteX2-85" fmla="*/ 2133598 w 2133598"/>
              <a:gd name="connsiteY2-86" fmla="*/ 4762 h 4177392"/>
              <a:gd name="connsiteX3-87" fmla="*/ 328613 w 2133598"/>
              <a:gd name="connsiteY3-88" fmla="*/ 4134530 h 4177392"/>
              <a:gd name="connsiteX4-89" fmla="*/ 0 w 2133598"/>
              <a:gd name="connsiteY4-90" fmla="*/ 4177392 h 4177392"/>
              <a:gd name="connsiteX0-91" fmla="*/ 0 w 2133598"/>
              <a:gd name="connsiteY0-92" fmla="*/ 4177392 h 4177392"/>
              <a:gd name="connsiteX1-93" fmla="*/ 1747834 w 2133598"/>
              <a:gd name="connsiteY1-94" fmla="*/ 0 h 4177392"/>
              <a:gd name="connsiteX2-95" fmla="*/ 2133598 w 2133598"/>
              <a:gd name="connsiteY2-96" fmla="*/ 4762 h 4177392"/>
              <a:gd name="connsiteX3-97" fmla="*/ 341313 w 2133598"/>
              <a:gd name="connsiteY3-98" fmla="*/ 4147230 h 4177392"/>
              <a:gd name="connsiteX4-99" fmla="*/ 0 w 2133598"/>
              <a:gd name="connsiteY4-100" fmla="*/ 4177392 h 4177392"/>
              <a:gd name="connsiteX0-101" fmla="*/ 0 w 2149473"/>
              <a:gd name="connsiteY0-102" fmla="*/ 4177392 h 4177392"/>
              <a:gd name="connsiteX1-103" fmla="*/ 1747834 w 2149473"/>
              <a:gd name="connsiteY1-104" fmla="*/ 0 h 4177392"/>
              <a:gd name="connsiteX2-105" fmla="*/ 2149473 w 2149473"/>
              <a:gd name="connsiteY2-106" fmla="*/ 11112 h 4177392"/>
              <a:gd name="connsiteX3-107" fmla="*/ 341313 w 2149473"/>
              <a:gd name="connsiteY3-108" fmla="*/ 4147230 h 4177392"/>
              <a:gd name="connsiteX4-109" fmla="*/ 0 w 2149473"/>
              <a:gd name="connsiteY4-110" fmla="*/ 4177392 h 4177392"/>
              <a:gd name="connsiteX0-111" fmla="*/ 0 w 2149473"/>
              <a:gd name="connsiteY0-112" fmla="*/ 4166280 h 4166280"/>
              <a:gd name="connsiteX1-113" fmla="*/ 1795459 w 2149473"/>
              <a:gd name="connsiteY1-114" fmla="*/ 14288 h 4166280"/>
              <a:gd name="connsiteX2-115" fmla="*/ 2149473 w 2149473"/>
              <a:gd name="connsiteY2-116" fmla="*/ 0 h 4166280"/>
              <a:gd name="connsiteX3-117" fmla="*/ 341313 w 2149473"/>
              <a:gd name="connsiteY3-118" fmla="*/ 4136118 h 4166280"/>
              <a:gd name="connsiteX4-119" fmla="*/ 0 w 2149473"/>
              <a:gd name="connsiteY4-120" fmla="*/ 4166280 h 4166280"/>
              <a:gd name="connsiteX0-121" fmla="*/ 0 w 2149473"/>
              <a:gd name="connsiteY0-122" fmla="*/ 4166280 h 4166280"/>
              <a:gd name="connsiteX1-123" fmla="*/ 1795459 w 2149473"/>
              <a:gd name="connsiteY1-124" fmla="*/ 14288 h 4166280"/>
              <a:gd name="connsiteX2-125" fmla="*/ 2149473 w 2149473"/>
              <a:gd name="connsiteY2-126" fmla="*/ 0 h 4166280"/>
              <a:gd name="connsiteX3-127" fmla="*/ 322263 w 2149473"/>
              <a:gd name="connsiteY3-128" fmla="*/ 4126593 h 4166280"/>
              <a:gd name="connsiteX4-129" fmla="*/ 0 w 2149473"/>
              <a:gd name="connsiteY4-130" fmla="*/ 4166280 h 4166280"/>
              <a:gd name="connsiteX0-131" fmla="*/ 0 w 2149473"/>
              <a:gd name="connsiteY0-132" fmla="*/ 4166280 h 4166280"/>
              <a:gd name="connsiteX1-133" fmla="*/ 1795459 w 2149473"/>
              <a:gd name="connsiteY1-134" fmla="*/ 14288 h 4166280"/>
              <a:gd name="connsiteX2-135" fmla="*/ 2149473 w 2149473"/>
              <a:gd name="connsiteY2-136" fmla="*/ 0 h 4166280"/>
              <a:gd name="connsiteX3-137" fmla="*/ 341313 w 2149473"/>
              <a:gd name="connsiteY3-138" fmla="*/ 4126593 h 4166280"/>
              <a:gd name="connsiteX4-139" fmla="*/ 0 w 2149473"/>
              <a:gd name="connsiteY4-140" fmla="*/ 4166280 h 4166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49473" h="4166280">
                <a:moveTo>
                  <a:pt x="0" y="4166280"/>
                </a:moveTo>
                <a:lnTo>
                  <a:pt x="1795459" y="14288"/>
                </a:lnTo>
                <a:lnTo>
                  <a:pt x="2149473" y="0"/>
                </a:lnTo>
                <a:lnTo>
                  <a:pt x="341313" y="4126593"/>
                </a:lnTo>
                <a:lnTo>
                  <a:pt x="0" y="4166280"/>
                </a:lnTo>
                <a:close/>
              </a:path>
            </a:pathLst>
          </a:custGeom>
          <a:solidFill>
            <a:srgbClr val="194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Light" panose="020B0300000000000000" pitchFamily="34" charset="-128"/>
              <a:ea typeface="思源黑体旧字形 Light" panose="020B0300000000000000" pitchFamily="34" charset="-128"/>
              <a:cs typeface="+mn-ea"/>
              <a:sym typeface="思源黑体旧字形 Light" panose="020B0300000000000000" pitchFamily="34" charset="-128"/>
            </a:endParaRPr>
          </a:p>
        </p:txBody>
      </p:sp>
      <p:sp>
        <p:nvSpPr>
          <p:cNvPr id="4" name="Parallelogram 3"/>
          <p:cNvSpPr/>
          <p:nvPr userDrawn="1"/>
        </p:nvSpPr>
        <p:spPr>
          <a:xfrm flipH="1">
            <a:off x="4295650" y="859434"/>
            <a:ext cx="3159905" cy="4861292"/>
          </a:xfrm>
          <a:custGeom>
            <a:avLst/>
            <a:gdLst>
              <a:gd name="connsiteX0" fmla="*/ 0 w 514349"/>
              <a:gd name="connsiteY0" fmla="*/ 4567918 h 4567918"/>
              <a:gd name="connsiteX1" fmla="*/ 166685 w 514349"/>
              <a:gd name="connsiteY1" fmla="*/ 0 h 4567918"/>
              <a:gd name="connsiteX2" fmla="*/ 514349 w 514349"/>
              <a:gd name="connsiteY2" fmla="*/ 0 h 4567918"/>
              <a:gd name="connsiteX3" fmla="*/ 347664 w 514349"/>
              <a:gd name="connsiteY3" fmla="*/ 4567918 h 4567918"/>
              <a:gd name="connsiteX4" fmla="*/ 0 w 514349"/>
              <a:gd name="connsiteY4" fmla="*/ 4567918 h 4567918"/>
              <a:gd name="connsiteX0-1" fmla="*/ 0 w 2209799"/>
              <a:gd name="connsiteY0-2" fmla="*/ 4567918 h 4567918"/>
              <a:gd name="connsiteX1-3" fmla="*/ 166685 w 2209799"/>
              <a:gd name="connsiteY1-4" fmla="*/ 0 h 4567918"/>
              <a:gd name="connsiteX2-5" fmla="*/ 2209799 w 2209799"/>
              <a:gd name="connsiteY2-6" fmla="*/ 352425 h 4567918"/>
              <a:gd name="connsiteX3-7" fmla="*/ 347664 w 2209799"/>
              <a:gd name="connsiteY3-8" fmla="*/ 4567918 h 4567918"/>
              <a:gd name="connsiteX4-9" fmla="*/ 0 w 2209799"/>
              <a:gd name="connsiteY4-10" fmla="*/ 4567918 h 4567918"/>
              <a:gd name="connsiteX0-11" fmla="*/ 0 w 2209799"/>
              <a:gd name="connsiteY0-12" fmla="*/ 4567918 h 4567918"/>
              <a:gd name="connsiteX1-13" fmla="*/ 166685 w 2209799"/>
              <a:gd name="connsiteY1-14" fmla="*/ 0 h 4567918"/>
              <a:gd name="connsiteX2-15" fmla="*/ 2209799 w 2209799"/>
              <a:gd name="connsiteY2-16" fmla="*/ 352425 h 4567918"/>
              <a:gd name="connsiteX3-17" fmla="*/ 423864 w 2209799"/>
              <a:gd name="connsiteY3-18" fmla="*/ 4539343 h 4567918"/>
              <a:gd name="connsiteX4-19" fmla="*/ 0 w 2209799"/>
              <a:gd name="connsiteY4-20" fmla="*/ 4567918 h 4567918"/>
              <a:gd name="connsiteX0-21" fmla="*/ 0 w 2209799"/>
              <a:gd name="connsiteY0-22" fmla="*/ 4244068 h 4244068"/>
              <a:gd name="connsiteX1-23" fmla="*/ 1957385 w 2209799"/>
              <a:gd name="connsiteY1-24" fmla="*/ 0 h 4244068"/>
              <a:gd name="connsiteX2-25" fmla="*/ 2209799 w 2209799"/>
              <a:gd name="connsiteY2-26" fmla="*/ 28575 h 4244068"/>
              <a:gd name="connsiteX3-27" fmla="*/ 423864 w 2209799"/>
              <a:gd name="connsiteY3-28" fmla="*/ 4215493 h 4244068"/>
              <a:gd name="connsiteX4-29" fmla="*/ 0 w 2209799"/>
              <a:gd name="connsiteY4-30" fmla="*/ 4244068 h 4244068"/>
              <a:gd name="connsiteX0-31" fmla="*/ 0 w 2209799"/>
              <a:gd name="connsiteY0-32" fmla="*/ 4220255 h 4220255"/>
              <a:gd name="connsiteX1-33" fmla="*/ 1824035 w 2209799"/>
              <a:gd name="connsiteY1-34" fmla="*/ 0 h 4220255"/>
              <a:gd name="connsiteX2-35" fmla="*/ 2209799 w 2209799"/>
              <a:gd name="connsiteY2-36" fmla="*/ 4762 h 4220255"/>
              <a:gd name="connsiteX3-37" fmla="*/ 423864 w 2209799"/>
              <a:gd name="connsiteY3-38" fmla="*/ 4191680 h 4220255"/>
              <a:gd name="connsiteX4-39" fmla="*/ 0 w 2209799"/>
              <a:gd name="connsiteY4-40" fmla="*/ 4220255 h 4220255"/>
              <a:gd name="connsiteX0-41" fmla="*/ 0 w 2033586"/>
              <a:gd name="connsiteY0-42" fmla="*/ 4210730 h 4210730"/>
              <a:gd name="connsiteX1-43" fmla="*/ 1647822 w 2033586"/>
              <a:gd name="connsiteY1-44" fmla="*/ 0 h 4210730"/>
              <a:gd name="connsiteX2-45" fmla="*/ 2033586 w 2033586"/>
              <a:gd name="connsiteY2-46" fmla="*/ 4762 h 4210730"/>
              <a:gd name="connsiteX3-47" fmla="*/ 247651 w 2033586"/>
              <a:gd name="connsiteY3-48" fmla="*/ 4191680 h 4210730"/>
              <a:gd name="connsiteX4-49" fmla="*/ 0 w 2033586"/>
              <a:gd name="connsiteY4-50" fmla="*/ 4210730 h 4210730"/>
              <a:gd name="connsiteX0-51" fmla="*/ 0 w 2133598"/>
              <a:gd name="connsiteY0-52" fmla="*/ 4177392 h 4191680"/>
              <a:gd name="connsiteX1-53" fmla="*/ 1747834 w 2133598"/>
              <a:gd name="connsiteY1-54" fmla="*/ 0 h 4191680"/>
              <a:gd name="connsiteX2-55" fmla="*/ 2133598 w 2133598"/>
              <a:gd name="connsiteY2-56" fmla="*/ 4762 h 4191680"/>
              <a:gd name="connsiteX3-57" fmla="*/ 347663 w 2133598"/>
              <a:gd name="connsiteY3-58" fmla="*/ 4191680 h 4191680"/>
              <a:gd name="connsiteX4-59" fmla="*/ 0 w 2133598"/>
              <a:gd name="connsiteY4-60" fmla="*/ 4177392 h 4191680"/>
              <a:gd name="connsiteX0-61" fmla="*/ 0 w 2133598"/>
              <a:gd name="connsiteY0-62" fmla="*/ 4177392 h 4177392"/>
              <a:gd name="connsiteX1-63" fmla="*/ 1747834 w 2133598"/>
              <a:gd name="connsiteY1-64" fmla="*/ 0 h 4177392"/>
              <a:gd name="connsiteX2-65" fmla="*/ 2133598 w 2133598"/>
              <a:gd name="connsiteY2-66" fmla="*/ 4762 h 4177392"/>
              <a:gd name="connsiteX3-67" fmla="*/ 300038 w 2133598"/>
              <a:gd name="connsiteY3-68" fmla="*/ 4153580 h 4177392"/>
              <a:gd name="connsiteX4-69" fmla="*/ 0 w 2133598"/>
              <a:gd name="connsiteY4-70" fmla="*/ 4177392 h 4177392"/>
              <a:gd name="connsiteX0-71" fmla="*/ 0 w 2133598"/>
              <a:gd name="connsiteY0-72" fmla="*/ 4177392 h 4177392"/>
              <a:gd name="connsiteX1-73" fmla="*/ 1747834 w 2133598"/>
              <a:gd name="connsiteY1-74" fmla="*/ 0 h 4177392"/>
              <a:gd name="connsiteX2-75" fmla="*/ 2133598 w 2133598"/>
              <a:gd name="connsiteY2-76" fmla="*/ 4762 h 4177392"/>
              <a:gd name="connsiteX3-77" fmla="*/ 357188 w 2133598"/>
              <a:gd name="connsiteY3-78" fmla="*/ 4134530 h 4177392"/>
              <a:gd name="connsiteX4-79" fmla="*/ 0 w 2133598"/>
              <a:gd name="connsiteY4-80" fmla="*/ 4177392 h 417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33598" h="4177392">
                <a:moveTo>
                  <a:pt x="0" y="4177392"/>
                </a:moveTo>
                <a:lnTo>
                  <a:pt x="1747834" y="0"/>
                </a:lnTo>
                <a:lnTo>
                  <a:pt x="2133598" y="4762"/>
                </a:lnTo>
                <a:lnTo>
                  <a:pt x="357188" y="4134530"/>
                </a:lnTo>
                <a:lnTo>
                  <a:pt x="0" y="4177392"/>
                </a:lnTo>
                <a:close/>
              </a:path>
            </a:pathLst>
          </a:custGeom>
          <a:solidFill>
            <a:srgbClr val="194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Light" panose="020B0300000000000000" pitchFamily="34" charset="-128"/>
              <a:ea typeface="思源黑体旧字形 Light" panose="020B0300000000000000" pitchFamily="34" charset="-128"/>
              <a:cs typeface="+mn-ea"/>
              <a:sym typeface="思源黑体旧字形 Light" panose="020B0300000000000000" pitchFamily="34" charset="-128"/>
            </a:endParaRPr>
          </a:p>
        </p:txBody>
      </p:sp>
      <p:sp>
        <p:nvSpPr>
          <p:cNvPr id="5" name="Parallelogram 3"/>
          <p:cNvSpPr/>
          <p:nvPr userDrawn="1"/>
        </p:nvSpPr>
        <p:spPr>
          <a:xfrm flipH="1">
            <a:off x="3148118" y="0"/>
            <a:ext cx="3159905" cy="4772025"/>
          </a:xfrm>
          <a:custGeom>
            <a:avLst/>
            <a:gdLst>
              <a:gd name="connsiteX0" fmla="*/ 0 w 514349"/>
              <a:gd name="connsiteY0" fmla="*/ 4567918 h 4567918"/>
              <a:gd name="connsiteX1" fmla="*/ 166685 w 514349"/>
              <a:gd name="connsiteY1" fmla="*/ 0 h 4567918"/>
              <a:gd name="connsiteX2" fmla="*/ 514349 w 514349"/>
              <a:gd name="connsiteY2" fmla="*/ 0 h 4567918"/>
              <a:gd name="connsiteX3" fmla="*/ 347664 w 514349"/>
              <a:gd name="connsiteY3" fmla="*/ 4567918 h 4567918"/>
              <a:gd name="connsiteX4" fmla="*/ 0 w 514349"/>
              <a:gd name="connsiteY4" fmla="*/ 4567918 h 4567918"/>
              <a:gd name="connsiteX0-1" fmla="*/ 0 w 2209799"/>
              <a:gd name="connsiteY0-2" fmla="*/ 4567918 h 4567918"/>
              <a:gd name="connsiteX1-3" fmla="*/ 166685 w 2209799"/>
              <a:gd name="connsiteY1-4" fmla="*/ 0 h 4567918"/>
              <a:gd name="connsiteX2-5" fmla="*/ 2209799 w 2209799"/>
              <a:gd name="connsiteY2-6" fmla="*/ 352425 h 4567918"/>
              <a:gd name="connsiteX3-7" fmla="*/ 347664 w 2209799"/>
              <a:gd name="connsiteY3-8" fmla="*/ 4567918 h 4567918"/>
              <a:gd name="connsiteX4-9" fmla="*/ 0 w 2209799"/>
              <a:gd name="connsiteY4-10" fmla="*/ 4567918 h 4567918"/>
              <a:gd name="connsiteX0-11" fmla="*/ 0 w 2209799"/>
              <a:gd name="connsiteY0-12" fmla="*/ 4567918 h 4567918"/>
              <a:gd name="connsiteX1-13" fmla="*/ 166685 w 2209799"/>
              <a:gd name="connsiteY1-14" fmla="*/ 0 h 4567918"/>
              <a:gd name="connsiteX2-15" fmla="*/ 2209799 w 2209799"/>
              <a:gd name="connsiteY2-16" fmla="*/ 352425 h 4567918"/>
              <a:gd name="connsiteX3-17" fmla="*/ 423864 w 2209799"/>
              <a:gd name="connsiteY3-18" fmla="*/ 4539343 h 4567918"/>
              <a:gd name="connsiteX4-19" fmla="*/ 0 w 2209799"/>
              <a:gd name="connsiteY4-20" fmla="*/ 4567918 h 4567918"/>
              <a:gd name="connsiteX0-21" fmla="*/ 0 w 2209799"/>
              <a:gd name="connsiteY0-22" fmla="*/ 4244068 h 4244068"/>
              <a:gd name="connsiteX1-23" fmla="*/ 1957385 w 2209799"/>
              <a:gd name="connsiteY1-24" fmla="*/ 0 h 4244068"/>
              <a:gd name="connsiteX2-25" fmla="*/ 2209799 w 2209799"/>
              <a:gd name="connsiteY2-26" fmla="*/ 28575 h 4244068"/>
              <a:gd name="connsiteX3-27" fmla="*/ 423864 w 2209799"/>
              <a:gd name="connsiteY3-28" fmla="*/ 4215493 h 4244068"/>
              <a:gd name="connsiteX4-29" fmla="*/ 0 w 2209799"/>
              <a:gd name="connsiteY4-30" fmla="*/ 4244068 h 4244068"/>
              <a:gd name="connsiteX0-31" fmla="*/ 0 w 2209799"/>
              <a:gd name="connsiteY0-32" fmla="*/ 4220255 h 4220255"/>
              <a:gd name="connsiteX1-33" fmla="*/ 1824035 w 2209799"/>
              <a:gd name="connsiteY1-34" fmla="*/ 0 h 4220255"/>
              <a:gd name="connsiteX2-35" fmla="*/ 2209799 w 2209799"/>
              <a:gd name="connsiteY2-36" fmla="*/ 4762 h 4220255"/>
              <a:gd name="connsiteX3-37" fmla="*/ 423864 w 2209799"/>
              <a:gd name="connsiteY3-38" fmla="*/ 4191680 h 4220255"/>
              <a:gd name="connsiteX4-39" fmla="*/ 0 w 2209799"/>
              <a:gd name="connsiteY4-40" fmla="*/ 4220255 h 4220255"/>
              <a:gd name="connsiteX0-41" fmla="*/ 0 w 2033586"/>
              <a:gd name="connsiteY0-42" fmla="*/ 4210730 h 4210730"/>
              <a:gd name="connsiteX1-43" fmla="*/ 1647822 w 2033586"/>
              <a:gd name="connsiteY1-44" fmla="*/ 0 h 4210730"/>
              <a:gd name="connsiteX2-45" fmla="*/ 2033586 w 2033586"/>
              <a:gd name="connsiteY2-46" fmla="*/ 4762 h 4210730"/>
              <a:gd name="connsiteX3-47" fmla="*/ 247651 w 2033586"/>
              <a:gd name="connsiteY3-48" fmla="*/ 4191680 h 4210730"/>
              <a:gd name="connsiteX4-49" fmla="*/ 0 w 2033586"/>
              <a:gd name="connsiteY4-50" fmla="*/ 4210730 h 4210730"/>
              <a:gd name="connsiteX0-51" fmla="*/ 0 w 2133598"/>
              <a:gd name="connsiteY0-52" fmla="*/ 4177392 h 4191680"/>
              <a:gd name="connsiteX1-53" fmla="*/ 1747834 w 2133598"/>
              <a:gd name="connsiteY1-54" fmla="*/ 0 h 4191680"/>
              <a:gd name="connsiteX2-55" fmla="*/ 2133598 w 2133598"/>
              <a:gd name="connsiteY2-56" fmla="*/ 4762 h 4191680"/>
              <a:gd name="connsiteX3-57" fmla="*/ 347663 w 2133598"/>
              <a:gd name="connsiteY3-58" fmla="*/ 4191680 h 4191680"/>
              <a:gd name="connsiteX4-59" fmla="*/ 0 w 2133598"/>
              <a:gd name="connsiteY4-60" fmla="*/ 4177392 h 4191680"/>
              <a:gd name="connsiteX0-61" fmla="*/ 0 w 2133598"/>
              <a:gd name="connsiteY0-62" fmla="*/ 4177392 h 4177392"/>
              <a:gd name="connsiteX1-63" fmla="*/ 1747834 w 2133598"/>
              <a:gd name="connsiteY1-64" fmla="*/ 0 h 4177392"/>
              <a:gd name="connsiteX2-65" fmla="*/ 2133598 w 2133598"/>
              <a:gd name="connsiteY2-66" fmla="*/ 4762 h 4177392"/>
              <a:gd name="connsiteX3-67" fmla="*/ 300038 w 2133598"/>
              <a:gd name="connsiteY3-68" fmla="*/ 4153580 h 4177392"/>
              <a:gd name="connsiteX4-69" fmla="*/ 0 w 2133598"/>
              <a:gd name="connsiteY4-70" fmla="*/ 4177392 h 4177392"/>
              <a:gd name="connsiteX0-71" fmla="*/ 0 w 2133598"/>
              <a:gd name="connsiteY0-72" fmla="*/ 4177392 h 4177392"/>
              <a:gd name="connsiteX1-73" fmla="*/ 1747834 w 2133598"/>
              <a:gd name="connsiteY1-74" fmla="*/ 0 h 4177392"/>
              <a:gd name="connsiteX2-75" fmla="*/ 2133598 w 2133598"/>
              <a:gd name="connsiteY2-76" fmla="*/ 4762 h 4177392"/>
              <a:gd name="connsiteX3-77" fmla="*/ 357188 w 2133598"/>
              <a:gd name="connsiteY3-78" fmla="*/ 4134530 h 4177392"/>
              <a:gd name="connsiteX4-79" fmla="*/ 0 w 2133598"/>
              <a:gd name="connsiteY4-80" fmla="*/ 4177392 h 417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33598" h="4177392">
                <a:moveTo>
                  <a:pt x="0" y="4177392"/>
                </a:moveTo>
                <a:lnTo>
                  <a:pt x="1747834" y="0"/>
                </a:lnTo>
                <a:lnTo>
                  <a:pt x="2133598" y="4762"/>
                </a:lnTo>
                <a:lnTo>
                  <a:pt x="357188" y="4134530"/>
                </a:lnTo>
                <a:lnTo>
                  <a:pt x="0" y="4177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Light" panose="020B0300000000000000" pitchFamily="34" charset="-128"/>
              <a:ea typeface="思源黑体旧字形 Light" panose="020B0300000000000000" pitchFamily="34" charset="-128"/>
              <a:cs typeface="+mn-ea"/>
              <a:sym typeface="思源黑体旧字形 Light" panose="020B03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365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2" descr="C:\Users\Vivian\Desktop\万达LOGO-四字左右简版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96040" y="6271502"/>
            <a:ext cx="1136451" cy="365210"/>
          </a:xfrm>
          <a:prstGeom prst="rect">
            <a:avLst/>
          </a:prstGeom>
          <a:noFill/>
        </p:spPr>
      </p:pic>
      <p:sp>
        <p:nvSpPr>
          <p:cNvPr id="7" name="日期占位符 3"/>
          <p:cNvSpPr txBox="1"/>
          <p:nvPr userDrawn="1"/>
        </p:nvSpPr>
        <p:spPr>
          <a:xfrm>
            <a:off x="459509" y="6177995"/>
            <a:ext cx="3429188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zh-CN"/>
            </a:defPPr>
            <a:lvl1pPr marL="0" algn="l" defTabSz="108839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WONDERS INFORMATION CO., LTD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516841"/>
            <a:ext cx="323273" cy="609600"/>
          </a:xfrm>
          <a:prstGeom prst="rect">
            <a:avLst/>
          </a:prstGeom>
          <a:solidFill>
            <a:srgbClr val="194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8"/>
          <a:stretch>
            <a:fillRect/>
          </a:stretch>
        </p:blipFill>
        <p:spPr>
          <a:xfrm flipH="1">
            <a:off x="0" y="0"/>
            <a:ext cx="6583012" cy="6858000"/>
          </a:xfrm>
          <a:custGeom>
            <a:avLst/>
            <a:gdLst>
              <a:gd name="connsiteX0" fmla="*/ 2917945 w 5390597"/>
              <a:gd name="connsiteY0" fmla="*/ 0 h 6865754"/>
              <a:gd name="connsiteX1" fmla="*/ 5390597 w 5390597"/>
              <a:gd name="connsiteY1" fmla="*/ 0 h 6865754"/>
              <a:gd name="connsiteX2" fmla="*/ 5390597 w 5390597"/>
              <a:gd name="connsiteY2" fmla="*/ 6865754 h 6865754"/>
              <a:gd name="connsiteX3" fmla="*/ 0 w 5390597"/>
              <a:gd name="connsiteY3" fmla="*/ 6865754 h 686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0597" h="6865754">
                <a:moveTo>
                  <a:pt x="2917945" y="0"/>
                </a:moveTo>
                <a:lnTo>
                  <a:pt x="5390597" y="0"/>
                </a:lnTo>
                <a:lnTo>
                  <a:pt x="5390597" y="6865754"/>
                </a:lnTo>
                <a:lnTo>
                  <a:pt x="0" y="6865754"/>
                </a:lnTo>
                <a:close/>
              </a:path>
            </a:pathLst>
          </a:custGeom>
        </p:spPr>
      </p:pic>
      <p:sp>
        <p:nvSpPr>
          <p:cNvPr id="8" name="Parallelogram 3"/>
          <p:cNvSpPr/>
          <p:nvPr userDrawn="1"/>
        </p:nvSpPr>
        <p:spPr>
          <a:xfrm flipH="1">
            <a:off x="3778403" y="2276475"/>
            <a:ext cx="3183416" cy="4772025"/>
          </a:xfrm>
          <a:custGeom>
            <a:avLst/>
            <a:gdLst>
              <a:gd name="connsiteX0" fmla="*/ 0 w 514349"/>
              <a:gd name="connsiteY0" fmla="*/ 4567918 h 4567918"/>
              <a:gd name="connsiteX1" fmla="*/ 166685 w 514349"/>
              <a:gd name="connsiteY1" fmla="*/ 0 h 4567918"/>
              <a:gd name="connsiteX2" fmla="*/ 514349 w 514349"/>
              <a:gd name="connsiteY2" fmla="*/ 0 h 4567918"/>
              <a:gd name="connsiteX3" fmla="*/ 347664 w 514349"/>
              <a:gd name="connsiteY3" fmla="*/ 4567918 h 4567918"/>
              <a:gd name="connsiteX4" fmla="*/ 0 w 514349"/>
              <a:gd name="connsiteY4" fmla="*/ 4567918 h 4567918"/>
              <a:gd name="connsiteX0-1" fmla="*/ 0 w 2209799"/>
              <a:gd name="connsiteY0-2" fmla="*/ 4567918 h 4567918"/>
              <a:gd name="connsiteX1-3" fmla="*/ 166685 w 2209799"/>
              <a:gd name="connsiteY1-4" fmla="*/ 0 h 4567918"/>
              <a:gd name="connsiteX2-5" fmla="*/ 2209799 w 2209799"/>
              <a:gd name="connsiteY2-6" fmla="*/ 352425 h 4567918"/>
              <a:gd name="connsiteX3-7" fmla="*/ 347664 w 2209799"/>
              <a:gd name="connsiteY3-8" fmla="*/ 4567918 h 4567918"/>
              <a:gd name="connsiteX4-9" fmla="*/ 0 w 2209799"/>
              <a:gd name="connsiteY4-10" fmla="*/ 4567918 h 4567918"/>
              <a:gd name="connsiteX0-11" fmla="*/ 0 w 2209799"/>
              <a:gd name="connsiteY0-12" fmla="*/ 4567918 h 4567918"/>
              <a:gd name="connsiteX1-13" fmla="*/ 166685 w 2209799"/>
              <a:gd name="connsiteY1-14" fmla="*/ 0 h 4567918"/>
              <a:gd name="connsiteX2-15" fmla="*/ 2209799 w 2209799"/>
              <a:gd name="connsiteY2-16" fmla="*/ 352425 h 4567918"/>
              <a:gd name="connsiteX3-17" fmla="*/ 423864 w 2209799"/>
              <a:gd name="connsiteY3-18" fmla="*/ 4539343 h 4567918"/>
              <a:gd name="connsiteX4-19" fmla="*/ 0 w 2209799"/>
              <a:gd name="connsiteY4-20" fmla="*/ 4567918 h 4567918"/>
              <a:gd name="connsiteX0-21" fmla="*/ 0 w 2209799"/>
              <a:gd name="connsiteY0-22" fmla="*/ 4244068 h 4244068"/>
              <a:gd name="connsiteX1-23" fmla="*/ 1957385 w 2209799"/>
              <a:gd name="connsiteY1-24" fmla="*/ 0 h 4244068"/>
              <a:gd name="connsiteX2-25" fmla="*/ 2209799 w 2209799"/>
              <a:gd name="connsiteY2-26" fmla="*/ 28575 h 4244068"/>
              <a:gd name="connsiteX3-27" fmla="*/ 423864 w 2209799"/>
              <a:gd name="connsiteY3-28" fmla="*/ 4215493 h 4244068"/>
              <a:gd name="connsiteX4-29" fmla="*/ 0 w 2209799"/>
              <a:gd name="connsiteY4-30" fmla="*/ 4244068 h 4244068"/>
              <a:gd name="connsiteX0-31" fmla="*/ 0 w 2209799"/>
              <a:gd name="connsiteY0-32" fmla="*/ 4220255 h 4220255"/>
              <a:gd name="connsiteX1-33" fmla="*/ 1824035 w 2209799"/>
              <a:gd name="connsiteY1-34" fmla="*/ 0 h 4220255"/>
              <a:gd name="connsiteX2-35" fmla="*/ 2209799 w 2209799"/>
              <a:gd name="connsiteY2-36" fmla="*/ 4762 h 4220255"/>
              <a:gd name="connsiteX3-37" fmla="*/ 423864 w 2209799"/>
              <a:gd name="connsiteY3-38" fmla="*/ 4191680 h 4220255"/>
              <a:gd name="connsiteX4-39" fmla="*/ 0 w 2209799"/>
              <a:gd name="connsiteY4-40" fmla="*/ 4220255 h 4220255"/>
              <a:gd name="connsiteX0-41" fmla="*/ 0 w 2033586"/>
              <a:gd name="connsiteY0-42" fmla="*/ 4210730 h 4210730"/>
              <a:gd name="connsiteX1-43" fmla="*/ 1647822 w 2033586"/>
              <a:gd name="connsiteY1-44" fmla="*/ 0 h 4210730"/>
              <a:gd name="connsiteX2-45" fmla="*/ 2033586 w 2033586"/>
              <a:gd name="connsiteY2-46" fmla="*/ 4762 h 4210730"/>
              <a:gd name="connsiteX3-47" fmla="*/ 247651 w 2033586"/>
              <a:gd name="connsiteY3-48" fmla="*/ 4191680 h 4210730"/>
              <a:gd name="connsiteX4-49" fmla="*/ 0 w 2033586"/>
              <a:gd name="connsiteY4-50" fmla="*/ 4210730 h 4210730"/>
              <a:gd name="connsiteX0-51" fmla="*/ 0 w 2133598"/>
              <a:gd name="connsiteY0-52" fmla="*/ 4177392 h 4191680"/>
              <a:gd name="connsiteX1-53" fmla="*/ 1747834 w 2133598"/>
              <a:gd name="connsiteY1-54" fmla="*/ 0 h 4191680"/>
              <a:gd name="connsiteX2-55" fmla="*/ 2133598 w 2133598"/>
              <a:gd name="connsiteY2-56" fmla="*/ 4762 h 4191680"/>
              <a:gd name="connsiteX3-57" fmla="*/ 347663 w 2133598"/>
              <a:gd name="connsiteY3-58" fmla="*/ 4191680 h 4191680"/>
              <a:gd name="connsiteX4-59" fmla="*/ 0 w 2133598"/>
              <a:gd name="connsiteY4-60" fmla="*/ 4177392 h 4191680"/>
              <a:gd name="connsiteX0-61" fmla="*/ 0 w 2133598"/>
              <a:gd name="connsiteY0-62" fmla="*/ 4177392 h 4177392"/>
              <a:gd name="connsiteX1-63" fmla="*/ 1747834 w 2133598"/>
              <a:gd name="connsiteY1-64" fmla="*/ 0 h 4177392"/>
              <a:gd name="connsiteX2-65" fmla="*/ 2133598 w 2133598"/>
              <a:gd name="connsiteY2-66" fmla="*/ 4762 h 4177392"/>
              <a:gd name="connsiteX3-67" fmla="*/ 300038 w 2133598"/>
              <a:gd name="connsiteY3-68" fmla="*/ 4153580 h 4177392"/>
              <a:gd name="connsiteX4-69" fmla="*/ 0 w 2133598"/>
              <a:gd name="connsiteY4-70" fmla="*/ 4177392 h 4177392"/>
              <a:gd name="connsiteX0-71" fmla="*/ 0 w 2133598"/>
              <a:gd name="connsiteY0-72" fmla="*/ 4177392 h 4177392"/>
              <a:gd name="connsiteX1-73" fmla="*/ 1747834 w 2133598"/>
              <a:gd name="connsiteY1-74" fmla="*/ 0 h 4177392"/>
              <a:gd name="connsiteX2-75" fmla="*/ 2133598 w 2133598"/>
              <a:gd name="connsiteY2-76" fmla="*/ 4762 h 4177392"/>
              <a:gd name="connsiteX3-77" fmla="*/ 357188 w 2133598"/>
              <a:gd name="connsiteY3-78" fmla="*/ 4134530 h 4177392"/>
              <a:gd name="connsiteX4-79" fmla="*/ 0 w 2133598"/>
              <a:gd name="connsiteY4-80" fmla="*/ 4177392 h 4177392"/>
              <a:gd name="connsiteX0-81" fmla="*/ 0 w 2133598"/>
              <a:gd name="connsiteY0-82" fmla="*/ 4177392 h 4177392"/>
              <a:gd name="connsiteX1-83" fmla="*/ 1747834 w 2133598"/>
              <a:gd name="connsiteY1-84" fmla="*/ 0 h 4177392"/>
              <a:gd name="connsiteX2-85" fmla="*/ 2133598 w 2133598"/>
              <a:gd name="connsiteY2-86" fmla="*/ 4762 h 4177392"/>
              <a:gd name="connsiteX3-87" fmla="*/ 328613 w 2133598"/>
              <a:gd name="connsiteY3-88" fmla="*/ 4134530 h 4177392"/>
              <a:gd name="connsiteX4-89" fmla="*/ 0 w 2133598"/>
              <a:gd name="connsiteY4-90" fmla="*/ 4177392 h 4177392"/>
              <a:gd name="connsiteX0-91" fmla="*/ 0 w 2133598"/>
              <a:gd name="connsiteY0-92" fmla="*/ 4177392 h 4177392"/>
              <a:gd name="connsiteX1-93" fmla="*/ 1747834 w 2133598"/>
              <a:gd name="connsiteY1-94" fmla="*/ 0 h 4177392"/>
              <a:gd name="connsiteX2-95" fmla="*/ 2133598 w 2133598"/>
              <a:gd name="connsiteY2-96" fmla="*/ 4762 h 4177392"/>
              <a:gd name="connsiteX3-97" fmla="*/ 341313 w 2133598"/>
              <a:gd name="connsiteY3-98" fmla="*/ 4147230 h 4177392"/>
              <a:gd name="connsiteX4-99" fmla="*/ 0 w 2133598"/>
              <a:gd name="connsiteY4-100" fmla="*/ 4177392 h 4177392"/>
              <a:gd name="connsiteX0-101" fmla="*/ 0 w 2149473"/>
              <a:gd name="connsiteY0-102" fmla="*/ 4177392 h 4177392"/>
              <a:gd name="connsiteX1-103" fmla="*/ 1747834 w 2149473"/>
              <a:gd name="connsiteY1-104" fmla="*/ 0 h 4177392"/>
              <a:gd name="connsiteX2-105" fmla="*/ 2149473 w 2149473"/>
              <a:gd name="connsiteY2-106" fmla="*/ 11112 h 4177392"/>
              <a:gd name="connsiteX3-107" fmla="*/ 341313 w 2149473"/>
              <a:gd name="connsiteY3-108" fmla="*/ 4147230 h 4177392"/>
              <a:gd name="connsiteX4-109" fmla="*/ 0 w 2149473"/>
              <a:gd name="connsiteY4-110" fmla="*/ 4177392 h 4177392"/>
              <a:gd name="connsiteX0-111" fmla="*/ 0 w 2149473"/>
              <a:gd name="connsiteY0-112" fmla="*/ 4166280 h 4166280"/>
              <a:gd name="connsiteX1-113" fmla="*/ 1795459 w 2149473"/>
              <a:gd name="connsiteY1-114" fmla="*/ 14288 h 4166280"/>
              <a:gd name="connsiteX2-115" fmla="*/ 2149473 w 2149473"/>
              <a:gd name="connsiteY2-116" fmla="*/ 0 h 4166280"/>
              <a:gd name="connsiteX3-117" fmla="*/ 341313 w 2149473"/>
              <a:gd name="connsiteY3-118" fmla="*/ 4136118 h 4166280"/>
              <a:gd name="connsiteX4-119" fmla="*/ 0 w 2149473"/>
              <a:gd name="connsiteY4-120" fmla="*/ 4166280 h 4166280"/>
              <a:gd name="connsiteX0-121" fmla="*/ 0 w 2149473"/>
              <a:gd name="connsiteY0-122" fmla="*/ 4166280 h 4166280"/>
              <a:gd name="connsiteX1-123" fmla="*/ 1795459 w 2149473"/>
              <a:gd name="connsiteY1-124" fmla="*/ 14288 h 4166280"/>
              <a:gd name="connsiteX2-125" fmla="*/ 2149473 w 2149473"/>
              <a:gd name="connsiteY2-126" fmla="*/ 0 h 4166280"/>
              <a:gd name="connsiteX3-127" fmla="*/ 322263 w 2149473"/>
              <a:gd name="connsiteY3-128" fmla="*/ 4126593 h 4166280"/>
              <a:gd name="connsiteX4-129" fmla="*/ 0 w 2149473"/>
              <a:gd name="connsiteY4-130" fmla="*/ 4166280 h 4166280"/>
              <a:gd name="connsiteX0-131" fmla="*/ 0 w 2149473"/>
              <a:gd name="connsiteY0-132" fmla="*/ 4166280 h 4166280"/>
              <a:gd name="connsiteX1-133" fmla="*/ 1795459 w 2149473"/>
              <a:gd name="connsiteY1-134" fmla="*/ 14288 h 4166280"/>
              <a:gd name="connsiteX2-135" fmla="*/ 2149473 w 2149473"/>
              <a:gd name="connsiteY2-136" fmla="*/ 0 h 4166280"/>
              <a:gd name="connsiteX3-137" fmla="*/ 341313 w 2149473"/>
              <a:gd name="connsiteY3-138" fmla="*/ 4126593 h 4166280"/>
              <a:gd name="connsiteX4-139" fmla="*/ 0 w 2149473"/>
              <a:gd name="connsiteY4-140" fmla="*/ 4166280 h 4166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49473" h="4166280">
                <a:moveTo>
                  <a:pt x="0" y="4166280"/>
                </a:moveTo>
                <a:lnTo>
                  <a:pt x="1795459" y="14288"/>
                </a:lnTo>
                <a:lnTo>
                  <a:pt x="2149473" y="0"/>
                </a:lnTo>
                <a:lnTo>
                  <a:pt x="341313" y="4126593"/>
                </a:lnTo>
                <a:lnTo>
                  <a:pt x="0" y="4166280"/>
                </a:lnTo>
                <a:close/>
              </a:path>
            </a:pathLst>
          </a:custGeom>
          <a:solidFill>
            <a:srgbClr val="194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Light" panose="020B0300000000000000" pitchFamily="34" charset="-128"/>
              <a:ea typeface="思源黑体旧字形 Light" panose="020B0300000000000000" pitchFamily="34" charset="-128"/>
              <a:cs typeface="+mn-ea"/>
              <a:sym typeface="思源黑体旧字形 Light" panose="020B0300000000000000" pitchFamily="34" charset="-128"/>
            </a:endParaRPr>
          </a:p>
        </p:txBody>
      </p:sp>
      <p:sp>
        <p:nvSpPr>
          <p:cNvPr id="9" name="Parallelogram 3"/>
          <p:cNvSpPr/>
          <p:nvPr userDrawn="1"/>
        </p:nvSpPr>
        <p:spPr>
          <a:xfrm flipH="1">
            <a:off x="4295650" y="859434"/>
            <a:ext cx="3159905" cy="4861292"/>
          </a:xfrm>
          <a:custGeom>
            <a:avLst/>
            <a:gdLst>
              <a:gd name="connsiteX0" fmla="*/ 0 w 514349"/>
              <a:gd name="connsiteY0" fmla="*/ 4567918 h 4567918"/>
              <a:gd name="connsiteX1" fmla="*/ 166685 w 514349"/>
              <a:gd name="connsiteY1" fmla="*/ 0 h 4567918"/>
              <a:gd name="connsiteX2" fmla="*/ 514349 w 514349"/>
              <a:gd name="connsiteY2" fmla="*/ 0 h 4567918"/>
              <a:gd name="connsiteX3" fmla="*/ 347664 w 514349"/>
              <a:gd name="connsiteY3" fmla="*/ 4567918 h 4567918"/>
              <a:gd name="connsiteX4" fmla="*/ 0 w 514349"/>
              <a:gd name="connsiteY4" fmla="*/ 4567918 h 4567918"/>
              <a:gd name="connsiteX0-1" fmla="*/ 0 w 2209799"/>
              <a:gd name="connsiteY0-2" fmla="*/ 4567918 h 4567918"/>
              <a:gd name="connsiteX1-3" fmla="*/ 166685 w 2209799"/>
              <a:gd name="connsiteY1-4" fmla="*/ 0 h 4567918"/>
              <a:gd name="connsiteX2-5" fmla="*/ 2209799 w 2209799"/>
              <a:gd name="connsiteY2-6" fmla="*/ 352425 h 4567918"/>
              <a:gd name="connsiteX3-7" fmla="*/ 347664 w 2209799"/>
              <a:gd name="connsiteY3-8" fmla="*/ 4567918 h 4567918"/>
              <a:gd name="connsiteX4-9" fmla="*/ 0 w 2209799"/>
              <a:gd name="connsiteY4-10" fmla="*/ 4567918 h 4567918"/>
              <a:gd name="connsiteX0-11" fmla="*/ 0 w 2209799"/>
              <a:gd name="connsiteY0-12" fmla="*/ 4567918 h 4567918"/>
              <a:gd name="connsiteX1-13" fmla="*/ 166685 w 2209799"/>
              <a:gd name="connsiteY1-14" fmla="*/ 0 h 4567918"/>
              <a:gd name="connsiteX2-15" fmla="*/ 2209799 w 2209799"/>
              <a:gd name="connsiteY2-16" fmla="*/ 352425 h 4567918"/>
              <a:gd name="connsiteX3-17" fmla="*/ 423864 w 2209799"/>
              <a:gd name="connsiteY3-18" fmla="*/ 4539343 h 4567918"/>
              <a:gd name="connsiteX4-19" fmla="*/ 0 w 2209799"/>
              <a:gd name="connsiteY4-20" fmla="*/ 4567918 h 4567918"/>
              <a:gd name="connsiteX0-21" fmla="*/ 0 w 2209799"/>
              <a:gd name="connsiteY0-22" fmla="*/ 4244068 h 4244068"/>
              <a:gd name="connsiteX1-23" fmla="*/ 1957385 w 2209799"/>
              <a:gd name="connsiteY1-24" fmla="*/ 0 h 4244068"/>
              <a:gd name="connsiteX2-25" fmla="*/ 2209799 w 2209799"/>
              <a:gd name="connsiteY2-26" fmla="*/ 28575 h 4244068"/>
              <a:gd name="connsiteX3-27" fmla="*/ 423864 w 2209799"/>
              <a:gd name="connsiteY3-28" fmla="*/ 4215493 h 4244068"/>
              <a:gd name="connsiteX4-29" fmla="*/ 0 w 2209799"/>
              <a:gd name="connsiteY4-30" fmla="*/ 4244068 h 4244068"/>
              <a:gd name="connsiteX0-31" fmla="*/ 0 w 2209799"/>
              <a:gd name="connsiteY0-32" fmla="*/ 4220255 h 4220255"/>
              <a:gd name="connsiteX1-33" fmla="*/ 1824035 w 2209799"/>
              <a:gd name="connsiteY1-34" fmla="*/ 0 h 4220255"/>
              <a:gd name="connsiteX2-35" fmla="*/ 2209799 w 2209799"/>
              <a:gd name="connsiteY2-36" fmla="*/ 4762 h 4220255"/>
              <a:gd name="connsiteX3-37" fmla="*/ 423864 w 2209799"/>
              <a:gd name="connsiteY3-38" fmla="*/ 4191680 h 4220255"/>
              <a:gd name="connsiteX4-39" fmla="*/ 0 w 2209799"/>
              <a:gd name="connsiteY4-40" fmla="*/ 4220255 h 4220255"/>
              <a:gd name="connsiteX0-41" fmla="*/ 0 w 2033586"/>
              <a:gd name="connsiteY0-42" fmla="*/ 4210730 h 4210730"/>
              <a:gd name="connsiteX1-43" fmla="*/ 1647822 w 2033586"/>
              <a:gd name="connsiteY1-44" fmla="*/ 0 h 4210730"/>
              <a:gd name="connsiteX2-45" fmla="*/ 2033586 w 2033586"/>
              <a:gd name="connsiteY2-46" fmla="*/ 4762 h 4210730"/>
              <a:gd name="connsiteX3-47" fmla="*/ 247651 w 2033586"/>
              <a:gd name="connsiteY3-48" fmla="*/ 4191680 h 4210730"/>
              <a:gd name="connsiteX4-49" fmla="*/ 0 w 2033586"/>
              <a:gd name="connsiteY4-50" fmla="*/ 4210730 h 4210730"/>
              <a:gd name="connsiteX0-51" fmla="*/ 0 w 2133598"/>
              <a:gd name="connsiteY0-52" fmla="*/ 4177392 h 4191680"/>
              <a:gd name="connsiteX1-53" fmla="*/ 1747834 w 2133598"/>
              <a:gd name="connsiteY1-54" fmla="*/ 0 h 4191680"/>
              <a:gd name="connsiteX2-55" fmla="*/ 2133598 w 2133598"/>
              <a:gd name="connsiteY2-56" fmla="*/ 4762 h 4191680"/>
              <a:gd name="connsiteX3-57" fmla="*/ 347663 w 2133598"/>
              <a:gd name="connsiteY3-58" fmla="*/ 4191680 h 4191680"/>
              <a:gd name="connsiteX4-59" fmla="*/ 0 w 2133598"/>
              <a:gd name="connsiteY4-60" fmla="*/ 4177392 h 4191680"/>
              <a:gd name="connsiteX0-61" fmla="*/ 0 w 2133598"/>
              <a:gd name="connsiteY0-62" fmla="*/ 4177392 h 4177392"/>
              <a:gd name="connsiteX1-63" fmla="*/ 1747834 w 2133598"/>
              <a:gd name="connsiteY1-64" fmla="*/ 0 h 4177392"/>
              <a:gd name="connsiteX2-65" fmla="*/ 2133598 w 2133598"/>
              <a:gd name="connsiteY2-66" fmla="*/ 4762 h 4177392"/>
              <a:gd name="connsiteX3-67" fmla="*/ 300038 w 2133598"/>
              <a:gd name="connsiteY3-68" fmla="*/ 4153580 h 4177392"/>
              <a:gd name="connsiteX4-69" fmla="*/ 0 w 2133598"/>
              <a:gd name="connsiteY4-70" fmla="*/ 4177392 h 4177392"/>
              <a:gd name="connsiteX0-71" fmla="*/ 0 w 2133598"/>
              <a:gd name="connsiteY0-72" fmla="*/ 4177392 h 4177392"/>
              <a:gd name="connsiteX1-73" fmla="*/ 1747834 w 2133598"/>
              <a:gd name="connsiteY1-74" fmla="*/ 0 h 4177392"/>
              <a:gd name="connsiteX2-75" fmla="*/ 2133598 w 2133598"/>
              <a:gd name="connsiteY2-76" fmla="*/ 4762 h 4177392"/>
              <a:gd name="connsiteX3-77" fmla="*/ 357188 w 2133598"/>
              <a:gd name="connsiteY3-78" fmla="*/ 4134530 h 4177392"/>
              <a:gd name="connsiteX4-79" fmla="*/ 0 w 2133598"/>
              <a:gd name="connsiteY4-80" fmla="*/ 4177392 h 417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33598" h="4177392">
                <a:moveTo>
                  <a:pt x="0" y="4177392"/>
                </a:moveTo>
                <a:lnTo>
                  <a:pt x="1747834" y="0"/>
                </a:lnTo>
                <a:lnTo>
                  <a:pt x="2133598" y="4762"/>
                </a:lnTo>
                <a:lnTo>
                  <a:pt x="357188" y="4134530"/>
                </a:lnTo>
                <a:lnTo>
                  <a:pt x="0" y="4177392"/>
                </a:lnTo>
                <a:close/>
              </a:path>
            </a:pathLst>
          </a:custGeom>
          <a:solidFill>
            <a:srgbClr val="194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Light" panose="020B0300000000000000" pitchFamily="34" charset="-128"/>
              <a:ea typeface="思源黑体旧字形 Light" panose="020B0300000000000000" pitchFamily="34" charset="-128"/>
              <a:cs typeface="+mn-ea"/>
              <a:sym typeface="思源黑体旧字形 Light" panose="020B0300000000000000" pitchFamily="34" charset="-128"/>
            </a:endParaRPr>
          </a:p>
        </p:txBody>
      </p:sp>
      <p:sp>
        <p:nvSpPr>
          <p:cNvPr id="10" name="Parallelogram 3"/>
          <p:cNvSpPr/>
          <p:nvPr userDrawn="1"/>
        </p:nvSpPr>
        <p:spPr>
          <a:xfrm flipH="1">
            <a:off x="3148118" y="0"/>
            <a:ext cx="3159905" cy="4772025"/>
          </a:xfrm>
          <a:custGeom>
            <a:avLst/>
            <a:gdLst>
              <a:gd name="connsiteX0" fmla="*/ 0 w 514349"/>
              <a:gd name="connsiteY0" fmla="*/ 4567918 h 4567918"/>
              <a:gd name="connsiteX1" fmla="*/ 166685 w 514349"/>
              <a:gd name="connsiteY1" fmla="*/ 0 h 4567918"/>
              <a:gd name="connsiteX2" fmla="*/ 514349 w 514349"/>
              <a:gd name="connsiteY2" fmla="*/ 0 h 4567918"/>
              <a:gd name="connsiteX3" fmla="*/ 347664 w 514349"/>
              <a:gd name="connsiteY3" fmla="*/ 4567918 h 4567918"/>
              <a:gd name="connsiteX4" fmla="*/ 0 w 514349"/>
              <a:gd name="connsiteY4" fmla="*/ 4567918 h 4567918"/>
              <a:gd name="connsiteX0-1" fmla="*/ 0 w 2209799"/>
              <a:gd name="connsiteY0-2" fmla="*/ 4567918 h 4567918"/>
              <a:gd name="connsiteX1-3" fmla="*/ 166685 w 2209799"/>
              <a:gd name="connsiteY1-4" fmla="*/ 0 h 4567918"/>
              <a:gd name="connsiteX2-5" fmla="*/ 2209799 w 2209799"/>
              <a:gd name="connsiteY2-6" fmla="*/ 352425 h 4567918"/>
              <a:gd name="connsiteX3-7" fmla="*/ 347664 w 2209799"/>
              <a:gd name="connsiteY3-8" fmla="*/ 4567918 h 4567918"/>
              <a:gd name="connsiteX4-9" fmla="*/ 0 w 2209799"/>
              <a:gd name="connsiteY4-10" fmla="*/ 4567918 h 4567918"/>
              <a:gd name="connsiteX0-11" fmla="*/ 0 w 2209799"/>
              <a:gd name="connsiteY0-12" fmla="*/ 4567918 h 4567918"/>
              <a:gd name="connsiteX1-13" fmla="*/ 166685 w 2209799"/>
              <a:gd name="connsiteY1-14" fmla="*/ 0 h 4567918"/>
              <a:gd name="connsiteX2-15" fmla="*/ 2209799 w 2209799"/>
              <a:gd name="connsiteY2-16" fmla="*/ 352425 h 4567918"/>
              <a:gd name="connsiteX3-17" fmla="*/ 423864 w 2209799"/>
              <a:gd name="connsiteY3-18" fmla="*/ 4539343 h 4567918"/>
              <a:gd name="connsiteX4-19" fmla="*/ 0 w 2209799"/>
              <a:gd name="connsiteY4-20" fmla="*/ 4567918 h 4567918"/>
              <a:gd name="connsiteX0-21" fmla="*/ 0 w 2209799"/>
              <a:gd name="connsiteY0-22" fmla="*/ 4244068 h 4244068"/>
              <a:gd name="connsiteX1-23" fmla="*/ 1957385 w 2209799"/>
              <a:gd name="connsiteY1-24" fmla="*/ 0 h 4244068"/>
              <a:gd name="connsiteX2-25" fmla="*/ 2209799 w 2209799"/>
              <a:gd name="connsiteY2-26" fmla="*/ 28575 h 4244068"/>
              <a:gd name="connsiteX3-27" fmla="*/ 423864 w 2209799"/>
              <a:gd name="connsiteY3-28" fmla="*/ 4215493 h 4244068"/>
              <a:gd name="connsiteX4-29" fmla="*/ 0 w 2209799"/>
              <a:gd name="connsiteY4-30" fmla="*/ 4244068 h 4244068"/>
              <a:gd name="connsiteX0-31" fmla="*/ 0 w 2209799"/>
              <a:gd name="connsiteY0-32" fmla="*/ 4220255 h 4220255"/>
              <a:gd name="connsiteX1-33" fmla="*/ 1824035 w 2209799"/>
              <a:gd name="connsiteY1-34" fmla="*/ 0 h 4220255"/>
              <a:gd name="connsiteX2-35" fmla="*/ 2209799 w 2209799"/>
              <a:gd name="connsiteY2-36" fmla="*/ 4762 h 4220255"/>
              <a:gd name="connsiteX3-37" fmla="*/ 423864 w 2209799"/>
              <a:gd name="connsiteY3-38" fmla="*/ 4191680 h 4220255"/>
              <a:gd name="connsiteX4-39" fmla="*/ 0 w 2209799"/>
              <a:gd name="connsiteY4-40" fmla="*/ 4220255 h 4220255"/>
              <a:gd name="connsiteX0-41" fmla="*/ 0 w 2033586"/>
              <a:gd name="connsiteY0-42" fmla="*/ 4210730 h 4210730"/>
              <a:gd name="connsiteX1-43" fmla="*/ 1647822 w 2033586"/>
              <a:gd name="connsiteY1-44" fmla="*/ 0 h 4210730"/>
              <a:gd name="connsiteX2-45" fmla="*/ 2033586 w 2033586"/>
              <a:gd name="connsiteY2-46" fmla="*/ 4762 h 4210730"/>
              <a:gd name="connsiteX3-47" fmla="*/ 247651 w 2033586"/>
              <a:gd name="connsiteY3-48" fmla="*/ 4191680 h 4210730"/>
              <a:gd name="connsiteX4-49" fmla="*/ 0 w 2033586"/>
              <a:gd name="connsiteY4-50" fmla="*/ 4210730 h 4210730"/>
              <a:gd name="connsiteX0-51" fmla="*/ 0 w 2133598"/>
              <a:gd name="connsiteY0-52" fmla="*/ 4177392 h 4191680"/>
              <a:gd name="connsiteX1-53" fmla="*/ 1747834 w 2133598"/>
              <a:gd name="connsiteY1-54" fmla="*/ 0 h 4191680"/>
              <a:gd name="connsiteX2-55" fmla="*/ 2133598 w 2133598"/>
              <a:gd name="connsiteY2-56" fmla="*/ 4762 h 4191680"/>
              <a:gd name="connsiteX3-57" fmla="*/ 347663 w 2133598"/>
              <a:gd name="connsiteY3-58" fmla="*/ 4191680 h 4191680"/>
              <a:gd name="connsiteX4-59" fmla="*/ 0 w 2133598"/>
              <a:gd name="connsiteY4-60" fmla="*/ 4177392 h 4191680"/>
              <a:gd name="connsiteX0-61" fmla="*/ 0 w 2133598"/>
              <a:gd name="connsiteY0-62" fmla="*/ 4177392 h 4177392"/>
              <a:gd name="connsiteX1-63" fmla="*/ 1747834 w 2133598"/>
              <a:gd name="connsiteY1-64" fmla="*/ 0 h 4177392"/>
              <a:gd name="connsiteX2-65" fmla="*/ 2133598 w 2133598"/>
              <a:gd name="connsiteY2-66" fmla="*/ 4762 h 4177392"/>
              <a:gd name="connsiteX3-67" fmla="*/ 300038 w 2133598"/>
              <a:gd name="connsiteY3-68" fmla="*/ 4153580 h 4177392"/>
              <a:gd name="connsiteX4-69" fmla="*/ 0 w 2133598"/>
              <a:gd name="connsiteY4-70" fmla="*/ 4177392 h 4177392"/>
              <a:gd name="connsiteX0-71" fmla="*/ 0 w 2133598"/>
              <a:gd name="connsiteY0-72" fmla="*/ 4177392 h 4177392"/>
              <a:gd name="connsiteX1-73" fmla="*/ 1747834 w 2133598"/>
              <a:gd name="connsiteY1-74" fmla="*/ 0 h 4177392"/>
              <a:gd name="connsiteX2-75" fmla="*/ 2133598 w 2133598"/>
              <a:gd name="connsiteY2-76" fmla="*/ 4762 h 4177392"/>
              <a:gd name="connsiteX3-77" fmla="*/ 357188 w 2133598"/>
              <a:gd name="connsiteY3-78" fmla="*/ 4134530 h 4177392"/>
              <a:gd name="connsiteX4-79" fmla="*/ 0 w 2133598"/>
              <a:gd name="connsiteY4-80" fmla="*/ 4177392 h 417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33598" h="4177392">
                <a:moveTo>
                  <a:pt x="0" y="4177392"/>
                </a:moveTo>
                <a:lnTo>
                  <a:pt x="1747834" y="0"/>
                </a:lnTo>
                <a:lnTo>
                  <a:pt x="2133598" y="4762"/>
                </a:lnTo>
                <a:lnTo>
                  <a:pt x="357188" y="4134530"/>
                </a:lnTo>
                <a:lnTo>
                  <a:pt x="0" y="4177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Light" panose="020B0300000000000000" pitchFamily="34" charset="-128"/>
              <a:ea typeface="思源黑体旧字形 Light" panose="020B0300000000000000" pitchFamily="34" charset="-128"/>
              <a:cs typeface="+mn-ea"/>
              <a:sym typeface="思源黑体旧字形 Light" panose="020B03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19701" y="1847147"/>
            <a:ext cx="3875911" cy="3357365"/>
            <a:chOff x="7320824" y="1808387"/>
            <a:chExt cx="3875911" cy="3357365"/>
          </a:xfrm>
        </p:grpSpPr>
        <p:sp>
          <p:nvSpPr>
            <p:cNvPr id="10" name="文本框 38"/>
            <p:cNvSpPr txBox="1"/>
            <p:nvPr/>
          </p:nvSpPr>
          <p:spPr>
            <a:xfrm>
              <a:off x="7320824" y="2430646"/>
              <a:ext cx="3875911" cy="184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支付方式改革</a:t>
              </a:r>
              <a:endPara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病案</a:t>
              </a:r>
              <a:r>
                <a: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数据采集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endParaRPr>
            </a:p>
          </p:txBody>
        </p:sp>
        <p:sp>
          <p:nvSpPr>
            <p:cNvPr id="11" name="文本框 38"/>
            <p:cNvSpPr/>
            <p:nvPr/>
          </p:nvSpPr>
          <p:spPr>
            <a:xfrm>
              <a:off x="7370532" y="4836187"/>
              <a:ext cx="3611121" cy="3295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sp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汇报日期：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2020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年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月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7416074" y="4462539"/>
              <a:ext cx="880134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38"/>
            <p:cNvSpPr txBox="1"/>
            <p:nvPr/>
          </p:nvSpPr>
          <p:spPr>
            <a:xfrm>
              <a:off x="7320825" y="1808387"/>
              <a:ext cx="2933518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2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思源黑体旧字形 Light" panose="020B0300000000000000" pitchFamily="34" charset="-128"/>
                </a:rPr>
                <a:t>营口市医疗保障局</a:t>
              </a:r>
              <a:endParaRPr lang="zh-CN" altLang="en-US" sz="2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endParaRPr>
            </a:p>
          </p:txBody>
        </p:sp>
      </p:grpSp>
      <p:pic>
        <p:nvPicPr>
          <p:cNvPr id="14" name="Picture 2" descr="C:\Users\Vivian\Desktop\万达LOGO-中英文全称长版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55456" y="429428"/>
            <a:ext cx="2215629" cy="4436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病案首页数据采集</a:t>
            </a:r>
            <a:endParaRPr lang="zh-CN" altLang="en-US" dirty="0"/>
          </a:p>
        </p:txBody>
      </p:sp>
      <p:grpSp>
        <p:nvGrpSpPr>
          <p:cNvPr id="3" name="Group 28"/>
          <p:cNvGrpSpPr>
            <a:grpSpLocks noChangeAspect="1"/>
          </p:cNvGrpSpPr>
          <p:nvPr/>
        </p:nvGrpSpPr>
        <p:grpSpPr bwMode="auto">
          <a:xfrm>
            <a:off x="1261004" y="2487354"/>
            <a:ext cx="773112" cy="806924"/>
            <a:chOff x="744" y="1211"/>
            <a:chExt cx="487" cy="632"/>
          </a:xfrm>
        </p:grpSpPr>
        <p:sp>
          <p:nvSpPr>
            <p:cNvPr id="4" name="Freeform 29"/>
            <p:cNvSpPr/>
            <p:nvPr/>
          </p:nvSpPr>
          <p:spPr bwMode="auto">
            <a:xfrm>
              <a:off x="968" y="1219"/>
              <a:ext cx="263" cy="624"/>
            </a:xfrm>
            <a:custGeom>
              <a:avLst/>
              <a:gdLst>
                <a:gd name="T0" fmla="*/ 263 w 263"/>
                <a:gd name="T1" fmla="*/ 545 h 624"/>
                <a:gd name="T2" fmla="*/ 0 w 263"/>
                <a:gd name="T3" fmla="*/ 624 h 624"/>
                <a:gd name="T4" fmla="*/ 0 w 263"/>
                <a:gd name="T5" fmla="*/ 95 h 624"/>
                <a:gd name="T6" fmla="*/ 263 w 263"/>
                <a:gd name="T7" fmla="*/ 0 h 624"/>
                <a:gd name="T8" fmla="*/ 263 w 263"/>
                <a:gd name="T9" fmla="*/ 545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624">
                  <a:moveTo>
                    <a:pt x="263" y="545"/>
                  </a:moveTo>
                  <a:lnTo>
                    <a:pt x="0" y="624"/>
                  </a:lnTo>
                  <a:lnTo>
                    <a:pt x="0" y="95"/>
                  </a:lnTo>
                  <a:lnTo>
                    <a:pt x="263" y="0"/>
                  </a:lnTo>
                  <a:lnTo>
                    <a:pt x="263" y="54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1008" y="1353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1"/>
            <p:cNvSpPr/>
            <p:nvPr/>
          </p:nvSpPr>
          <p:spPr bwMode="auto">
            <a:xfrm>
              <a:off x="1008" y="1409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55 h 71"/>
                <a:gd name="T4" fmla="*/ 0 w 167"/>
                <a:gd name="T5" fmla="*/ 71 h 71"/>
                <a:gd name="T6" fmla="*/ 167 w 167"/>
                <a:gd name="T7" fmla="*/ 7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55"/>
                  </a:lnTo>
                  <a:lnTo>
                    <a:pt x="0" y="71"/>
                  </a:lnTo>
                  <a:lnTo>
                    <a:pt x="167" y="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32"/>
            <p:cNvSpPr/>
            <p:nvPr/>
          </p:nvSpPr>
          <p:spPr bwMode="auto">
            <a:xfrm>
              <a:off x="1008" y="1464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33"/>
            <p:cNvSpPr/>
            <p:nvPr/>
          </p:nvSpPr>
          <p:spPr bwMode="auto">
            <a:xfrm>
              <a:off x="1008" y="1511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34"/>
            <p:cNvSpPr/>
            <p:nvPr/>
          </p:nvSpPr>
          <p:spPr bwMode="auto">
            <a:xfrm>
              <a:off x="1008" y="1566"/>
              <a:ext cx="167" cy="72"/>
            </a:xfrm>
            <a:custGeom>
              <a:avLst/>
              <a:gdLst>
                <a:gd name="T0" fmla="*/ 167 w 167"/>
                <a:gd name="T1" fmla="*/ 0 h 72"/>
                <a:gd name="T2" fmla="*/ 0 w 167"/>
                <a:gd name="T3" fmla="*/ 56 h 72"/>
                <a:gd name="T4" fmla="*/ 0 w 167"/>
                <a:gd name="T5" fmla="*/ 72 h 72"/>
                <a:gd name="T6" fmla="*/ 167 w 167"/>
                <a:gd name="T7" fmla="*/ 8 h 72"/>
                <a:gd name="T8" fmla="*/ 167 w 16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2">
                  <a:moveTo>
                    <a:pt x="167" y="0"/>
                  </a:moveTo>
                  <a:lnTo>
                    <a:pt x="0" y="56"/>
                  </a:lnTo>
                  <a:lnTo>
                    <a:pt x="0" y="72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5"/>
            <p:cNvSpPr/>
            <p:nvPr/>
          </p:nvSpPr>
          <p:spPr bwMode="auto">
            <a:xfrm>
              <a:off x="1008" y="1622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6"/>
            <p:cNvSpPr/>
            <p:nvPr/>
          </p:nvSpPr>
          <p:spPr bwMode="auto">
            <a:xfrm>
              <a:off x="1008" y="1669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7"/>
            <p:cNvSpPr/>
            <p:nvPr/>
          </p:nvSpPr>
          <p:spPr bwMode="auto">
            <a:xfrm>
              <a:off x="896" y="1219"/>
              <a:ext cx="263" cy="624"/>
            </a:xfrm>
            <a:custGeom>
              <a:avLst/>
              <a:gdLst>
                <a:gd name="T0" fmla="*/ 263 w 263"/>
                <a:gd name="T1" fmla="*/ 545 h 624"/>
                <a:gd name="T2" fmla="*/ 0 w 263"/>
                <a:gd name="T3" fmla="*/ 624 h 624"/>
                <a:gd name="T4" fmla="*/ 0 w 263"/>
                <a:gd name="T5" fmla="*/ 95 h 624"/>
                <a:gd name="T6" fmla="*/ 263 w 263"/>
                <a:gd name="T7" fmla="*/ 0 h 624"/>
                <a:gd name="T8" fmla="*/ 263 w 263"/>
                <a:gd name="T9" fmla="*/ 545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624">
                  <a:moveTo>
                    <a:pt x="263" y="545"/>
                  </a:moveTo>
                  <a:lnTo>
                    <a:pt x="0" y="624"/>
                  </a:lnTo>
                  <a:lnTo>
                    <a:pt x="0" y="95"/>
                  </a:lnTo>
                  <a:lnTo>
                    <a:pt x="263" y="0"/>
                  </a:lnTo>
                  <a:lnTo>
                    <a:pt x="263" y="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38"/>
            <p:cNvSpPr/>
            <p:nvPr/>
          </p:nvSpPr>
          <p:spPr bwMode="auto">
            <a:xfrm>
              <a:off x="936" y="1361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39"/>
            <p:cNvSpPr/>
            <p:nvPr/>
          </p:nvSpPr>
          <p:spPr bwMode="auto">
            <a:xfrm>
              <a:off x="936" y="1416"/>
              <a:ext cx="167" cy="72"/>
            </a:xfrm>
            <a:custGeom>
              <a:avLst/>
              <a:gdLst>
                <a:gd name="T0" fmla="*/ 167 w 167"/>
                <a:gd name="T1" fmla="*/ 0 h 72"/>
                <a:gd name="T2" fmla="*/ 0 w 167"/>
                <a:gd name="T3" fmla="*/ 56 h 72"/>
                <a:gd name="T4" fmla="*/ 0 w 167"/>
                <a:gd name="T5" fmla="*/ 72 h 72"/>
                <a:gd name="T6" fmla="*/ 167 w 167"/>
                <a:gd name="T7" fmla="*/ 8 h 72"/>
                <a:gd name="T8" fmla="*/ 167 w 16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2">
                  <a:moveTo>
                    <a:pt x="167" y="0"/>
                  </a:moveTo>
                  <a:lnTo>
                    <a:pt x="0" y="56"/>
                  </a:lnTo>
                  <a:lnTo>
                    <a:pt x="0" y="72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0"/>
            <p:cNvSpPr/>
            <p:nvPr/>
          </p:nvSpPr>
          <p:spPr bwMode="auto">
            <a:xfrm>
              <a:off x="936" y="1472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/>
          </p:nvSpPr>
          <p:spPr bwMode="auto">
            <a:xfrm>
              <a:off x="936" y="1519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/>
          </p:nvSpPr>
          <p:spPr bwMode="auto">
            <a:xfrm>
              <a:off x="936" y="1574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56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56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/>
          </p:nvSpPr>
          <p:spPr bwMode="auto">
            <a:xfrm>
              <a:off x="936" y="1630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44"/>
            <p:cNvSpPr/>
            <p:nvPr/>
          </p:nvSpPr>
          <p:spPr bwMode="auto">
            <a:xfrm>
              <a:off x="936" y="1677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5"/>
            <p:cNvSpPr/>
            <p:nvPr/>
          </p:nvSpPr>
          <p:spPr bwMode="auto">
            <a:xfrm>
              <a:off x="824" y="1219"/>
              <a:ext cx="263" cy="624"/>
            </a:xfrm>
            <a:custGeom>
              <a:avLst/>
              <a:gdLst>
                <a:gd name="T0" fmla="*/ 263 w 263"/>
                <a:gd name="T1" fmla="*/ 545 h 624"/>
                <a:gd name="T2" fmla="*/ 0 w 263"/>
                <a:gd name="T3" fmla="*/ 624 h 624"/>
                <a:gd name="T4" fmla="*/ 0 w 263"/>
                <a:gd name="T5" fmla="*/ 95 h 624"/>
                <a:gd name="T6" fmla="*/ 263 w 263"/>
                <a:gd name="T7" fmla="*/ 0 h 624"/>
                <a:gd name="T8" fmla="*/ 263 w 263"/>
                <a:gd name="T9" fmla="*/ 545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624">
                  <a:moveTo>
                    <a:pt x="263" y="545"/>
                  </a:moveTo>
                  <a:lnTo>
                    <a:pt x="0" y="624"/>
                  </a:lnTo>
                  <a:lnTo>
                    <a:pt x="0" y="95"/>
                  </a:lnTo>
                  <a:lnTo>
                    <a:pt x="263" y="0"/>
                  </a:lnTo>
                  <a:lnTo>
                    <a:pt x="263" y="5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6"/>
            <p:cNvSpPr/>
            <p:nvPr/>
          </p:nvSpPr>
          <p:spPr bwMode="auto">
            <a:xfrm>
              <a:off x="864" y="1361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7"/>
            <p:cNvSpPr/>
            <p:nvPr/>
          </p:nvSpPr>
          <p:spPr bwMode="auto">
            <a:xfrm>
              <a:off x="864" y="1409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7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/>
            <p:nvPr/>
          </p:nvSpPr>
          <p:spPr bwMode="auto">
            <a:xfrm>
              <a:off x="864" y="1464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55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55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9"/>
            <p:cNvSpPr/>
            <p:nvPr/>
          </p:nvSpPr>
          <p:spPr bwMode="auto">
            <a:xfrm>
              <a:off x="864" y="1519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0"/>
            <p:cNvSpPr/>
            <p:nvPr/>
          </p:nvSpPr>
          <p:spPr bwMode="auto">
            <a:xfrm>
              <a:off x="864" y="1566"/>
              <a:ext cx="167" cy="72"/>
            </a:xfrm>
            <a:custGeom>
              <a:avLst/>
              <a:gdLst>
                <a:gd name="T0" fmla="*/ 167 w 167"/>
                <a:gd name="T1" fmla="*/ 0 h 72"/>
                <a:gd name="T2" fmla="*/ 0 w 167"/>
                <a:gd name="T3" fmla="*/ 64 h 72"/>
                <a:gd name="T4" fmla="*/ 0 w 167"/>
                <a:gd name="T5" fmla="*/ 72 h 72"/>
                <a:gd name="T6" fmla="*/ 167 w 167"/>
                <a:gd name="T7" fmla="*/ 16 h 72"/>
                <a:gd name="T8" fmla="*/ 167 w 16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2">
                  <a:moveTo>
                    <a:pt x="167" y="0"/>
                  </a:moveTo>
                  <a:lnTo>
                    <a:pt x="0" y="64"/>
                  </a:lnTo>
                  <a:lnTo>
                    <a:pt x="0" y="72"/>
                  </a:lnTo>
                  <a:lnTo>
                    <a:pt x="167" y="1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1"/>
            <p:cNvSpPr/>
            <p:nvPr/>
          </p:nvSpPr>
          <p:spPr bwMode="auto">
            <a:xfrm>
              <a:off x="864" y="1622"/>
              <a:ext cx="167" cy="71"/>
            </a:xfrm>
            <a:custGeom>
              <a:avLst/>
              <a:gdLst>
                <a:gd name="T0" fmla="*/ 167 w 167"/>
                <a:gd name="T1" fmla="*/ 0 h 71"/>
                <a:gd name="T2" fmla="*/ 0 w 167"/>
                <a:gd name="T3" fmla="*/ 63 h 71"/>
                <a:gd name="T4" fmla="*/ 0 w 167"/>
                <a:gd name="T5" fmla="*/ 71 h 71"/>
                <a:gd name="T6" fmla="*/ 167 w 167"/>
                <a:gd name="T7" fmla="*/ 8 h 71"/>
                <a:gd name="T8" fmla="*/ 167 w 1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71">
                  <a:moveTo>
                    <a:pt x="167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2"/>
            <p:cNvSpPr/>
            <p:nvPr/>
          </p:nvSpPr>
          <p:spPr bwMode="auto">
            <a:xfrm>
              <a:off x="864" y="1677"/>
              <a:ext cx="167" cy="63"/>
            </a:xfrm>
            <a:custGeom>
              <a:avLst/>
              <a:gdLst>
                <a:gd name="T0" fmla="*/ 167 w 167"/>
                <a:gd name="T1" fmla="*/ 0 h 63"/>
                <a:gd name="T2" fmla="*/ 0 w 167"/>
                <a:gd name="T3" fmla="*/ 55 h 63"/>
                <a:gd name="T4" fmla="*/ 0 w 167"/>
                <a:gd name="T5" fmla="*/ 63 h 63"/>
                <a:gd name="T6" fmla="*/ 167 w 167"/>
                <a:gd name="T7" fmla="*/ 8 h 63"/>
                <a:gd name="T8" fmla="*/ 167 w 167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" h="63">
                  <a:moveTo>
                    <a:pt x="167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7" y="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3"/>
            <p:cNvSpPr/>
            <p:nvPr/>
          </p:nvSpPr>
          <p:spPr bwMode="auto">
            <a:xfrm>
              <a:off x="744" y="1211"/>
              <a:ext cx="264" cy="624"/>
            </a:xfrm>
            <a:custGeom>
              <a:avLst/>
              <a:gdLst>
                <a:gd name="T0" fmla="*/ 264 w 264"/>
                <a:gd name="T1" fmla="*/ 545 h 624"/>
                <a:gd name="T2" fmla="*/ 0 w 264"/>
                <a:gd name="T3" fmla="*/ 624 h 624"/>
                <a:gd name="T4" fmla="*/ 0 w 264"/>
                <a:gd name="T5" fmla="*/ 95 h 624"/>
                <a:gd name="T6" fmla="*/ 264 w 264"/>
                <a:gd name="T7" fmla="*/ 0 h 624"/>
                <a:gd name="T8" fmla="*/ 264 w 264"/>
                <a:gd name="T9" fmla="*/ 54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624">
                  <a:moveTo>
                    <a:pt x="264" y="545"/>
                  </a:moveTo>
                  <a:lnTo>
                    <a:pt x="0" y="624"/>
                  </a:lnTo>
                  <a:lnTo>
                    <a:pt x="0" y="95"/>
                  </a:lnTo>
                  <a:lnTo>
                    <a:pt x="264" y="0"/>
                  </a:lnTo>
                  <a:lnTo>
                    <a:pt x="264" y="5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9" name="Freeform 54"/>
            <p:cNvSpPr/>
            <p:nvPr/>
          </p:nvSpPr>
          <p:spPr bwMode="auto">
            <a:xfrm>
              <a:off x="784" y="1353"/>
              <a:ext cx="168" cy="71"/>
            </a:xfrm>
            <a:custGeom>
              <a:avLst/>
              <a:gdLst>
                <a:gd name="T0" fmla="*/ 168 w 168"/>
                <a:gd name="T1" fmla="*/ 0 h 71"/>
                <a:gd name="T2" fmla="*/ 0 w 168"/>
                <a:gd name="T3" fmla="*/ 63 h 71"/>
                <a:gd name="T4" fmla="*/ 0 w 168"/>
                <a:gd name="T5" fmla="*/ 71 h 71"/>
                <a:gd name="T6" fmla="*/ 168 w 168"/>
                <a:gd name="T7" fmla="*/ 8 h 71"/>
                <a:gd name="T8" fmla="*/ 168 w 16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71">
                  <a:moveTo>
                    <a:pt x="168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8" y="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5"/>
            <p:cNvSpPr/>
            <p:nvPr/>
          </p:nvSpPr>
          <p:spPr bwMode="auto">
            <a:xfrm>
              <a:off x="784" y="1409"/>
              <a:ext cx="168" cy="71"/>
            </a:xfrm>
            <a:custGeom>
              <a:avLst/>
              <a:gdLst>
                <a:gd name="T0" fmla="*/ 168 w 168"/>
                <a:gd name="T1" fmla="*/ 0 h 71"/>
                <a:gd name="T2" fmla="*/ 0 w 168"/>
                <a:gd name="T3" fmla="*/ 55 h 71"/>
                <a:gd name="T4" fmla="*/ 0 w 168"/>
                <a:gd name="T5" fmla="*/ 71 h 71"/>
                <a:gd name="T6" fmla="*/ 168 w 168"/>
                <a:gd name="T7" fmla="*/ 7 h 71"/>
                <a:gd name="T8" fmla="*/ 168 w 16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71">
                  <a:moveTo>
                    <a:pt x="168" y="0"/>
                  </a:moveTo>
                  <a:lnTo>
                    <a:pt x="0" y="55"/>
                  </a:lnTo>
                  <a:lnTo>
                    <a:pt x="0" y="71"/>
                  </a:lnTo>
                  <a:lnTo>
                    <a:pt x="168" y="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6"/>
            <p:cNvSpPr/>
            <p:nvPr/>
          </p:nvSpPr>
          <p:spPr bwMode="auto">
            <a:xfrm>
              <a:off x="784" y="1464"/>
              <a:ext cx="168" cy="63"/>
            </a:xfrm>
            <a:custGeom>
              <a:avLst/>
              <a:gdLst>
                <a:gd name="T0" fmla="*/ 168 w 168"/>
                <a:gd name="T1" fmla="*/ 0 h 63"/>
                <a:gd name="T2" fmla="*/ 0 w 168"/>
                <a:gd name="T3" fmla="*/ 55 h 63"/>
                <a:gd name="T4" fmla="*/ 0 w 168"/>
                <a:gd name="T5" fmla="*/ 63 h 63"/>
                <a:gd name="T6" fmla="*/ 168 w 168"/>
                <a:gd name="T7" fmla="*/ 8 h 63"/>
                <a:gd name="T8" fmla="*/ 168 w 16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63">
                  <a:moveTo>
                    <a:pt x="168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8" y="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7"/>
            <p:cNvSpPr/>
            <p:nvPr/>
          </p:nvSpPr>
          <p:spPr bwMode="auto">
            <a:xfrm>
              <a:off x="784" y="1511"/>
              <a:ext cx="168" cy="71"/>
            </a:xfrm>
            <a:custGeom>
              <a:avLst/>
              <a:gdLst>
                <a:gd name="T0" fmla="*/ 168 w 168"/>
                <a:gd name="T1" fmla="*/ 0 h 71"/>
                <a:gd name="T2" fmla="*/ 0 w 168"/>
                <a:gd name="T3" fmla="*/ 63 h 71"/>
                <a:gd name="T4" fmla="*/ 0 w 168"/>
                <a:gd name="T5" fmla="*/ 71 h 71"/>
                <a:gd name="T6" fmla="*/ 168 w 168"/>
                <a:gd name="T7" fmla="*/ 8 h 71"/>
                <a:gd name="T8" fmla="*/ 168 w 16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71">
                  <a:moveTo>
                    <a:pt x="168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8" y="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8"/>
            <p:cNvSpPr/>
            <p:nvPr/>
          </p:nvSpPr>
          <p:spPr bwMode="auto">
            <a:xfrm>
              <a:off x="784" y="1566"/>
              <a:ext cx="168" cy="72"/>
            </a:xfrm>
            <a:custGeom>
              <a:avLst/>
              <a:gdLst>
                <a:gd name="T0" fmla="*/ 168 w 168"/>
                <a:gd name="T1" fmla="*/ 0 h 72"/>
                <a:gd name="T2" fmla="*/ 0 w 168"/>
                <a:gd name="T3" fmla="*/ 56 h 72"/>
                <a:gd name="T4" fmla="*/ 0 w 168"/>
                <a:gd name="T5" fmla="*/ 72 h 72"/>
                <a:gd name="T6" fmla="*/ 168 w 168"/>
                <a:gd name="T7" fmla="*/ 8 h 72"/>
                <a:gd name="T8" fmla="*/ 168 w 168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72">
                  <a:moveTo>
                    <a:pt x="168" y="0"/>
                  </a:moveTo>
                  <a:lnTo>
                    <a:pt x="0" y="56"/>
                  </a:lnTo>
                  <a:lnTo>
                    <a:pt x="0" y="72"/>
                  </a:lnTo>
                  <a:lnTo>
                    <a:pt x="168" y="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9"/>
            <p:cNvSpPr/>
            <p:nvPr/>
          </p:nvSpPr>
          <p:spPr bwMode="auto">
            <a:xfrm>
              <a:off x="784" y="1622"/>
              <a:ext cx="168" cy="63"/>
            </a:xfrm>
            <a:custGeom>
              <a:avLst/>
              <a:gdLst>
                <a:gd name="T0" fmla="*/ 168 w 168"/>
                <a:gd name="T1" fmla="*/ 0 h 63"/>
                <a:gd name="T2" fmla="*/ 0 w 168"/>
                <a:gd name="T3" fmla="*/ 55 h 63"/>
                <a:gd name="T4" fmla="*/ 0 w 168"/>
                <a:gd name="T5" fmla="*/ 63 h 63"/>
                <a:gd name="T6" fmla="*/ 168 w 168"/>
                <a:gd name="T7" fmla="*/ 8 h 63"/>
                <a:gd name="T8" fmla="*/ 168 w 16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63">
                  <a:moveTo>
                    <a:pt x="168" y="0"/>
                  </a:moveTo>
                  <a:lnTo>
                    <a:pt x="0" y="55"/>
                  </a:lnTo>
                  <a:lnTo>
                    <a:pt x="0" y="63"/>
                  </a:lnTo>
                  <a:lnTo>
                    <a:pt x="168" y="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60"/>
            <p:cNvSpPr/>
            <p:nvPr/>
          </p:nvSpPr>
          <p:spPr bwMode="auto">
            <a:xfrm>
              <a:off x="784" y="1669"/>
              <a:ext cx="168" cy="71"/>
            </a:xfrm>
            <a:custGeom>
              <a:avLst/>
              <a:gdLst>
                <a:gd name="T0" fmla="*/ 168 w 168"/>
                <a:gd name="T1" fmla="*/ 0 h 71"/>
                <a:gd name="T2" fmla="*/ 0 w 168"/>
                <a:gd name="T3" fmla="*/ 63 h 71"/>
                <a:gd name="T4" fmla="*/ 0 w 168"/>
                <a:gd name="T5" fmla="*/ 71 h 71"/>
                <a:gd name="T6" fmla="*/ 168 w 168"/>
                <a:gd name="T7" fmla="*/ 8 h 71"/>
                <a:gd name="T8" fmla="*/ 168 w 16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71">
                  <a:moveTo>
                    <a:pt x="168" y="0"/>
                  </a:moveTo>
                  <a:lnTo>
                    <a:pt x="0" y="63"/>
                  </a:lnTo>
                  <a:lnTo>
                    <a:pt x="0" y="71"/>
                  </a:lnTo>
                  <a:lnTo>
                    <a:pt x="168" y="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6" name="Straight Connector 48"/>
          <p:cNvCxnSpPr/>
          <p:nvPr/>
        </p:nvCxnSpPr>
        <p:spPr>
          <a:xfrm>
            <a:off x="2264304" y="2878116"/>
            <a:ext cx="233997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9"/>
          <p:cNvCxnSpPr/>
          <p:nvPr/>
        </p:nvCxnSpPr>
        <p:spPr>
          <a:xfrm rot="5400000">
            <a:off x="4046273" y="3445647"/>
            <a:ext cx="111601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0"/>
          <p:cNvCxnSpPr/>
          <p:nvPr/>
        </p:nvCxnSpPr>
        <p:spPr>
          <a:xfrm>
            <a:off x="4604279" y="3997303"/>
            <a:ext cx="143986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1"/>
          <p:cNvCxnSpPr/>
          <p:nvPr/>
        </p:nvCxnSpPr>
        <p:spPr>
          <a:xfrm rot="5400000">
            <a:off x="5193241" y="3171804"/>
            <a:ext cx="169227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2"/>
          <p:cNvCxnSpPr/>
          <p:nvPr/>
        </p:nvCxnSpPr>
        <p:spPr>
          <a:xfrm>
            <a:off x="6039379" y="2336778"/>
            <a:ext cx="143986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3"/>
          <p:cNvCxnSpPr/>
          <p:nvPr/>
        </p:nvCxnSpPr>
        <p:spPr>
          <a:xfrm rot="5400000">
            <a:off x="6968859" y="2840810"/>
            <a:ext cx="1008063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54"/>
          <p:cNvCxnSpPr/>
          <p:nvPr/>
        </p:nvCxnSpPr>
        <p:spPr>
          <a:xfrm>
            <a:off x="7458604" y="3354366"/>
            <a:ext cx="143986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55"/>
          <p:cNvGrpSpPr/>
          <p:nvPr/>
        </p:nvGrpSpPr>
        <p:grpSpPr>
          <a:xfrm>
            <a:off x="9583099" y="3573121"/>
            <a:ext cx="576636" cy="609438"/>
            <a:chOff x="7130814" y="4999578"/>
            <a:chExt cx="257037" cy="357917"/>
          </a:xfrm>
          <a:solidFill>
            <a:schemeClr val="accent1"/>
          </a:solidFill>
        </p:grpSpPr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7130814" y="4999578"/>
              <a:ext cx="257037" cy="357917"/>
            </a:xfrm>
            <a:custGeom>
              <a:avLst/>
              <a:gdLst>
                <a:gd name="T0" fmla="*/ 68 w 92"/>
                <a:gd name="T1" fmla="*/ 36 h 128"/>
                <a:gd name="T2" fmla="*/ 60 w 92"/>
                <a:gd name="T3" fmla="*/ 56 h 128"/>
                <a:gd name="T4" fmla="*/ 44 w 92"/>
                <a:gd name="T5" fmla="*/ 20 h 128"/>
                <a:gd name="T6" fmla="*/ 36 w 92"/>
                <a:gd name="T7" fmla="*/ 44 h 128"/>
                <a:gd name="T8" fmla="*/ 4 w 92"/>
                <a:gd name="T9" fmla="*/ 0 h 128"/>
                <a:gd name="T10" fmla="*/ 0 w 92"/>
                <a:gd name="T11" fmla="*/ 92 h 128"/>
                <a:gd name="T12" fmla="*/ 40 w 92"/>
                <a:gd name="T13" fmla="*/ 128 h 128"/>
                <a:gd name="T14" fmla="*/ 86 w 92"/>
                <a:gd name="T15" fmla="*/ 100 h 128"/>
                <a:gd name="T16" fmla="*/ 68 w 92"/>
                <a:gd name="T17" fmla="*/ 36 h 128"/>
                <a:gd name="T18" fmla="*/ 79 w 92"/>
                <a:gd name="T19" fmla="*/ 98 h 128"/>
                <a:gd name="T20" fmla="*/ 40 w 92"/>
                <a:gd name="T21" fmla="*/ 120 h 128"/>
                <a:gd name="T22" fmla="*/ 8 w 92"/>
                <a:gd name="T23" fmla="*/ 92 h 128"/>
                <a:gd name="T24" fmla="*/ 12 w 92"/>
                <a:gd name="T25" fmla="*/ 63 h 128"/>
                <a:gd name="T26" fmla="*/ 16 w 92"/>
                <a:gd name="T27" fmla="*/ 23 h 128"/>
                <a:gd name="T28" fmla="*/ 33 w 92"/>
                <a:gd name="T29" fmla="*/ 63 h 128"/>
                <a:gd name="T30" fmla="*/ 47 w 92"/>
                <a:gd name="T31" fmla="*/ 39 h 128"/>
                <a:gd name="T32" fmla="*/ 52 w 92"/>
                <a:gd name="T33" fmla="*/ 76 h 128"/>
                <a:gd name="T34" fmla="*/ 71 w 92"/>
                <a:gd name="T35" fmla="*/ 54 h 128"/>
                <a:gd name="T36" fmla="*/ 79 w 92"/>
                <a:gd name="T37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8">
                  <a:moveTo>
                    <a:pt x="68" y="36"/>
                  </a:moveTo>
                  <a:cubicBezTo>
                    <a:pt x="68" y="47"/>
                    <a:pt x="60" y="56"/>
                    <a:pt x="60" y="56"/>
                  </a:cubicBezTo>
                  <a:cubicBezTo>
                    <a:pt x="60" y="36"/>
                    <a:pt x="44" y="20"/>
                    <a:pt x="44" y="20"/>
                  </a:cubicBezTo>
                  <a:cubicBezTo>
                    <a:pt x="44" y="20"/>
                    <a:pt x="44" y="32"/>
                    <a:pt x="36" y="44"/>
                  </a:cubicBezTo>
                  <a:cubicBezTo>
                    <a:pt x="28" y="16"/>
                    <a:pt x="4" y="0"/>
                    <a:pt x="4" y="0"/>
                  </a:cubicBezTo>
                  <a:cubicBezTo>
                    <a:pt x="16" y="44"/>
                    <a:pt x="0" y="60"/>
                    <a:pt x="0" y="92"/>
                  </a:cubicBezTo>
                  <a:cubicBezTo>
                    <a:pt x="0" y="110"/>
                    <a:pt x="16" y="128"/>
                    <a:pt x="40" y="128"/>
                  </a:cubicBezTo>
                  <a:cubicBezTo>
                    <a:pt x="76" y="128"/>
                    <a:pt x="83" y="115"/>
                    <a:pt x="86" y="100"/>
                  </a:cubicBezTo>
                  <a:cubicBezTo>
                    <a:pt x="92" y="80"/>
                    <a:pt x="84" y="56"/>
                    <a:pt x="68" y="36"/>
                  </a:cubicBezTo>
                  <a:close/>
                  <a:moveTo>
                    <a:pt x="79" y="98"/>
                  </a:moveTo>
                  <a:cubicBezTo>
                    <a:pt x="76" y="108"/>
                    <a:pt x="73" y="120"/>
                    <a:pt x="40" y="120"/>
                  </a:cubicBezTo>
                  <a:cubicBezTo>
                    <a:pt x="20" y="120"/>
                    <a:pt x="8" y="106"/>
                    <a:pt x="8" y="92"/>
                  </a:cubicBezTo>
                  <a:cubicBezTo>
                    <a:pt x="8" y="81"/>
                    <a:pt x="10" y="72"/>
                    <a:pt x="12" y="63"/>
                  </a:cubicBezTo>
                  <a:cubicBezTo>
                    <a:pt x="15" y="51"/>
                    <a:pt x="17" y="39"/>
                    <a:pt x="16" y="23"/>
                  </a:cubicBezTo>
                  <a:cubicBezTo>
                    <a:pt x="29" y="40"/>
                    <a:pt x="33" y="63"/>
                    <a:pt x="33" y="63"/>
                  </a:cubicBezTo>
                  <a:cubicBezTo>
                    <a:pt x="33" y="63"/>
                    <a:pt x="44" y="47"/>
                    <a:pt x="47" y="39"/>
                  </a:cubicBezTo>
                  <a:cubicBezTo>
                    <a:pt x="50" y="44"/>
                    <a:pt x="52" y="60"/>
                    <a:pt x="52" y="76"/>
                  </a:cubicBezTo>
                  <a:cubicBezTo>
                    <a:pt x="52" y="76"/>
                    <a:pt x="63" y="67"/>
                    <a:pt x="71" y="54"/>
                  </a:cubicBezTo>
                  <a:cubicBezTo>
                    <a:pt x="79" y="69"/>
                    <a:pt x="82" y="85"/>
                    <a:pt x="7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5" name="Freeform 32"/>
            <p:cNvSpPr/>
            <p:nvPr/>
          </p:nvSpPr>
          <p:spPr bwMode="auto">
            <a:xfrm>
              <a:off x="7173653" y="5152971"/>
              <a:ext cx="158921" cy="128518"/>
            </a:xfrm>
            <a:custGeom>
              <a:avLst/>
              <a:gdLst>
                <a:gd name="T0" fmla="*/ 55 w 57"/>
                <a:gd name="T1" fmla="*/ 12 h 46"/>
                <a:gd name="T2" fmla="*/ 51 w 57"/>
                <a:gd name="T3" fmla="*/ 16 h 46"/>
                <a:gd name="T4" fmla="*/ 32 w 57"/>
                <a:gd name="T5" fmla="*/ 31 h 46"/>
                <a:gd name="T6" fmla="*/ 30 w 57"/>
                <a:gd name="T7" fmla="*/ 14 h 46"/>
                <a:gd name="T8" fmla="*/ 30 w 57"/>
                <a:gd name="T9" fmla="*/ 7 h 46"/>
                <a:gd name="T10" fmla="*/ 24 w 57"/>
                <a:gd name="T11" fmla="*/ 16 h 46"/>
                <a:gd name="T12" fmla="*/ 17 w 57"/>
                <a:gd name="T13" fmla="*/ 26 h 46"/>
                <a:gd name="T14" fmla="*/ 9 w 57"/>
                <a:gd name="T15" fmla="*/ 5 h 46"/>
                <a:gd name="T16" fmla="*/ 7 w 57"/>
                <a:gd name="T17" fmla="*/ 0 h 46"/>
                <a:gd name="T18" fmla="*/ 5 w 57"/>
                <a:gd name="T19" fmla="*/ 6 h 46"/>
                <a:gd name="T20" fmla="*/ 0 w 57"/>
                <a:gd name="T21" fmla="*/ 40 h 46"/>
                <a:gd name="T22" fmla="*/ 2 w 57"/>
                <a:gd name="T23" fmla="*/ 42 h 46"/>
                <a:gd name="T24" fmla="*/ 4 w 57"/>
                <a:gd name="T25" fmla="*/ 40 h 46"/>
                <a:gd name="T26" fmla="*/ 7 w 57"/>
                <a:gd name="T27" fmla="*/ 12 h 46"/>
                <a:gd name="T28" fmla="*/ 15 w 57"/>
                <a:gd name="T29" fmla="*/ 31 h 46"/>
                <a:gd name="T30" fmla="*/ 16 w 57"/>
                <a:gd name="T31" fmla="*/ 34 h 46"/>
                <a:gd name="T32" fmla="*/ 18 w 57"/>
                <a:gd name="T33" fmla="*/ 31 h 46"/>
                <a:gd name="T34" fmla="*/ 26 w 57"/>
                <a:gd name="T35" fmla="*/ 20 h 46"/>
                <a:gd name="T36" fmla="*/ 29 w 57"/>
                <a:gd name="T37" fmla="*/ 34 h 46"/>
                <a:gd name="T38" fmla="*/ 30 w 57"/>
                <a:gd name="T39" fmla="*/ 37 h 46"/>
                <a:gd name="T40" fmla="*/ 32 w 57"/>
                <a:gd name="T41" fmla="*/ 36 h 46"/>
                <a:gd name="T42" fmla="*/ 52 w 57"/>
                <a:gd name="T43" fmla="*/ 21 h 46"/>
                <a:gd name="T44" fmla="*/ 49 w 57"/>
                <a:gd name="T45" fmla="*/ 43 h 46"/>
                <a:gd name="T46" fmla="*/ 51 w 57"/>
                <a:gd name="T47" fmla="*/ 45 h 46"/>
                <a:gd name="T48" fmla="*/ 51 w 57"/>
                <a:gd name="T49" fmla="*/ 46 h 46"/>
                <a:gd name="T50" fmla="*/ 53 w 57"/>
                <a:gd name="T51" fmla="*/ 44 h 46"/>
                <a:gd name="T52" fmla="*/ 55 w 57"/>
                <a:gd name="T53" fmla="*/ 16 h 46"/>
                <a:gd name="T54" fmla="*/ 55 w 57"/>
                <a:gd name="T55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46">
                  <a:moveTo>
                    <a:pt x="55" y="12"/>
                  </a:moveTo>
                  <a:cubicBezTo>
                    <a:pt x="51" y="16"/>
                    <a:pt x="51" y="16"/>
                    <a:pt x="51" y="16"/>
                  </a:cubicBezTo>
                  <a:cubicBezTo>
                    <a:pt x="47" y="21"/>
                    <a:pt x="43" y="26"/>
                    <a:pt x="32" y="31"/>
                  </a:cubicBezTo>
                  <a:cubicBezTo>
                    <a:pt x="31" y="26"/>
                    <a:pt x="30" y="21"/>
                    <a:pt x="30" y="1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1" y="20"/>
                    <a:pt x="20" y="22"/>
                    <a:pt x="17" y="26"/>
                  </a:cubicBezTo>
                  <a:cubicBezTo>
                    <a:pt x="13" y="17"/>
                    <a:pt x="11" y="11"/>
                    <a:pt x="9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3"/>
                    <a:pt x="0" y="21"/>
                    <a:pt x="0" y="40"/>
                  </a:cubicBezTo>
                  <a:cubicBezTo>
                    <a:pt x="0" y="41"/>
                    <a:pt x="0" y="42"/>
                    <a:pt x="2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25"/>
                    <a:pt x="5" y="18"/>
                    <a:pt x="7" y="12"/>
                  </a:cubicBezTo>
                  <a:cubicBezTo>
                    <a:pt x="9" y="17"/>
                    <a:pt x="12" y="23"/>
                    <a:pt x="15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27"/>
                    <a:pt x="24" y="24"/>
                    <a:pt x="26" y="20"/>
                  </a:cubicBezTo>
                  <a:cubicBezTo>
                    <a:pt x="27" y="26"/>
                    <a:pt x="28" y="30"/>
                    <a:pt x="29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31"/>
                    <a:pt x="48" y="26"/>
                    <a:pt x="52" y="21"/>
                  </a:cubicBezTo>
                  <a:cubicBezTo>
                    <a:pt x="53" y="29"/>
                    <a:pt x="52" y="37"/>
                    <a:pt x="49" y="43"/>
                  </a:cubicBezTo>
                  <a:cubicBezTo>
                    <a:pt x="49" y="44"/>
                    <a:pt x="49" y="45"/>
                    <a:pt x="51" y="45"/>
                  </a:cubicBezTo>
                  <a:cubicBezTo>
                    <a:pt x="51" y="45"/>
                    <a:pt x="51" y="46"/>
                    <a:pt x="51" y="46"/>
                  </a:cubicBezTo>
                  <a:cubicBezTo>
                    <a:pt x="52" y="46"/>
                    <a:pt x="53" y="45"/>
                    <a:pt x="53" y="44"/>
                  </a:cubicBezTo>
                  <a:cubicBezTo>
                    <a:pt x="56" y="37"/>
                    <a:pt x="57" y="26"/>
                    <a:pt x="55" y="16"/>
                  </a:cubicBezTo>
                  <a:lnTo>
                    <a:pt x="5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6" name="Group 58"/>
          <p:cNvGrpSpPr/>
          <p:nvPr/>
        </p:nvGrpSpPr>
        <p:grpSpPr>
          <a:xfrm>
            <a:off x="7748817" y="2614591"/>
            <a:ext cx="442387" cy="483388"/>
            <a:chOff x="6372140" y="3573437"/>
            <a:chExt cx="335806" cy="356535"/>
          </a:xfrm>
          <a:solidFill>
            <a:schemeClr val="accent2"/>
          </a:solidFill>
        </p:grpSpPr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6372140" y="3573437"/>
              <a:ext cx="335806" cy="356535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6417744" y="3617659"/>
              <a:ext cx="244600" cy="222489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9" name="Freeform 81"/>
            <p:cNvSpPr>
              <a:spLocks noEditPoints="1"/>
            </p:cNvSpPr>
            <p:nvPr/>
          </p:nvSpPr>
          <p:spPr bwMode="auto">
            <a:xfrm>
              <a:off x="6551790" y="3650825"/>
              <a:ext cx="66332" cy="67714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0" name="Freeform 113"/>
          <p:cNvSpPr>
            <a:spLocks noEditPoints="1"/>
          </p:cNvSpPr>
          <p:nvPr/>
        </p:nvSpPr>
        <p:spPr bwMode="auto">
          <a:xfrm>
            <a:off x="5104341" y="3344842"/>
            <a:ext cx="464400" cy="46513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51" name="Straight Connector 63"/>
          <p:cNvCxnSpPr/>
          <p:nvPr/>
        </p:nvCxnSpPr>
        <p:spPr>
          <a:xfrm rot="5400000">
            <a:off x="8394435" y="3883797"/>
            <a:ext cx="100806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4"/>
          <p:cNvCxnSpPr/>
          <p:nvPr/>
        </p:nvCxnSpPr>
        <p:spPr>
          <a:xfrm>
            <a:off x="8884179" y="4397353"/>
            <a:ext cx="143986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65"/>
          <p:cNvSpPr txBox="1"/>
          <p:nvPr/>
        </p:nvSpPr>
        <p:spPr>
          <a:xfrm>
            <a:off x="2083435" y="1328420"/>
            <a:ext cx="3259455" cy="1772920"/>
          </a:xfrm>
          <a:prstGeom prst="rect">
            <a:avLst/>
          </a:prstGeom>
          <a:noFill/>
        </p:spPr>
        <p:txBody>
          <a:bodyPr wrap="square" rIns="144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1941B1"/>
                </a:solidFill>
                <a:latin typeface="微软雅黑" pitchFamily="34" charset="-122"/>
                <a:ea typeface="微软雅黑" pitchFamily="34" charset="-122"/>
              </a:rPr>
              <a:t>医疗机构体提供数据</a:t>
            </a:r>
            <a:endParaRPr lang="zh-CN" altLang="en-US" sz="1600" b="1" dirty="0">
              <a:solidFill>
                <a:srgbClr val="1941B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按照模板提供病案首页数据</a:t>
            </a:r>
            <a:endParaRPr lang="zh-CN" altLang="en-US" sz="1600" b="1" dirty="0">
              <a:solidFill>
                <a:srgbClr val="1941B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ICD10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ICD9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采用国家临床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数据采集最终时间节点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66"/>
          <p:cNvSpPr txBox="1"/>
          <p:nvPr/>
        </p:nvSpPr>
        <p:spPr>
          <a:xfrm>
            <a:off x="6139815" y="3517900"/>
            <a:ext cx="2987675" cy="1407160"/>
          </a:xfrm>
          <a:prstGeom prst="rect">
            <a:avLst/>
          </a:prstGeom>
          <a:noFill/>
        </p:spPr>
        <p:txBody>
          <a:bodyPr wrap="square" rIns="144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1941B1"/>
                </a:solidFill>
                <a:latin typeface="微软雅黑" pitchFamily="34" charset="-122"/>
                <a:ea typeface="微软雅黑" pitchFamily="34" charset="-122"/>
              </a:rPr>
              <a:t>数据采集过程期望</a:t>
            </a:r>
            <a:endParaRPr lang="zh-CN" altLang="en-US" sz="1600" b="1" dirty="0">
              <a:solidFill>
                <a:srgbClr val="1941B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确定数据采集负责人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校验核对统一诊断手术编码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如不能提供病案首页希望说明原因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68"/>
          <p:cNvSpPr txBox="1">
            <a:spLocks noChangeArrowheads="1"/>
          </p:cNvSpPr>
          <p:nvPr/>
        </p:nvSpPr>
        <p:spPr bwMode="auto">
          <a:xfrm>
            <a:off x="2929466" y="3054328"/>
            <a:ext cx="773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d-ID" altLang="zh-CN" sz="4000" b="1">
                <a:solidFill>
                  <a:schemeClr val="accent1"/>
                </a:solidFill>
                <a:latin typeface="Lato" pitchFamily="34" charset="0"/>
              </a:rPr>
              <a:t>1</a:t>
            </a:r>
            <a:endParaRPr lang="id-ID" altLang="zh-CN" sz="3200">
              <a:solidFill>
                <a:schemeClr val="accent1"/>
              </a:solidFill>
              <a:latin typeface="Lato" pitchFamily="34" charset="0"/>
            </a:endParaRPr>
          </a:p>
        </p:txBody>
      </p:sp>
      <p:sp>
        <p:nvSpPr>
          <p:cNvPr id="57" name="TextBox 69"/>
          <p:cNvSpPr txBox="1">
            <a:spLocks noChangeArrowheads="1"/>
          </p:cNvSpPr>
          <p:nvPr/>
        </p:nvSpPr>
        <p:spPr bwMode="auto">
          <a:xfrm>
            <a:off x="6401329" y="2560616"/>
            <a:ext cx="77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d-ID" altLang="zh-CN" sz="4000" b="1">
                <a:solidFill>
                  <a:schemeClr val="accent1"/>
                </a:solidFill>
                <a:latin typeface="Lato" pitchFamily="34" charset="0"/>
              </a:rPr>
              <a:t>2</a:t>
            </a:r>
            <a:endParaRPr lang="id-ID" altLang="zh-CN" sz="3200">
              <a:solidFill>
                <a:schemeClr val="accent1"/>
              </a:solidFill>
              <a:latin typeface="Lato" pitchFamily="34" charset="0"/>
            </a:endParaRPr>
          </a:p>
        </p:txBody>
      </p:sp>
      <p:grpSp>
        <p:nvGrpSpPr>
          <p:cNvPr id="58" name="Group 47"/>
          <p:cNvGrpSpPr/>
          <p:nvPr/>
        </p:nvGrpSpPr>
        <p:grpSpPr>
          <a:xfrm>
            <a:off x="0" y="4143482"/>
            <a:ext cx="12192003" cy="2744114"/>
            <a:chOff x="0" y="4143482"/>
            <a:chExt cx="12192003" cy="2744114"/>
          </a:xfrm>
          <a:solidFill>
            <a:schemeClr val="bg1">
              <a:lumMod val="50000"/>
              <a:alpha val="28000"/>
            </a:schemeClr>
          </a:solidFill>
        </p:grpSpPr>
        <p:sp>
          <p:nvSpPr>
            <p:cNvPr id="59" name="Freeform 13"/>
            <p:cNvSpPr/>
            <p:nvPr/>
          </p:nvSpPr>
          <p:spPr bwMode="auto">
            <a:xfrm>
              <a:off x="10161327" y="5405107"/>
              <a:ext cx="2030676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0" name="Freeform 14"/>
            <p:cNvSpPr>
              <a:spLocks noEditPoints="1"/>
            </p:cNvSpPr>
            <p:nvPr/>
          </p:nvSpPr>
          <p:spPr bwMode="auto">
            <a:xfrm>
              <a:off x="8125883" y="4383413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6095207" y="4991981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4067708" y="4626522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2032266" y="4143482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4" name="Freeform 18"/>
            <p:cNvSpPr>
              <a:spLocks noEditPoints="1"/>
            </p:cNvSpPr>
            <p:nvPr/>
          </p:nvSpPr>
          <p:spPr bwMode="auto">
            <a:xfrm>
              <a:off x="0" y="4232463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病案首页数据采集资料模板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101090"/>
            <a:ext cx="9385935" cy="464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病案首页数据采集资料模板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1139190"/>
            <a:ext cx="9506585" cy="476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病案首页数据采集资料模板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1139190"/>
            <a:ext cx="9506585" cy="476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针对以后病案数据采集</a:t>
            </a:r>
            <a:endParaRPr lang="zh-CN" altLang="en-US" dirty="0"/>
          </a:p>
        </p:txBody>
      </p: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1027855" y="1793240"/>
            <a:ext cx="546100" cy="550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lnSpc>
                <a:spcPct val="130000"/>
              </a:lnSpc>
            </a:pPr>
            <a:endParaRPr sz="2665"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flipH="1">
            <a:off x="1027855" y="2945555"/>
            <a:ext cx="546100" cy="550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lnSpc>
                <a:spcPct val="130000"/>
              </a:lnSpc>
            </a:pPr>
            <a:endParaRPr sz="2665"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1870289" y="1873673"/>
            <a:ext cx="6049915" cy="372533"/>
          </a:xfrm>
          <a:prstGeom prst="rect">
            <a:avLst/>
          </a:prstGeom>
          <a:noFill/>
        </p:spPr>
        <p:txBody>
          <a:bodyPr wrap="square" lIns="89998" tIns="46798" rIns="89998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spc="22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pitchFamily="2" charset="-122"/>
              </a:rPr>
              <a:t>不断的完善数据质量</a:t>
            </a:r>
            <a:endParaRPr lang="zh-CN" altLang="en-US" sz="2665" b="1" spc="225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+mj-cs"/>
              <a:sym typeface="宋体" pitchFamily="2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1870288" y="3032761"/>
            <a:ext cx="6049913" cy="329191"/>
          </a:xfrm>
          <a:prstGeom prst="rect">
            <a:avLst/>
          </a:prstGeom>
          <a:noFill/>
        </p:spPr>
        <p:txBody>
          <a:bodyPr wrap="square" lIns="89998" tIns="46798" rIns="89998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spc="22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pitchFamily="2" charset="-122"/>
              </a:rPr>
              <a:t>建立自动上传病案的机制</a:t>
            </a:r>
            <a:endParaRPr lang="zh-CN" altLang="en-US" sz="2665" b="1" spc="225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+mj-cs"/>
              <a:sym typeface="宋体" pitchFamily="2" charset="-122"/>
            </a:endParaRPr>
          </a:p>
        </p:txBody>
      </p:sp>
      <p:sp>
        <p:nvSpPr>
          <p:cNvPr id="2050" name="团队"/>
          <p:cNvSpPr/>
          <p:nvPr/>
        </p:nvSpPr>
        <p:spPr bwMode="auto">
          <a:xfrm>
            <a:off x="1105749" y="1856741"/>
            <a:ext cx="389467" cy="389467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5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7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6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665">
              <a:solidFill>
                <a:srgbClr val="FFFFFF"/>
              </a:solidFill>
            </a:endParaRPr>
          </a:p>
        </p:txBody>
      </p:sp>
      <p:sp>
        <p:nvSpPr>
          <p:cNvPr id="57" name="看电脑小人"/>
          <p:cNvSpPr/>
          <p:nvPr/>
        </p:nvSpPr>
        <p:spPr bwMode="auto">
          <a:xfrm>
            <a:off x="1131993" y="3039533"/>
            <a:ext cx="338667" cy="338667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sz="266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8"/>
          <p:cNvSpPr txBox="1"/>
          <p:nvPr/>
        </p:nvSpPr>
        <p:spPr>
          <a:xfrm>
            <a:off x="7508837" y="2381718"/>
            <a:ext cx="3759503" cy="127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7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rPr>
              <a:t>感谢观看</a:t>
            </a:r>
            <a:endParaRPr lang="zh-CN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思源黑体旧字形 Light" panose="020B0300000000000000" pitchFamily="34" charset="-128"/>
            </a:endParaRPr>
          </a:p>
        </p:txBody>
      </p:sp>
      <p:pic>
        <p:nvPicPr>
          <p:cNvPr id="22" name="Picture 2" descr="C:\Users\Vivian\Desktop\万达LOGO-中英文全称长版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55456" y="429428"/>
            <a:ext cx="2215629" cy="443647"/>
          </a:xfrm>
          <a:prstGeom prst="rect">
            <a:avLst/>
          </a:prstGeom>
          <a:noFill/>
        </p:spPr>
      </p:pic>
      <p:sp>
        <p:nvSpPr>
          <p:cNvPr id="23" name="文本框 38"/>
          <p:cNvSpPr/>
          <p:nvPr/>
        </p:nvSpPr>
        <p:spPr>
          <a:xfrm>
            <a:off x="7520445" y="4326406"/>
            <a:ext cx="2301736" cy="31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rPr>
              <a:t>汇报日期：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rPr>
              <a:t>2020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rPr>
              <a:t>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思源黑体旧字形 Light" panose="020B0300000000000000" pitchFamily="34" charset="-128"/>
              </a:rPr>
              <a:t>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思源黑体旧字形 Light" panose="020B0300000000000000" pitchFamily="34" charset="-128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565986" y="3945711"/>
            <a:ext cx="880134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20187505"/>
  <p:tag name="KSO_WM_UNIT_TYPE" val="l_h_i"/>
  <p:tag name="KSO_WM_UNIT_INDEX" val="1_1_1"/>
  <p:tag name="KSO_WM_UNIT_ID" val="diagram20187505_3*l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20187505"/>
  <p:tag name="KSO_WM_UNIT_TYPE" val="l_h_i"/>
  <p:tag name="KSO_WM_UNIT_INDEX" val="1_2_1"/>
  <p:tag name="KSO_WM_UNIT_ID" val="diagram20187505_3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ISCONTENTSTITLE" val="0"/>
  <p:tag name="KSO_WM_UNIT_VALUE" val="21"/>
  <p:tag name="KSO_WM_UNIT_HIGHLIGHT" val="0"/>
  <p:tag name="KSO_WM_UNIT_COMPATIBLE" val="0"/>
  <p:tag name="KSO_WM_DIAGRAM_GROUP_CODE" val="l1-1"/>
  <p:tag name="KSO_WM_UNIT_TYPE" val="l_h_a"/>
  <p:tag name="KSO_WM_UNIT_INDEX" val="1_1_1"/>
  <p:tag name="KSO_WM_UNIT_ID" val="diagram20187505_3*l_h_a*1_1_1"/>
  <p:tag name="KSO_WM_TEMPLATE_CATEGORY" val="diagram"/>
  <p:tag name="KSO_WM_TEMPLATE_INDEX" val="2018750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5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ISCONTENTSTITLE" val="0"/>
  <p:tag name="KSO_WM_UNIT_VALUE" val="21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diagram20187505_3*l_h_a*1_2_1"/>
  <p:tag name="KSO_WM_TEMPLATE_CATEGORY" val="diagram"/>
  <p:tag name="KSO_WM_TEMPLATE_INDEX" val="20187505"/>
  <p:tag name="KSO_WM_UNIT_LAYERLEVEL" val="1_1_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  <p:tag name="KSO_WM_UNIT_NOCLEAR" val="0"/>
  <p:tag name="KSO_WM_UNIT_TEXT_FILL_FORE_SCHEMECOLOR_INDEX" val="6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主题1">
  <a:themeElements>
    <a:clrScheme name="蓝色水墨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53B5E6"/>
      </a:accent1>
      <a:accent2>
        <a:srgbClr val="2A68CA"/>
      </a:accent2>
      <a:accent3>
        <a:srgbClr val="3597DA"/>
      </a:accent3>
      <a:accent4>
        <a:srgbClr val="072AA0"/>
      </a:accent4>
      <a:accent5>
        <a:srgbClr val="4472C4"/>
      </a:accent5>
      <a:accent6>
        <a:srgbClr val="A0DDF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40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主题1</vt:lpstr>
      <vt:lpstr>PowerPoint 演示文稿</vt:lpstr>
      <vt:lpstr>病案首页数据采集</vt:lpstr>
      <vt:lpstr>病案首页数据采集资料模板</vt:lpstr>
      <vt:lpstr>病案首页数据采集资料模板</vt:lpstr>
      <vt:lpstr>病案首页数据采集资料模板</vt:lpstr>
      <vt:lpstr>针对以后病案数据采集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Administrator</dc:creator>
  <cp:lastModifiedBy>Vincent</cp:lastModifiedBy>
  <cp:revision>264</cp:revision>
  <dcterms:created xsi:type="dcterms:W3CDTF">2017-09-08T04:09:00Z</dcterms:created>
  <dcterms:modified xsi:type="dcterms:W3CDTF">2020-05-11T00:49:08Z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