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‹N°›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‹N°›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485897" y="3226137"/>
            <a:ext cx="1656184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REPOSITORY CENTRAL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308304" y="551723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REPOSITORY</a:t>
            </a:r>
          </a:p>
          <a:p>
            <a:pPr algn="ctr"/>
            <a:r>
              <a:rPr lang="fr-FR" dirty="0" smtClean="0"/>
              <a:t>LOCAL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306054" y="4342006"/>
            <a:ext cx="1656184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REPOSITORY</a:t>
            </a:r>
          </a:p>
          <a:p>
            <a:pPr algn="ctr"/>
            <a:r>
              <a:rPr lang="fr-FR" dirty="0" smtClean="0"/>
              <a:t>TEAM 2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096638" y="1844824"/>
            <a:ext cx="1656184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REPOSITORY</a:t>
            </a:r>
          </a:p>
          <a:p>
            <a:pPr algn="ctr"/>
            <a:r>
              <a:rPr lang="fr-FR" dirty="0" smtClean="0"/>
              <a:t>TEAM 1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644008" y="3520314"/>
            <a:ext cx="1656184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REPOSITORY</a:t>
            </a:r>
          </a:p>
          <a:p>
            <a:pPr algn="ctr"/>
            <a:r>
              <a:rPr lang="fr-FR" dirty="0" smtClean="0"/>
              <a:t>INTEGRATION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011756" y="8367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REPOSITORY</a:t>
            </a:r>
          </a:p>
          <a:p>
            <a:pPr algn="ctr"/>
            <a:r>
              <a:rPr lang="fr-FR" dirty="0" smtClean="0"/>
              <a:t>LOCAL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139548" y="8367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REPOSITORY</a:t>
            </a:r>
          </a:p>
          <a:p>
            <a:pPr algn="ctr"/>
            <a:r>
              <a:rPr lang="fr-FR" dirty="0" smtClean="0"/>
              <a:t>LOCAL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82213" y="2123878"/>
            <a:ext cx="864096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710033" y="2123878"/>
            <a:ext cx="864096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53849" y="4689140"/>
            <a:ext cx="864096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818045" y="4681466"/>
            <a:ext cx="864096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5496" y="3323597"/>
            <a:ext cx="864096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538125" y="3497202"/>
            <a:ext cx="864096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5535592" y="404664"/>
            <a:ext cx="864096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524328" y="404664"/>
            <a:ext cx="864096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752822" y="6389948"/>
            <a:ext cx="864096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5352502" y="551723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REPOSITORY</a:t>
            </a:r>
          </a:p>
          <a:p>
            <a:pPr algn="ctr"/>
            <a:r>
              <a:rPr lang="fr-FR" dirty="0" smtClean="0"/>
              <a:t>LOCAL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5797020" y="6389948"/>
            <a:ext cx="864096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539956" y="3358296"/>
            <a:ext cx="1684666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INTEGRATEUR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7" idx="2"/>
            <a:endCxn id="8" idx="0"/>
          </p:cNvCxnSpPr>
          <p:nvPr/>
        </p:nvCxnSpPr>
        <p:spPr>
          <a:xfrm flipH="1">
            <a:off x="5472100" y="2636912"/>
            <a:ext cx="1452630" cy="883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0" idx="2"/>
            <a:endCxn id="7" idx="0"/>
          </p:cNvCxnSpPr>
          <p:nvPr/>
        </p:nvCxnSpPr>
        <p:spPr>
          <a:xfrm>
            <a:off x="5967640" y="1628800"/>
            <a:ext cx="95709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9" idx="2"/>
            <a:endCxn id="7" idx="0"/>
          </p:cNvCxnSpPr>
          <p:nvPr/>
        </p:nvCxnSpPr>
        <p:spPr>
          <a:xfrm flipH="1">
            <a:off x="6924730" y="1628800"/>
            <a:ext cx="91511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5" idx="0"/>
            <a:endCxn id="6" idx="2"/>
          </p:cNvCxnSpPr>
          <p:nvPr/>
        </p:nvCxnSpPr>
        <p:spPr>
          <a:xfrm flipH="1" flipV="1">
            <a:off x="8134146" y="5134094"/>
            <a:ext cx="2250" cy="383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0" idx="0"/>
            <a:endCxn id="6" idx="2"/>
          </p:cNvCxnSpPr>
          <p:nvPr/>
        </p:nvCxnSpPr>
        <p:spPr>
          <a:xfrm flipV="1">
            <a:off x="6180594" y="5134094"/>
            <a:ext cx="1953552" cy="383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6" idx="0"/>
            <a:endCxn id="8" idx="3"/>
          </p:cNvCxnSpPr>
          <p:nvPr/>
        </p:nvCxnSpPr>
        <p:spPr>
          <a:xfrm flipH="1" flipV="1">
            <a:off x="6300192" y="3916358"/>
            <a:ext cx="1833954" cy="425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499992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5" idx="3"/>
            <a:endCxn id="4" idx="1"/>
          </p:cNvCxnSpPr>
          <p:nvPr/>
        </p:nvCxnSpPr>
        <p:spPr>
          <a:xfrm>
            <a:off x="899592" y="3485615"/>
            <a:ext cx="586305" cy="13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1" idx="2"/>
            <a:endCxn id="4" idx="0"/>
          </p:cNvCxnSpPr>
          <p:nvPr/>
        </p:nvCxnSpPr>
        <p:spPr>
          <a:xfrm>
            <a:off x="1314261" y="2447914"/>
            <a:ext cx="999728" cy="77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2" idx="2"/>
            <a:endCxn id="4" idx="0"/>
          </p:cNvCxnSpPr>
          <p:nvPr/>
        </p:nvCxnSpPr>
        <p:spPr>
          <a:xfrm flipH="1">
            <a:off x="2313989" y="2447914"/>
            <a:ext cx="828092" cy="77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6" idx="1"/>
            <a:endCxn id="4" idx="3"/>
          </p:cNvCxnSpPr>
          <p:nvPr/>
        </p:nvCxnSpPr>
        <p:spPr>
          <a:xfrm flipH="1" flipV="1">
            <a:off x="3142081" y="3622181"/>
            <a:ext cx="396044" cy="37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4" idx="0"/>
            <a:endCxn id="4" idx="2"/>
          </p:cNvCxnSpPr>
          <p:nvPr/>
        </p:nvCxnSpPr>
        <p:spPr>
          <a:xfrm flipH="1" flipV="1">
            <a:off x="2313989" y="4018225"/>
            <a:ext cx="936104" cy="663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13" idx="0"/>
            <a:endCxn id="4" idx="2"/>
          </p:cNvCxnSpPr>
          <p:nvPr/>
        </p:nvCxnSpPr>
        <p:spPr>
          <a:xfrm flipV="1">
            <a:off x="1485897" y="4018225"/>
            <a:ext cx="828092" cy="670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9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691680" y="3933056"/>
            <a:ext cx="2952328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NE SERA PAS COMMITE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691680" y="2420888"/>
            <a:ext cx="2952328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SERA COMMITE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699894" y="908720"/>
            <a:ext cx="294411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DEJA COMMITE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2778" y="1213615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REPOSITORY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-36512" y="2535287"/>
            <a:ext cx="156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STAGING AREA</a:t>
            </a:r>
          </a:p>
          <a:p>
            <a:pPr algn="ctr"/>
            <a:r>
              <a:rPr lang="fr-FR" dirty="0" smtClean="0"/>
              <a:t>ou</a:t>
            </a:r>
          </a:p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28855" y="4185954"/>
            <a:ext cx="1235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WORKING</a:t>
            </a:r>
          </a:p>
          <a:p>
            <a:pPr algn="ctr"/>
            <a:r>
              <a:rPr lang="fr-FR" dirty="0" smtClean="0"/>
              <a:t>DIRECTORY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932040" y="5842047"/>
            <a:ext cx="212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&lt;création du fichier&gt;</a:t>
            </a:r>
            <a:endParaRPr lang="fr-FR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423136" y="4324454"/>
            <a:ext cx="114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532172" y="2812286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Indexed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377996" y="1220181"/>
            <a:ext cx="123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Committed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740352" y="432445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Modified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0" idx="0"/>
            <a:endCxn id="11" idx="2"/>
          </p:cNvCxnSpPr>
          <p:nvPr/>
        </p:nvCxnSpPr>
        <p:spPr>
          <a:xfrm flipV="1">
            <a:off x="5996434" y="4693786"/>
            <a:ext cx="0" cy="114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1" idx="0"/>
            <a:endCxn id="12" idx="2"/>
          </p:cNvCxnSpPr>
          <p:nvPr/>
        </p:nvCxnSpPr>
        <p:spPr>
          <a:xfrm flipV="1">
            <a:off x="5996434" y="3181618"/>
            <a:ext cx="0" cy="1142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0"/>
            <a:endCxn id="13" idx="2"/>
          </p:cNvCxnSpPr>
          <p:nvPr/>
        </p:nvCxnSpPr>
        <p:spPr>
          <a:xfrm flipV="1">
            <a:off x="5996434" y="1589513"/>
            <a:ext cx="1" cy="1222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stCxn id="13" idx="3"/>
            <a:endCxn id="14" idx="0"/>
          </p:cNvCxnSpPr>
          <p:nvPr/>
        </p:nvCxnSpPr>
        <p:spPr>
          <a:xfrm>
            <a:off x="6614873" y="1404847"/>
            <a:ext cx="1645013" cy="291960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4" idx="1"/>
            <a:endCxn id="12" idx="3"/>
          </p:cNvCxnSpPr>
          <p:nvPr/>
        </p:nvCxnSpPr>
        <p:spPr>
          <a:xfrm rot="10800000">
            <a:off x="6460696" y="2996953"/>
            <a:ext cx="1279656" cy="15121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153671" y="357847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add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368646" y="354770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add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703697" y="1702549"/>
            <a:ext cx="1476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&lt;modification</a:t>
            </a:r>
          </a:p>
          <a:p>
            <a:pPr algn="ctr"/>
            <a:r>
              <a:rPr lang="fr-FR" i="1" dirty="0" smtClean="0"/>
              <a:t> du fichier&gt;</a:t>
            </a:r>
            <a:endParaRPr lang="fr-FR" i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6164429" y="2051556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commit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6044557" y="3501008"/>
            <a:ext cx="1047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Undo :</a:t>
            </a:r>
          </a:p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reset – file.txt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7737807" y="1239143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Undo :</a:t>
            </a:r>
          </a:p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checkout</a:t>
            </a:r>
            <a:r>
              <a:rPr lang="fr-FR" sz="1200" dirty="0" smtClean="0">
                <a:solidFill>
                  <a:srgbClr val="FF0000"/>
                </a:solidFill>
              </a:rPr>
              <a:t> – file.txt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8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2162" y="25204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664310" y="25204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996458" y="25204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052989" y="1332368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355976" y="1340768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en arc 9"/>
          <p:cNvCxnSpPr/>
          <p:nvPr/>
        </p:nvCxnSpPr>
        <p:spPr>
          <a:xfrm>
            <a:off x="908226" y="533728"/>
            <a:ext cx="756084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/>
          <p:nvPr/>
        </p:nvCxnSpPr>
        <p:spPr>
          <a:xfrm>
            <a:off x="2240374" y="533728"/>
            <a:ext cx="75608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5" idx="4"/>
            <a:endCxn id="7" idx="0"/>
          </p:cNvCxnSpPr>
          <p:nvPr/>
        </p:nvCxnSpPr>
        <p:spPr>
          <a:xfrm rot="16200000" flipH="1">
            <a:off x="2394552" y="385899"/>
            <a:ext cx="504258" cy="13886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6"/>
            <a:endCxn id="8" idx="2"/>
          </p:cNvCxnSpPr>
          <p:nvPr/>
        </p:nvCxnSpPr>
        <p:spPr>
          <a:xfrm>
            <a:off x="3629053" y="1620400"/>
            <a:ext cx="726923" cy="8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428031" y="2420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760179" y="2420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092327" y="2420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148858" y="3501008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451845" y="3509408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en arc 26"/>
          <p:cNvCxnSpPr/>
          <p:nvPr/>
        </p:nvCxnSpPr>
        <p:spPr>
          <a:xfrm>
            <a:off x="1004095" y="2702368"/>
            <a:ext cx="756084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rc 27"/>
          <p:cNvCxnSpPr/>
          <p:nvPr/>
        </p:nvCxnSpPr>
        <p:spPr>
          <a:xfrm>
            <a:off x="2336243" y="2702368"/>
            <a:ext cx="75608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>
            <a:stCxn id="23" idx="4"/>
            <a:endCxn id="25" idx="0"/>
          </p:cNvCxnSpPr>
          <p:nvPr/>
        </p:nvCxnSpPr>
        <p:spPr>
          <a:xfrm rot="16200000" flipH="1">
            <a:off x="2490421" y="2554539"/>
            <a:ext cx="504258" cy="13886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stCxn id="25" idx="6"/>
            <a:endCxn id="26" idx="2"/>
          </p:cNvCxnSpPr>
          <p:nvPr/>
        </p:nvCxnSpPr>
        <p:spPr>
          <a:xfrm>
            <a:off x="3724922" y="3789040"/>
            <a:ext cx="726923" cy="8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5652120" y="2441322"/>
            <a:ext cx="576064" cy="576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en arc 31"/>
          <p:cNvCxnSpPr>
            <a:stCxn id="26" idx="6"/>
            <a:endCxn id="31" idx="4"/>
          </p:cNvCxnSpPr>
          <p:nvPr/>
        </p:nvCxnSpPr>
        <p:spPr>
          <a:xfrm flipV="1">
            <a:off x="5027909" y="3017386"/>
            <a:ext cx="912243" cy="7800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>
            <a:stCxn id="24" idx="6"/>
            <a:endCxn id="31" idx="2"/>
          </p:cNvCxnSpPr>
          <p:nvPr/>
        </p:nvCxnSpPr>
        <p:spPr>
          <a:xfrm>
            <a:off x="3668391" y="2708718"/>
            <a:ext cx="1983729" cy="206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332162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1664310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996458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052989" y="5661450"/>
            <a:ext cx="576064" cy="57606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4355976" y="5669850"/>
            <a:ext cx="576064" cy="57606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en arc 42"/>
          <p:cNvCxnSpPr/>
          <p:nvPr/>
        </p:nvCxnSpPr>
        <p:spPr>
          <a:xfrm>
            <a:off x="908226" y="4862810"/>
            <a:ext cx="756084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/>
          <p:nvPr/>
        </p:nvCxnSpPr>
        <p:spPr>
          <a:xfrm>
            <a:off x="2240374" y="4862810"/>
            <a:ext cx="75608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rc 44"/>
          <p:cNvCxnSpPr>
            <a:stCxn id="40" idx="6"/>
            <a:endCxn id="47" idx="2"/>
          </p:cNvCxnSpPr>
          <p:nvPr/>
        </p:nvCxnSpPr>
        <p:spPr>
          <a:xfrm flipV="1">
            <a:off x="3572522" y="4867110"/>
            <a:ext cx="857077" cy="20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/>
          <p:cNvCxnSpPr>
            <a:stCxn id="41" idx="6"/>
            <a:endCxn id="42" idx="2"/>
          </p:cNvCxnSpPr>
          <p:nvPr/>
        </p:nvCxnSpPr>
        <p:spPr>
          <a:xfrm>
            <a:off x="3629053" y="5949482"/>
            <a:ext cx="726923" cy="84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4429599" y="4579078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5732586" y="4587478"/>
            <a:ext cx="576064" cy="576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en arc 48"/>
          <p:cNvCxnSpPr>
            <a:stCxn id="47" idx="6"/>
            <a:endCxn id="48" idx="2"/>
          </p:cNvCxnSpPr>
          <p:nvPr/>
        </p:nvCxnSpPr>
        <p:spPr>
          <a:xfrm>
            <a:off x="5005663" y="4867110"/>
            <a:ext cx="726923" cy="8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39" idx="4"/>
            <a:endCxn id="41" idx="0"/>
          </p:cNvCxnSpPr>
          <p:nvPr/>
        </p:nvCxnSpPr>
        <p:spPr>
          <a:xfrm rot="16200000" flipH="1">
            <a:off x="2394552" y="4714981"/>
            <a:ext cx="504258" cy="1388679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740352" y="3038081"/>
            <a:ext cx="87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MERGE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7740352" y="5292118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4511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Affichage à l'écran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Tema do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CAILLY Antoine</dc:creator>
  <cp:lastModifiedBy>CAILLY Antoine</cp:lastModifiedBy>
  <cp:revision>7</cp:revision>
  <dcterms:created xsi:type="dcterms:W3CDTF">2016-11-16T08:56:41Z</dcterms:created>
  <dcterms:modified xsi:type="dcterms:W3CDTF">2016-11-17T07:41:40Z</dcterms:modified>
</cp:coreProperties>
</file>