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</p:sldMasterIdLst>
  <p:notesMasterIdLst>
    <p:notesMasterId r:id="rId11"/>
  </p:notesMasterIdLst>
  <p:sldIdLst>
    <p:sldId id="257" r:id="rId10"/>
    <p:sldId id="382" r:id="rId12"/>
    <p:sldId id="611" r:id="rId13"/>
    <p:sldId id="612" r:id="rId14"/>
    <p:sldId id="613" r:id="rId15"/>
    <p:sldId id="379" r:id="rId16"/>
    <p:sldId id="610" r:id="rId17"/>
    <p:sldId id="348" r:id="rId18"/>
    <p:sldId id="472" r:id="rId19"/>
    <p:sldId id="567" r:id="rId20"/>
    <p:sldId id="474" r:id="rId21"/>
    <p:sldId id="473" r:id="rId22"/>
    <p:sldId id="475" r:id="rId23"/>
    <p:sldId id="520" r:id="rId24"/>
    <p:sldId id="564" r:id="rId25"/>
    <p:sldId id="614" r:id="rId26"/>
    <p:sldId id="565" r:id="rId27"/>
    <p:sldId id="568" r:id="rId28"/>
    <p:sldId id="566" r:id="rId29"/>
    <p:sldId id="569" r:id="rId30"/>
    <p:sldId id="570" r:id="rId31"/>
    <p:sldId id="571" r:id="rId32"/>
    <p:sldId id="572" r:id="rId33"/>
    <p:sldId id="573" r:id="rId34"/>
    <p:sldId id="578" r:id="rId35"/>
    <p:sldId id="574" r:id="rId36"/>
    <p:sldId id="575" r:id="rId37"/>
    <p:sldId id="389" r:id="rId38"/>
    <p:sldId id="576" r:id="rId39"/>
    <p:sldId id="596" r:id="rId40"/>
    <p:sldId id="597" r:id="rId41"/>
    <p:sldId id="598" r:id="rId42"/>
    <p:sldId id="577" r:id="rId43"/>
    <p:sldId id="588" r:id="rId44"/>
    <p:sldId id="615" r:id="rId45"/>
    <p:sldId id="282" r:id="rId46"/>
  </p:sldIdLst>
  <p:sldSz cx="10692130" cy="7559675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long" initials="y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3A76"/>
    <a:srgbClr val="84C226"/>
    <a:srgbClr val="1839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343"/>
        <p:guide pos="3437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0" Type="http://schemas.openxmlformats.org/officeDocument/2006/relationships/commentAuthors" Target="commentAuthors.xml"/><Relationship Id="rId5" Type="http://schemas.openxmlformats.org/officeDocument/2006/relationships/slideMaster" Target="slideMasters/slideMaster4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0" Type="http://schemas.openxmlformats.org/officeDocument/2006/relationships/slide" Target="slides/slide30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Rectangle 2"/>
          <p:cNvSpPr/>
          <p:nvPr>
            <p:ph type="sldImg"/>
          </p:nvPr>
        </p:nvSpPr>
        <p:spPr>
          <a:xfrm>
            <a:off x="1050925" y="754063"/>
            <a:ext cx="4572000" cy="3294062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9219" name="Rectangle 3"/>
          <p:cNvSpPr/>
          <p:nvPr>
            <p:ph type="body" sz="quarter"/>
          </p:nvPr>
        </p:nvSpPr>
        <p:spPr>
          <a:xfrm>
            <a:off x="538163" y="4389438"/>
            <a:ext cx="5780087" cy="3951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2" name="Rectangle 4"/>
          <p:cNvSpPr/>
          <p:nvPr>
            <p:ph type="hdr" sz="quarter"/>
          </p:nvPr>
        </p:nvSpPr>
        <p:spPr>
          <a:xfrm>
            <a:off x="0" y="0"/>
            <a:ext cx="2973388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pPr lvl="0" indent="0" defTabSz="914400" fontAlgn="base"/>
            <a:endParaRPr lang="zh-CN" altLang="en-US" sz="1200" strike="noStrike" noProof="1" dirty="0"/>
          </a:p>
        </p:txBody>
      </p:sp>
      <p:sp>
        <p:nvSpPr>
          <p:cNvPr id="2053" name="Rectangle 5"/>
          <p:cNvSpPr/>
          <p:nvPr>
            <p:ph type="dt"/>
          </p:nvPr>
        </p:nvSpPr>
        <p:spPr>
          <a:xfrm>
            <a:off x="3883025" y="0"/>
            <a:ext cx="2974975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pPr lvl="0" indent="0" algn="r" defTabSz="914400" fontAlgn="base"/>
            <a:endParaRPr lang="zh-CN" altLang="en-US" sz="1200" strike="noStrike" noProof="1" dirty="0"/>
          </a:p>
        </p:txBody>
      </p:sp>
      <p:sp>
        <p:nvSpPr>
          <p:cNvPr id="2054" name="Rectangle 6"/>
          <p:cNvSpPr/>
          <p:nvPr>
            <p:ph type="ftr" sz="quarter"/>
          </p:nvPr>
        </p:nvSpPr>
        <p:spPr>
          <a:xfrm>
            <a:off x="0" y="8686800"/>
            <a:ext cx="2973388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pPr lvl="0" indent="0" defTabSz="914400" fontAlgn="base"/>
            <a:endParaRPr lang="zh-CN" altLang="en-US" sz="1200" strike="noStrike" noProof="1" dirty="0"/>
          </a:p>
        </p:txBody>
      </p:sp>
      <p:sp>
        <p:nvSpPr>
          <p:cNvPr id="2055" name="Rectangle 7"/>
          <p:cNvSpPr/>
          <p:nvPr>
            <p:ph type="sldNum" sz="quarter"/>
          </p:nvPr>
        </p:nvSpPr>
        <p:spPr>
          <a:xfrm>
            <a:off x="3883025" y="8686800"/>
            <a:ext cx="2974975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pPr lvl="0" indent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en-US"/>
              <a:t>有谁之前了解过</a:t>
            </a:r>
            <a:r>
              <a:rPr lang="en-US" altLang="zh-CN"/>
              <a:t>TDD</a:t>
            </a:r>
            <a:r>
              <a:rPr lang="zh-CN" altLang="en-US"/>
              <a:t>的，请谈谈你的</a:t>
            </a:r>
            <a:r>
              <a:rPr lang="zh-CN" altLang="en-US"/>
              <a:t>看法，</a:t>
            </a:r>
            <a:endParaRPr lang="zh-CN" altLang="en-US"/>
          </a:p>
          <a:p>
            <a:r>
              <a:rPr lang="zh-CN" altLang="en-US"/>
              <a:t>或者大家平时在开发过程中，觉得最大的问题在</a:t>
            </a:r>
            <a:r>
              <a:rPr lang="zh-CN" altLang="en-US"/>
              <a:t>哪？</a:t>
            </a:r>
            <a:endParaRPr lang="zh-CN" altLang="en-US"/>
          </a:p>
          <a:p>
            <a:r>
              <a:rPr lang="zh-CN" altLang="en-US"/>
              <a:t>你对你的代码是否有信心，要怎么才能让代码有信心</a:t>
            </a:r>
            <a:r>
              <a:rPr lang="zh-CN" altLang="en-US"/>
              <a:t>呢？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482" name="幻灯片图像占位符 1"/>
          <p:cNvSpPr/>
          <p:nvPr>
            <p:ph type="sldImg"/>
          </p:nvPr>
        </p:nvSpPr>
        <p:spPr/>
      </p:sp>
      <p:sp>
        <p:nvSpPr>
          <p:cNvPr id="20483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530" name="幻灯片图像占位符 1"/>
          <p:cNvSpPr/>
          <p:nvPr>
            <p:ph type="sldImg"/>
          </p:nvPr>
        </p:nvSpPr>
        <p:spPr/>
      </p:sp>
      <p:sp>
        <p:nvSpPr>
          <p:cNvPr id="22531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8" name="幻灯片图像占位符 1"/>
          <p:cNvSpPr/>
          <p:nvPr>
            <p:ph type="sldImg"/>
          </p:nvPr>
        </p:nvSpPr>
        <p:spPr/>
      </p:sp>
      <p:sp>
        <p:nvSpPr>
          <p:cNvPr id="24579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626" name="幻灯片图像占位符 1"/>
          <p:cNvSpPr/>
          <p:nvPr>
            <p:ph type="sldImg"/>
          </p:nvPr>
        </p:nvSpPr>
        <p:spPr/>
      </p:sp>
      <p:sp>
        <p:nvSpPr>
          <p:cNvPr id="26627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674" name="幻灯片图像占位符 1"/>
          <p:cNvSpPr/>
          <p:nvPr>
            <p:ph type="sldImg"/>
          </p:nvPr>
        </p:nvSpPr>
        <p:spPr/>
      </p:sp>
      <p:sp>
        <p:nvSpPr>
          <p:cNvPr id="28675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22" name="幻灯片图像占位符 1"/>
          <p:cNvSpPr/>
          <p:nvPr>
            <p:ph type="sldImg"/>
          </p:nvPr>
        </p:nvSpPr>
        <p:spPr/>
      </p:sp>
      <p:sp>
        <p:nvSpPr>
          <p:cNvPr id="30723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22" name="幻灯片图像占位符 1"/>
          <p:cNvSpPr/>
          <p:nvPr>
            <p:ph type="sldImg"/>
          </p:nvPr>
        </p:nvSpPr>
        <p:spPr/>
      </p:sp>
      <p:sp>
        <p:nvSpPr>
          <p:cNvPr id="30723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2770" name="幻灯片图像占位符 1"/>
          <p:cNvSpPr/>
          <p:nvPr>
            <p:ph type="sldImg"/>
          </p:nvPr>
        </p:nvSpPr>
        <p:spPr/>
      </p:sp>
      <p:sp>
        <p:nvSpPr>
          <p:cNvPr id="32771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>
                <a:ea typeface="微软雅黑" panose="020B0503020204020204" pitchFamily="2" charset="-122"/>
                <a:sym typeface="+mn-ea"/>
              </a:rPr>
              <a:t>甚至我比如这个时候下班了，我在当前进度设置一个</a:t>
            </a:r>
            <a:r>
              <a:rPr lang="en-US" altLang="zh-CN">
                <a:ea typeface="微软雅黑" panose="020B0503020204020204" pitchFamily="2" charset="-122"/>
                <a:sym typeface="+mn-ea"/>
              </a:rPr>
              <a:t>bug</a:t>
            </a:r>
            <a:r>
              <a:rPr lang="zh-CN" altLang="en-US">
                <a:ea typeface="微软雅黑" panose="020B0503020204020204" pitchFamily="2" charset="-122"/>
                <a:sym typeface="+mn-ea"/>
              </a:rPr>
              <a:t>，让当前测试失败，等明天来了，一运行测试，哦</a:t>
            </a:r>
            <a:r>
              <a:rPr lang="en-US" altLang="zh-CN">
                <a:ea typeface="微软雅黑" panose="020B0503020204020204" pitchFamily="2" charset="-122"/>
                <a:sym typeface="+mn-ea"/>
              </a:rPr>
              <a:t> </a:t>
            </a:r>
            <a:r>
              <a:rPr lang="zh-CN" altLang="en-US">
                <a:ea typeface="微软雅黑" panose="020B0503020204020204" pitchFamily="2" charset="-122"/>
                <a:sym typeface="+mn-ea"/>
              </a:rPr>
              <a:t>我原来开发到了这里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4818" name="幻灯片图像占位符 1"/>
          <p:cNvSpPr/>
          <p:nvPr>
            <p:ph type="sldImg"/>
          </p:nvPr>
        </p:nvSpPr>
        <p:spPr/>
      </p:sp>
      <p:sp>
        <p:nvSpPr>
          <p:cNvPr id="34819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目录内容版式仅供使用，非强制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6866" name="幻灯片图像占位符 1"/>
          <p:cNvSpPr/>
          <p:nvPr>
            <p:ph type="sldImg"/>
          </p:nvPr>
        </p:nvSpPr>
        <p:spPr/>
      </p:sp>
      <p:sp>
        <p:nvSpPr>
          <p:cNvPr id="36867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338" name="幻灯片图像占位符 1"/>
          <p:cNvSpPr/>
          <p:nvPr>
            <p:ph type="sldImg"/>
          </p:nvPr>
        </p:nvSpPr>
        <p:spPr/>
      </p:sp>
      <p:sp>
        <p:nvSpPr>
          <p:cNvPr id="14339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目录内容版式仅供使用，非强制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8914" name="幻灯片图像占位符 1"/>
          <p:cNvSpPr/>
          <p:nvPr>
            <p:ph type="sldImg"/>
          </p:nvPr>
        </p:nvSpPr>
        <p:spPr/>
      </p:sp>
      <p:sp>
        <p:nvSpPr>
          <p:cNvPr id="38915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62" name="幻灯片图像占位符 1"/>
          <p:cNvSpPr/>
          <p:nvPr>
            <p:ph type="sldImg"/>
          </p:nvPr>
        </p:nvSpPr>
        <p:spPr/>
      </p:sp>
      <p:sp>
        <p:nvSpPr>
          <p:cNvPr id="40963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5058" name="幻灯片图像占位符 1"/>
          <p:cNvSpPr/>
          <p:nvPr>
            <p:ph type="sldImg"/>
          </p:nvPr>
        </p:nvSpPr>
        <p:spPr/>
      </p:sp>
      <p:sp>
        <p:nvSpPr>
          <p:cNvPr id="45059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7106" name="幻灯片图像占位符 1"/>
          <p:cNvSpPr/>
          <p:nvPr>
            <p:ph type="sldImg"/>
          </p:nvPr>
        </p:nvSpPr>
        <p:spPr/>
      </p:sp>
      <p:sp>
        <p:nvSpPr>
          <p:cNvPr id="47107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9154" name="幻灯片图像占位符 1"/>
          <p:cNvSpPr/>
          <p:nvPr>
            <p:ph type="sldImg"/>
          </p:nvPr>
        </p:nvSpPr>
        <p:spPr/>
      </p:sp>
      <p:sp>
        <p:nvSpPr>
          <p:cNvPr id="49155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02" name="幻灯片图像占位符 1"/>
          <p:cNvSpPr/>
          <p:nvPr>
            <p:ph type="sldImg"/>
          </p:nvPr>
        </p:nvSpPr>
        <p:spPr/>
      </p:sp>
      <p:sp>
        <p:nvSpPr>
          <p:cNvPr id="51203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3250" name="幻灯片图像占位符 1"/>
          <p:cNvSpPr/>
          <p:nvPr>
            <p:ph type="sldImg"/>
          </p:nvPr>
        </p:nvSpPr>
        <p:spPr/>
      </p:sp>
      <p:sp>
        <p:nvSpPr>
          <p:cNvPr id="53251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https://testdriven.io/blog/modern-tdd/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5298" name="幻灯片图像占位符 1"/>
          <p:cNvSpPr/>
          <p:nvPr>
            <p:ph type="sldImg"/>
          </p:nvPr>
        </p:nvSpPr>
        <p:spPr/>
      </p:sp>
      <p:sp>
        <p:nvSpPr>
          <p:cNvPr id="55299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目录内容版式仅供使用，非强制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7346" name="幻灯片图像占位符 1"/>
          <p:cNvSpPr/>
          <p:nvPr>
            <p:ph type="sldImg"/>
          </p:nvPr>
        </p:nvSpPr>
        <p:spPr/>
      </p:sp>
      <p:sp>
        <p:nvSpPr>
          <p:cNvPr id="57347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9394" name="幻灯片图像占位符 1"/>
          <p:cNvSpPr/>
          <p:nvPr>
            <p:ph type="sldImg"/>
          </p:nvPr>
        </p:nvSpPr>
        <p:spPr/>
      </p:sp>
      <p:sp>
        <p:nvSpPr>
          <p:cNvPr id="59395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7346" name="幻灯片图像占位符 1"/>
          <p:cNvSpPr/>
          <p:nvPr>
            <p:ph type="sldImg"/>
          </p:nvPr>
        </p:nvSpPr>
        <p:spPr/>
      </p:sp>
      <p:sp>
        <p:nvSpPr>
          <p:cNvPr id="57347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42" name="幻灯片图像占位符 1"/>
          <p:cNvSpPr/>
          <p:nvPr>
            <p:ph type="sldImg"/>
          </p:nvPr>
        </p:nvSpPr>
        <p:spPr/>
      </p:sp>
      <p:sp>
        <p:nvSpPr>
          <p:cNvPr id="61443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任务分解</a:t>
            </a:r>
            <a:br>
              <a:rPr lang="zh-CN" altLang="en-US" dirty="0"/>
            </a:br>
            <a:r>
              <a:rPr lang="en-US" altLang="zh-CN" dirty="0"/>
              <a:t>1.</a:t>
            </a:r>
            <a:r>
              <a:rPr lang="zh-CN" altLang="en-US" dirty="0"/>
              <a:t>从数据库中读取员工</a:t>
            </a:r>
            <a:r>
              <a:rPr lang="zh-CN" altLang="en-US" dirty="0"/>
              <a:t>数据</a:t>
            </a:r>
            <a:endParaRPr lang="zh-CN" altLang="en-US" dirty="0"/>
          </a:p>
          <a:p>
            <a:pPr lvl="0"/>
            <a:r>
              <a:rPr lang="en-US" altLang="zh-CN" dirty="0"/>
              <a:t>2.</a:t>
            </a:r>
            <a:r>
              <a:rPr lang="zh-CN" altLang="en-US" dirty="0"/>
              <a:t>判断当天生日的</a:t>
            </a:r>
            <a:r>
              <a:rPr lang="zh-CN" altLang="en-US" dirty="0"/>
              <a:t>员工</a:t>
            </a:r>
            <a:endParaRPr lang="zh-CN" altLang="en-US" dirty="0"/>
          </a:p>
          <a:p>
            <a:pPr lvl="0"/>
            <a:r>
              <a:rPr lang="en-US" altLang="zh-CN" dirty="0"/>
              <a:t>3.</a:t>
            </a:r>
            <a:r>
              <a:rPr lang="zh-CN" altLang="en-US" dirty="0"/>
              <a:t>组装邮件</a:t>
            </a:r>
            <a:r>
              <a:rPr lang="zh-CN" altLang="en-US" dirty="0"/>
              <a:t>内容</a:t>
            </a:r>
            <a:endParaRPr lang="zh-CN" altLang="en-US" dirty="0"/>
          </a:p>
          <a:p>
            <a:pPr lvl="0"/>
            <a:r>
              <a:rPr lang="en-US" altLang="zh-CN" dirty="0"/>
              <a:t>4.</a:t>
            </a:r>
            <a:r>
              <a:rPr lang="zh-CN" altLang="en-US" dirty="0"/>
              <a:t>发送</a:t>
            </a:r>
            <a:r>
              <a:rPr lang="zh-CN" altLang="en-US" dirty="0"/>
              <a:t>邮件</a:t>
            </a:r>
            <a:endParaRPr lang="zh-CN" altLang="en-US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3490" name="幻灯片图像占位符 1"/>
          <p:cNvSpPr/>
          <p:nvPr>
            <p:ph type="sldImg"/>
          </p:nvPr>
        </p:nvSpPr>
        <p:spPr/>
      </p:sp>
      <p:sp>
        <p:nvSpPr>
          <p:cNvPr id="63491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5538" name="幻灯片图像占位符 1"/>
          <p:cNvSpPr/>
          <p:nvPr>
            <p:ph type="sldImg"/>
          </p:nvPr>
        </p:nvSpPr>
        <p:spPr/>
      </p:sp>
      <p:sp>
        <p:nvSpPr>
          <p:cNvPr id="65539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7586" name="幻灯片图像占位符 1"/>
          <p:cNvSpPr/>
          <p:nvPr>
            <p:ph type="sldImg"/>
          </p:nvPr>
        </p:nvSpPr>
        <p:spPr/>
      </p:sp>
      <p:sp>
        <p:nvSpPr>
          <p:cNvPr id="67587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9634" name="幻灯片图像占位符 1"/>
          <p:cNvSpPr/>
          <p:nvPr>
            <p:ph type="sldImg"/>
          </p:nvPr>
        </p:nvSpPr>
        <p:spPr/>
      </p:sp>
      <p:sp>
        <p:nvSpPr>
          <p:cNvPr id="69635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9634" name="幻灯片图像占位符 1"/>
          <p:cNvSpPr/>
          <p:nvPr>
            <p:ph type="sldImg"/>
          </p:nvPr>
        </p:nvSpPr>
        <p:spPr/>
      </p:sp>
      <p:sp>
        <p:nvSpPr>
          <p:cNvPr id="69635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682" name="幻灯片图像占位符 11265"/>
          <p:cNvSpPr/>
          <p:nvPr>
            <p:ph type="sldImg"/>
          </p:nvPr>
        </p:nvSpPr>
        <p:spPr>
          <a:ln w="1"/>
        </p:spPr>
      </p:sp>
      <p:sp>
        <p:nvSpPr>
          <p:cNvPr id="71683" name="文本占位符 11266"/>
          <p:cNvSpPr/>
          <p:nvPr>
            <p:ph type="body"/>
          </p:nvPr>
        </p:nvSpPr>
        <p:spPr>
          <a:ln w="1"/>
        </p:spPr>
        <p:txBody>
          <a:bodyPr wrap="square" anchor="t" anchorCtr="0"/>
          <a:p>
            <a:pPr lvl="0"/>
            <a:r>
              <a:rPr lang="zh-CN" altLang="en-US" dirty="0"/>
              <a:t>联系信息内容请自行修改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9394" name="幻灯片图像占位符 1"/>
          <p:cNvSpPr/>
          <p:nvPr>
            <p:ph type="sldImg"/>
          </p:nvPr>
        </p:nvSpPr>
        <p:spPr/>
      </p:sp>
      <p:sp>
        <p:nvSpPr>
          <p:cNvPr id="59395" name="文本占位符 2"/>
          <p:cNvSpPr/>
          <p:nvPr>
            <p:ph type="body"/>
          </p:nvPr>
        </p:nvSpPr>
        <p:spPr/>
        <p:txBody>
          <a:bodyPr wrap="square" anchor="t" anchorCtr="0"/>
          <a:p>
            <a:pPr>
              <a:lnSpc>
                <a:spcPts val="4465"/>
              </a:lnSpc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9394" name="幻灯片图像占位符 1"/>
          <p:cNvSpPr/>
          <p:nvPr>
            <p:ph type="sldImg"/>
          </p:nvPr>
        </p:nvSpPr>
        <p:spPr/>
      </p:sp>
      <p:sp>
        <p:nvSpPr>
          <p:cNvPr id="59395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290" name="幻灯片图像占位符 5121"/>
          <p:cNvSpPr/>
          <p:nvPr>
            <p:ph type="sldImg"/>
          </p:nvPr>
        </p:nvSpPr>
        <p:spPr>
          <a:ln w="1"/>
        </p:spPr>
      </p:sp>
      <p:sp>
        <p:nvSpPr>
          <p:cNvPr id="12291" name="文本占位符 5122"/>
          <p:cNvSpPr/>
          <p:nvPr>
            <p:ph type="body"/>
          </p:nvPr>
        </p:nvSpPr>
        <p:spPr>
          <a:ln w="1"/>
        </p:spPr>
        <p:txBody>
          <a:bodyPr wrap="square" anchor="t" anchorCtr="0"/>
          <a:p>
            <a:pPr lvl="0"/>
            <a:r>
              <a:rPr lang="zh-CN" altLang="en-US" dirty="0"/>
              <a:t>目录内容版式仅供使用，非强制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338" name="幻灯片图像占位符 1"/>
          <p:cNvSpPr/>
          <p:nvPr>
            <p:ph type="sldImg"/>
          </p:nvPr>
        </p:nvSpPr>
        <p:spPr/>
      </p:sp>
      <p:sp>
        <p:nvSpPr>
          <p:cNvPr id="14339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目录内容版式仅供使用，非强制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386" name="幻灯片图像占位符 1"/>
          <p:cNvSpPr/>
          <p:nvPr>
            <p:ph type="sldImg"/>
          </p:nvPr>
        </p:nvSpPr>
        <p:spPr/>
      </p:sp>
      <p:sp>
        <p:nvSpPr>
          <p:cNvPr id="16387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4" name="幻灯片图像占位符 1"/>
          <p:cNvSpPr/>
          <p:nvPr>
            <p:ph type="sldImg"/>
          </p:nvPr>
        </p:nvSpPr>
        <p:spPr/>
      </p:sp>
      <p:sp>
        <p:nvSpPr>
          <p:cNvPr id="18435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6516" y="1237197"/>
            <a:ext cx="8019098" cy="2631887"/>
          </a:xfrm>
        </p:spPr>
        <p:txBody>
          <a:bodyPr anchor="b"/>
          <a:lstStyle>
            <a:lvl1pPr algn="ctr">
              <a:defRPr sz="5260"/>
            </a:lvl1pPr>
          </a:lstStyle>
          <a:p>
            <a:pPr fontAlgn="base"/>
            <a:r>
              <a:rPr lang="zh-CN" altLang="en-US" sz="52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6516" y="3970580"/>
            <a:ext cx="8019098" cy="1825171"/>
          </a:xfrm>
        </p:spPr>
        <p:txBody>
          <a:bodyPr/>
          <a:lstStyle>
            <a:lvl1pPr marL="0" indent="0" algn="ctr">
              <a:buNone/>
              <a:defRPr sz="2105"/>
            </a:lvl1pPr>
            <a:lvl2pPr marL="400685" indent="0" algn="ctr">
              <a:buNone/>
              <a:defRPr sz="1755"/>
            </a:lvl2pPr>
            <a:lvl3pPr marL="802005" indent="0" algn="ctr">
              <a:buNone/>
              <a:defRPr sz="1580"/>
            </a:lvl3pPr>
            <a:lvl4pPr marL="1202690" indent="0" algn="ctr">
              <a:buNone/>
              <a:defRPr sz="1405"/>
            </a:lvl4pPr>
            <a:lvl5pPr marL="1604010" indent="0" algn="ctr">
              <a:buNone/>
              <a:defRPr sz="1405"/>
            </a:lvl5pPr>
            <a:lvl6pPr marL="2004695" indent="0" algn="ctr">
              <a:buNone/>
              <a:defRPr sz="1405"/>
            </a:lvl6pPr>
            <a:lvl7pPr marL="2406015" indent="0" algn="ctr">
              <a:buNone/>
              <a:defRPr sz="1405"/>
            </a:lvl7pPr>
            <a:lvl8pPr marL="2806700" indent="0" algn="ctr">
              <a:buNone/>
              <a:defRPr sz="1405"/>
            </a:lvl8pPr>
            <a:lvl9pPr marL="3207385" indent="0" algn="ctr">
              <a:buNone/>
              <a:defRPr sz="1405"/>
            </a:lvl9pPr>
          </a:lstStyle>
          <a:p>
            <a:pPr fontAlgn="base"/>
            <a:r>
              <a:rPr lang="zh-CN" altLang="en-US" sz="2105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51366" y="446088"/>
            <a:ext cx="2405459" cy="630713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4988" y="446088"/>
            <a:ext cx="7076931" cy="630713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6516" y="1237197"/>
            <a:ext cx="8019098" cy="2631887"/>
          </a:xfrm>
        </p:spPr>
        <p:txBody>
          <a:bodyPr anchor="b"/>
          <a:lstStyle>
            <a:lvl1pPr algn="ctr">
              <a:defRPr sz="5260"/>
            </a:lvl1pPr>
          </a:lstStyle>
          <a:p>
            <a:pPr fontAlgn="base"/>
            <a:r>
              <a:rPr lang="zh-CN" altLang="en-US" sz="52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6516" y="3970580"/>
            <a:ext cx="8019098" cy="1825171"/>
          </a:xfrm>
        </p:spPr>
        <p:txBody>
          <a:bodyPr/>
          <a:lstStyle>
            <a:lvl1pPr marL="0" indent="0" algn="ctr">
              <a:buNone/>
              <a:defRPr sz="2105"/>
            </a:lvl1pPr>
            <a:lvl2pPr marL="400685" indent="0" algn="ctr">
              <a:buNone/>
              <a:defRPr sz="1755"/>
            </a:lvl2pPr>
            <a:lvl3pPr marL="802005" indent="0" algn="ctr">
              <a:buNone/>
              <a:defRPr sz="1580"/>
            </a:lvl3pPr>
            <a:lvl4pPr marL="1202690" indent="0" algn="ctr">
              <a:buNone/>
              <a:defRPr sz="1405"/>
            </a:lvl4pPr>
            <a:lvl5pPr marL="1604010" indent="0" algn="ctr">
              <a:buNone/>
              <a:defRPr sz="1405"/>
            </a:lvl5pPr>
            <a:lvl6pPr marL="2004695" indent="0" algn="ctr">
              <a:buNone/>
              <a:defRPr sz="1405"/>
            </a:lvl6pPr>
            <a:lvl7pPr marL="2406015" indent="0" algn="ctr">
              <a:buNone/>
              <a:defRPr sz="1405"/>
            </a:lvl7pPr>
            <a:lvl8pPr marL="2806700" indent="0" algn="ctr">
              <a:buNone/>
              <a:defRPr sz="1405"/>
            </a:lvl8pPr>
            <a:lvl9pPr marL="3207385" indent="0" algn="ctr">
              <a:buNone/>
              <a:defRPr sz="1405"/>
            </a:lvl9pPr>
          </a:lstStyle>
          <a:p>
            <a:pPr fontAlgn="base"/>
            <a:r>
              <a:rPr lang="zh-CN" altLang="en-US" sz="2105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9515" y="1884670"/>
            <a:ext cx="9221962" cy="3144614"/>
          </a:xfrm>
        </p:spPr>
        <p:txBody>
          <a:bodyPr anchor="b"/>
          <a:lstStyle>
            <a:lvl1pPr>
              <a:defRPr sz="5260"/>
            </a:lvl1pPr>
          </a:lstStyle>
          <a:p>
            <a:pPr fontAlgn="base"/>
            <a:r>
              <a:rPr lang="zh-CN" altLang="en-US" sz="52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9515" y="5059033"/>
            <a:ext cx="9221962" cy="1653678"/>
          </a:xfrm>
        </p:spPr>
        <p:txBody>
          <a:bodyPr/>
          <a:lstStyle>
            <a:lvl1pPr marL="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1pPr>
            <a:lvl2pPr marL="400685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2pPr>
            <a:lvl3pPr marL="802005" indent="0">
              <a:buNone/>
              <a:defRPr sz="1580">
                <a:solidFill>
                  <a:schemeClr val="tx1">
                    <a:tint val="75000"/>
                  </a:schemeClr>
                </a:solidFill>
              </a:defRPr>
            </a:lvl3pPr>
            <a:lvl4pPr marL="120269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4pPr>
            <a:lvl5pPr marL="160401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5pPr>
            <a:lvl6pPr marL="200469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6pPr>
            <a:lvl7pPr marL="240601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7pPr>
            <a:lvl8pPr marL="280670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8pPr>
            <a:lvl9pPr marL="320738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210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4988" y="1763713"/>
            <a:ext cx="4714700" cy="49895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42125" y="1763713"/>
            <a:ext cx="4714700" cy="49895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477" y="402483"/>
            <a:ext cx="9221962" cy="146118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40776" y="1960399"/>
            <a:ext cx="4274023" cy="908210"/>
          </a:xfrm>
        </p:spPr>
        <p:txBody>
          <a:bodyPr anchor="ctr" anchorCtr="0"/>
          <a:lstStyle>
            <a:lvl1pPr marL="0" indent="0">
              <a:buNone/>
              <a:defRPr sz="2455"/>
            </a:lvl1pPr>
            <a:lvl2pPr marL="400685" indent="0">
              <a:buNone/>
              <a:defRPr sz="2105"/>
            </a:lvl2pPr>
            <a:lvl3pPr marL="802005" indent="0">
              <a:buNone/>
              <a:defRPr sz="1755"/>
            </a:lvl3pPr>
            <a:lvl4pPr marL="1202690" indent="0">
              <a:buNone/>
              <a:defRPr sz="1580"/>
            </a:lvl4pPr>
            <a:lvl5pPr marL="1604010" indent="0">
              <a:buNone/>
              <a:defRPr sz="1580"/>
            </a:lvl5pPr>
            <a:lvl6pPr marL="2004695" indent="0">
              <a:buNone/>
              <a:defRPr sz="1580"/>
            </a:lvl6pPr>
            <a:lvl7pPr marL="2406015" indent="0">
              <a:buNone/>
              <a:defRPr sz="1580"/>
            </a:lvl7pPr>
            <a:lvl8pPr marL="2806700" indent="0">
              <a:buNone/>
              <a:defRPr sz="1580"/>
            </a:lvl8pPr>
            <a:lvl9pPr marL="3207385" indent="0">
              <a:buNone/>
              <a:defRPr sz="1580"/>
            </a:lvl9pPr>
          </a:lstStyle>
          <a:p>
            <a:pPr lvl="0" fontAlgn="base"/>
            <a:r>
              <a:rPr lang="zh-CN" altLang="en-US" sz="245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40776" y="2938087"/>
            <a:ext cx="4274023" cy="388487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7204" y="1960399"/>
            <a:ext cx="4295072" cy="908210"/>
          </a:xfrm>
        </p:spPr>
        <p:txBody>
          <a:bodyPr anchor="ctr" anchorCtr="0"/>
          <a:lstStyle>
            <a:lvl1pPr marL="0" indent="0">
              <a:buNone/>
              <a:defRPr sz="2455"/>
            </a:lvl1pPr>
            <a:lvl2pPr marL="400685" indent="0">
              <a:buNone/>
              <a:defRPr sz="2105"/>
            </a:lvl2pPr>
            <a:lvl3pPr marL="802005" indent="0">
              <a:buNone/>
              <a:defRPr sz="1755"/>
            </a:lvl3pPr>
            <a:lvl4pPr marL="1202690" indent="0">
              <a:buNone/>
              <a:defRPr sz="1580"/>
            </a:lvl4pPr>
            <a:lvl5pPr marL="1604010" indent="0">
              <a:buNone/>
              <a:defRPr sz="1580"/>
            </a:lvl5pPr>
            <a:lvl6pPr marL="2004695" indent="0">
              <a:buNone/>
              <a:defRPr sz="1580"/>
            </a:lvl6pPr>
            <a:lvl7pPr marL="2406015" indent="0">
              <a:buNone/>
              <a:defRPr sz="1580"/>
            </a:lvl7pPr>
            <a:lvl8pPr marL="2806700" indent="0">
              <a:buNone/>
              <a:defRPr sz="1580"/>
            </a:lvl8pPr>
            <a:lvl9pPr marL="3207385" indent="0">
              <a:buNone/>
              <a:defRPr sz="1580"/>
            </a:lvl9pPr>
          </a:lstStyle>
          <a:p>
            <a:pPr lvl="0" fontAlgn="base"/>
            <a:r>
              <a:rPr lang="zh-CN" altLang="en-US" sz="245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7204" y="2938087"/>
            <a:ext cx="4295072" cy="388487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477" y="503978"/>
            <a:ext cx="3448490" cy="1763924"/>
          </a:xfrm>
        </p:spPr>
        <p:txBody>
          <a:bodyPr anchor="b"/>
          <a:lstStyle>
            <a:lvl1pPr>
              <a:defRPr sz="2805"/>
            </a:lvl1pPr>
          </a:lstStyle>
          <a:p>
            <a:pPr fontAlgn="base"/>
            <a:r>
              <a:rPr lang="zh-CN" altLang="en-US" sz="280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5548" y="1088453"/>
            <a:ext cx="5412891" cy="5372269"/>
          </a:xfrm>
        </p:spPr>
        <p:txBody>
          <a:bodyPr/>
          <a:lstStyle>
            <a:lvl1pPr>
              <a:defRPr sz="2805"/>
            </a:lvl1pPr>
            <a:lvl2pPr>
              <a:defRPr sz="2455"/>
            </a:lvl2pPr>
            <a:lvl3pPr>
              <a:defRPr sz="2105"/>
            </a:lvl3pPr>
            <a:lvl4pPr>
              <a:defRPr sz="1755"/>
            </a:lvl4pPr>
            <a:lvl5pPr>
              <a:defRPr sz="1755"/>
            </a:lvl5pPr>
            <a:lvl6pPr>
              <a:defRPr sz="1755"/>
            </a:lvl6pPr>
            <a:lvl7pPr>
              <a:defRPr sz="1755"/>
            </a:lvl7pPr>
            <a:lvl8pPr>
              <a:defRPr sz="1755"/>
            </a:lvl8pPr>
            <a:lvl9pPr>
              <a:defRPr sz="1755"/>
            </a:lvl9pPr>
          </a:lstStyle>
          <a:p>
            <a:pPr lvl="0" fontAlgn="base"/>
            <a:r>
              <a:rPr lang="zh-CN" altLang="en-US" sz="280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45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210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75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75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6477" y="2267903"/>
            <a:ext cx="3448490" cy="4201570"/>
          </a:xfrm>
        </p:spPr>
        <p:txBody>
          <a:bodyPr/>
          <a:lstStyle>
            <a:lvl1pPr marL="0" indent="0">
              <a:buNone/>
              <a:defRPr sz="1405"/>
            </a:lvl1pPr>
            <a:lvl2pPr marL="400685" indent="0">
              <a:buNone/>
              <a:defRPr sz="1230"/>
            </a:lvl2pPr>
            <a:lvl3pPr marL="802005" indent="0">
              <a:buNone/>
              <a:defRPr sz="1050"/>
            </a:lvl3pPr>
            <a:lvl4pPr marL="1202690" indent="0">
              <a:buNone/>
              <a:defRPr sz="875"/>
            </a:lvl4pPr>
            <a:lvl5pPr marL="1604010" indent="0">
              <a:buNone/>
              <a:defRPr sz="875"/>
            </a:lvl5pPr>
            <a:lvl6pPr marL="2004695" indent="0">
              <a:buNone/>
              <a:defRPr sz="875"/>
            </a:lvl6pPr>
            <a:lvl7pPr marL="2406015" indent="0">
              <a:buNone/>
              <a:defRPr sz="875"/>
            </a:lvl7pPr>
            <a:lvl8pPr marL="2806700" indent="0">
              <a:buNone/>
              <a:defRPr sz="875"/>
            </a:lvl8pPr>
            <a:lvl9pPr marL="3207385" indent="0">
              <a:buNone/>
              <a:defRPr sz="875"/>
            </a:lvl9pPr>
          </a:lstStyle>
          <a:p>
            <a:pPr lvl="0" fontAlgn="base"/>
            <a:r>
              <a:rPr lang="zh-CN" altLang="en-US" sz="140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477" y="503978"/>
            <a:ext cx="3652924" cy="1763924"/>
          </a:xfrm>
        </p:spPr>
        <p:txBody>
          <a:bodyPr anchor="b"/>
          <a:lstStyle>
            <a:lvl1pPr>
              <a:defRPr sz="2805"/>
            </a:lvl1pPr>
          </a:lstStyle>
          <a:p>
            <a:pPr fontAlgn="base"/>
            <a:r>
              <a:rPr lang="zh-CN" altLang="en-US" sz="280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45548" y="503979"/>
            <a:ext cx="5412891" cy="5956744"/>
          </a:xfrm>
        </p:spPr>
        <p:txBody>
          <a:bodyPr/>
          <a:lstStyle>
            <a:lvl1pPr marL="0" indent="0">
              <a:buNone/>
              <a:defRPr sz="2805"/>
            </a:lvl1pPr>
            <a:lvl2pPr marL="400685" indent="0">
              <a:buNone/>
              <a:defRPr sz="2455"/>
            </a:lvl2pPr>
            <a:lvl3pPr marL="802005" indent="0">
              <a:buNone/>
              <a:defRPr sz="2105"/>
            </a:lvl3pPr>
            <a:lvl4pPr marL="1202690" indent="0">
              <a:buNone/>
              <a:defRPr sz="1755"/>
            </a:lvl4pPr>
            <a:lvl5pPr marL="1604010" indent="0">
              <a:buNone/>
              <a:defRPr sz="1755"/>
            </a:lvl5pPr>
            <a:lvl6pPr marL="2004695" indent="0">
              <a:buNone/>
              <a:defRPr sz="1755"/>
            </a:lvl6pPr>
            <a:lvl7pPr marL="2406015" indent="0">
              <a:buNone/>
              <a:defRPr sz="1755"/>
            </a:lvl7pPr>
            <a:lvl8pPr marL="2806700" indent="0">
              <a:buNone/>
              <a:defRPr sz="1755"/>
            </a:lvl8pPr>
            <a:lvl9pPr marL="3207385" indent="0">
              <a:buNone/>
              <a:defRPr sz="175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6477" y="2267903"/>
            <a:ext cx="3652924" cy="4201570"/>
          </a:xfrm>
        </p:spPr>
        <p:txBody>
          <a:bodyPr/>
          <a:lstStyle>
            <a:lvl1pPr marL="0" indent="0">
              <a:buNone/>
              <a:defRPr sz="1755"/>
            </a:lvl1pPr>
            <a:lvl2pPr marL="400685" indent="0">
              <a:buNone/>
              <a:defRPr sz="1580"/>
            </a:lvl2pPr>
            <a:lvl3pPr marL="802005" indent="0">
              <a:buNone/>
              <a:defRPr sz="1405"/>
            </a:lvl3pPr>
            <a:lvl4pPr marL="1202690" indent="0">
              <a:buNone/>
              <a:defRPr sz="1230"/>
            </a:lvl4pPr>
            <a:lvl5pPr marL="1604010" indent="0">
              <a:buNone/>
              <a:defRPr sz="1230"/>
            </a:lvl5pPr>
            <a:lvl6pPr marL="2004695" indent="0">
              <a:buNone/>
              <a:defRPr sz="1230"/>
            </a:lvl6pPr>
            <a:lvl7pPr marL="2406015" indent="0">
              <a:buNone/>
              <a:defRPr sz="1230"/>
            </a:lvl7pPr>
            <a:lvl8pPr marL="2806700" indent="0">
              <a:buNone/>
              <a:defRPr sz="1230"/>
            </a:lvl8pPr>
            <a:lvl9pPr marL="3207385" indent="0">
              <a:buNone/>
              <a:defRPr sz="1230"/>
            </a:lvl9pPr>
          </a:lstStyle>
          <a:p>
            <a:pPr lvl="0" fontAlgn="base"/>
            <a:r>
              <a:rPr lang="zh-CN" altLang="en-US" sz="175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51366" y="446088"/>
            <a:ext cx="2405459" cy="630713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4988" y="446088"/>
            <a:ext cx="7076931" cy="630713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6516" y="1237197"/>
            <a:ext cx="8019098" cy="2631887"/>
          </a:xfrm>
        </p:spPr>
        <p:txBody>
          <a:bodyPr anchor="b"/>
          <a:lstStyle>
            <a:lvl1pPr algn="ctr">
              <a:defRPr sz="5260"/>
            </a:lvl1pPr>
          </a:lstStyle>
          <a:p>
            <a:pPr fontAlgn="base"/>
            <a:r>
              <a:rPr lang="zh-CN" altLang="en-US" sz="52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6516" y="3970580"/>
            <a:ext cx="8019098" cy="1825171"/>
          </a:xfrm>
        </p:spPr>
        <p:txBody>
          <a:bodyPr/>
          <a:lstStyle>
            <a:lvl1pPr marL="0" indent="0" algn="ctr">
              <a:buNone/>
              <a:defRPr sz="2105"/>
            </a:lvl1pPr>
            <a:lvl2pPr marL="400685" indent="0" algn="ctr">
              <a:buNone/>
              <a:defRPr sz="1755"/>
            </a:lvl2pPr>
            <a:lvl3pPr marL="802005" indent="0" algn="ctr">
              <a:buNone/>
              <a:defRPr sz="1580"/>
            </a:lvl3pPr>
            <a:lvl4pPr marL="1202690" indent="0" algn="ctr">
              <a:buNone/>
              <a:defRPr sz="1405"/>
            </a:lvl4pPr>
            <a:lvl5pPr marL="1604010" indent="0" algn="ctr">
              <a:buNone/>
              <a:defRPr sz="1405"/>
            </a:lvl5pPr>
            <a:lvl6pPr marL="2004695" indent="0" algn="ctr">
              <a:buNone/>
              <a:defRPr sz="1405"/>
            </a:lvl6pPr>
            <a:lvl7pPr marL="2406015" indent="0" algn="ctr">
              <a:buNone/>
              <a:defRPr sz="1405"/>
            </a:lvl7pPr>
            <a:lvl8pPr marL="2806700" indent="0" algn="ctr">
              <a:buNone/>
              <a:defRPr sz="1405"/>
            </a:lvl8pPr>
            <a:lvl9pPr marL="3207385" indent="0" algn="ctr">
              <a:buNone/>
              <a:defRPr sz="1405"/>
            </a:lvl9pPr>
          </a:lstStyle>
          <a:p>
            <a:pPr fontAlgn="base"/>
            <a:r>
              <a:rPr lang="zh-CN" altLang="en-US" sz="2105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9515" y="1884670"/>
            <a:ext cx="9221962" cy="3144614"/>
          </a:xfrm>
        </p:spPr>
        <p:txBody>
          <a:bodyPr anchor="b"/>
          <a:lstStyle>
            <a:lvl1pPr>
              <a:defRPr sz="5260"/>
            </a:lvl1pPr>
          </a:lstStyle>
          <a:p>
            <a:pPr fontAlgn="base"/>
            <a:r>
              <a:rPr lang="zh-CN" altLang="en-US" sz="52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9515" y="5059033"/>
            <a:ext cx="9221962" cy="1653678"/>
          </a:xfrm>
        </p:spPr>
        <p:txBody>
          <a:bodyPr/>
          <a:lstStyle>
            <a:lvl1pPr marL="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1pPr>
            <a:lvl2pPr marL="400685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2pPr>
            <a:lvl3pPr marL="802005" indent="0">
              <a:buNone/>
              <a:defRPr sz="1580">
                <a:solidFill>
                  <a:schemeClr val="tx1">
                    <a:tint val="75000"/>
                  </a:schemeClr>
                </a:solidFill>
              </a:defRPr>
            </a:lvl3pPr>
            <a:lvl4pPr marL="120269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4pPr>
            <a:lvl5pPr marL="160401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5pPr>
            <a:lvl6pPr marL="200469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6pPr>
            <a:lvl7pPr marL="240601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7pPr>
            <a:lvl8pPr marL="280670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8pPr>
            <a:lvl9pPr marL="320738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210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4988" y="1763713"/>
            <a:ext cx="4714700" cy="49895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42125" y="1763713"/>
            <a:ext cx="4714700" cy="49895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477" y="402483"/>
            <a:ext cx="9221962" cy="146118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40776" y="1960399"/>
            <a:ext cx="4274023" cy="908210"/>
          </a:xfrm>
        </p:spPr>
        <p:txBody>
          <a:bodyPr anchor="ctr" anchorCtr="0"/>
          <a:lstStyle>
            <a:lvl1pPr marL="0" indent="0">
              <a:buNone/>
              <a:defRPr sz="2455"/>
            </a:lvl1pPr>
            <a:lvl2pPr marL="400685" indent="0">
              <a:buNone/>
              <a:defRPr sz="2105"/>
            </a:lvl2pPr>
            <a:lvl3pPr marL="802005" indent="0">
              <a:buNone/>
              <a:defRPr sz="1755"/>
            </a:lvl3pPr>
            <a:lvl4pPr marL="1202690" indent="0">
              <a:buNone/>
              <a:defRPr sz="1580"/>
            </a:lvl4pPr>
            <a:lvl5pPr marL="1604010" indent="0">
              <a:buNone/>
              <a:defRPr sz="1580"/>
            </a:lvl5pPr>
            <a:lvl6pPr marL="2004695" indent="0">
              <a:buNone/>
              <a:defRPr sz="1580"/>
            </a:lvl6pPr>
            <a:lvl7pPr marL="2406015" indent="0">
              <a:buNone/>
              <a:defRPr sz="1580"/>
            </a:lvl7pPr>
            <a:lvl8pPr marL="2806700" indent="0">
              <a:buNone/>
              <a:defRPr sz="1580"/>
            </a:lvl8pPr>
            <a:lvl9pPr marL="3207385" indent="0">
              <a:buNone/>
              <a:defRPr sz="1580"/>
            </a:lvl9pPr>
          </a:lstStyle>
          <a:p>
            <a:pPr lvl="0" fontAlgn="base"/>
            <a:r>
              <a:rPr lang="zh-CN" altLang="en-US" sz="245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40776" y="2938087"/>
            <a:ext cx="4274023" cy="388487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7204" y="1960399"/>
            <a:ext cx="4295072" cy="908210"/>
          </a:xfrm>
        </p:spPr>
        <p:txBody>
          <a:bodyPr anchor="ctr" anchorCtr="0"/>
          <a:lstStyle>
            <a:lvl1pPr marL="0" indent="0">
              <a:buNone/>
              <a:defRPr sz="2455"/>
            </a:lvl1pPr>
            <a:lvl2pPr marL="400685" indent="0">
              <a:buNone/>
              <a:defRPr sz="2105"/>
            </a:lvl2pPr>
            <a:lvl3pPr marL="802005" indent="0">
              <a:buNone/>
              <a:defRPr sz="1755"/>
            </a:lvl3pPr>
            <a:lvl4pPr marL="1202690" indent="0">
              <a:buNone/>
              <a:defRPr sz="1580"/>
            </a:lvl4pPr>
            <a:lvl5pPr marL="1604010" indent="0">
              <a:buNone/>
              <a:defRPr sz="1580"/>
            </a:lvl5pPr>
            <a:lvl6pPr marL="2004695" indent="0">
              <a:buNone/>
              <a:defRPr sz="1580"/>
            </a:lvl6pPr>
            <a:lvl7pPr marL="2406015" indent="0">
              <a:buNone/>
              <a:defRPr sz="1580"/>
            </a:lvl7pPr>
            <a:lvl8pPr marL="2806700" indent="0">
              <a:buNone/>
              <a:defRPr sz="1580"/>
            </a:lvl8pPr>
            <a:lvl9pPr marL="3207385" indent="0">
              <a:buNone/>
              <a:defRPr sz="1580"/>
            </a:lvl9pPr>
          </a:lstStyle>
          <a:p>
            <a:pPr lvl="0" fontAlgn="base"/>
            <a:r>
              <a:rPr lang="zh-CN" altLang="en-US" sz="245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7204" y="2938087"/>
            <a:ext cx="4295072" cy="388487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9515" y="1884670"/>
            <a:ext cx="9221962" cy="3144614"/>
          </a:xfrm>
        </p:spPr>
        <p:txBody>
          <a:bodyPr anchor="b"/>
          <a:lstStyle>
            <a:lvl1pPr>
              <a:defRPr sz="5260"/>
            </a:lvl1pPr>
          </a:lstStyle>
          <a:p>
            <a:pPr fontAlgn="base"/>
            <a:r>
              <a:rPr lang="zh-CN" altLang="en-US" sz="52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9515" y="5059033"/>
            <a:ext cx="9221962" cy="1653678"/>
          </a:xfrm>
        </p:spPr>
        <p:txBody>
          <a:bodyPr/>
          <a:lstStyle>
            <a:lvl1pPr marL="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1pPr>
            <a:lvl2pPr marL="400685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2pPr>
            <a:lvl3pPr marL="802005" indent="0">
              <a:buNone/>
              <a:defRPr sz="1580">
                <a:solidFill>
                  <a:schemeClr val="tx1">
                    <a:tint val="75000"/>
                  </a:schemeClr>
                </a:solidFill>
              </a:defRPr>
            </a:lvl3pPr>
            <a:lvl4pPr marL="120269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4pPr>
            <a:lvl5pPr marL="160401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5pPr>
            <a:lvl6pPr marL="200469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6pPr>
            <a:lvl7pPr marL="240601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7pPr>
            <a:lvl8pPr marL="280670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8pPr>
            <a:lvl9pPr marL="320738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210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477" y="503978"/>
            <a:ext cx="3448490" cy="1763924"/>
          </a:xfrm>
        </p:spPr>
        <p:txBody>
          <a:bodyPr anchor="b"/>
          <a:lstStyle>
            <a:lvl1pPr>
              <a:defRPr sz="2805"/>
            </a:lvl1pPr>
          </a:lstStyle>
          <a:p>
            <a:pPr fontAlgn="base"/>
            <a:r>
              <a:rPr lang="zh-CN" altLang="en-US" sz="280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5548" y="1088453"/>
            <a:ext cx="5412891" cy="5372269"/>
          </a:xfrm>
        </p:spPr>
        <p:txBody>
          <a:bodyPr/>
          <a:lstStyle>
            <a:lvl1pPr>
              <a:defRPr sz="2805"/>
            </a:lvl1pPr>
            <a:lvl2pPr>
              <a:defRPr sz="2455"/>
            </a:lvl2pPr>
            <a:lvl3pPr>
              <a:defRPr sz="2105"/>
            </a:lvl3pPr>
            <a:lvl4pPr>
              <a:defRPr sz="1755"/>
            </a:lvl4pPr>
            <a:lvl5pPr>
              <a:defRPr sz="1755"/>
            </a:lvl5pPr>
            <a:lvl6pPr>
              <a:defRPr sz="1755"/>
            </a:lvl6pPr>
            <a:lvl7pPr>
              <a:defRPr sz="1755"/>
            </a:lvl7pPr>
            <a:lvl8pPr>
              <a:defRPr sz="1755"/>
            </a:lvl8pPr>
            <a:lvl9pPr>
              <a:defRPr sz="1755"/>
            </a:lvl9pPr>
          </a:lstStyle>
          <a:p>
            <a:pPr lvl="0" fontAlgn="base"/>
            <a:r>
              <a:rPr lang="zh-CN" altLang="en-US" sz="280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45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210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75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75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6477" y="2267903"/>
            <a:ext cx="3448490" cy="4201570"/>
          </a:xfrm>
        </p:spPr>
        <p:txBody>
          <a:bodyPr/>
          <a:lstStyle>
            <a:lvl1pPr marL="0" indent="0">
              <a:buNone/>
              <a:defRPr sz="1405"/>
            </a:lvl1pPr>
            <a:lvl2pPr marL="400685" indent="0">
              <a:buNone/>
              <a:defRPr sz="1230"/>
            </a:lvl2pPr>
            <a:lvl3pPr marL="802005" indent="0">
              <a:buNone/>
              <a:defRPr sz="1050"/>
            </a:lvl3pPr>
            <a:lvl4pPr marL="1202690" indent="0">
              <a:buNone/>
              <a:defRPr sz="875"/>
            </a:lvl4pPr>
            <a:lvl5pPr marL="1604010" indent="0">
              <a:buNone/>
              <a:defRPr sz="875"/>
            </a:lvl5pPr>
            <a:lvl6pPr marL="2004695" indent="0">
              <a:buNone/>
              <a:defRPr sz="875"/>
            </a:lvl6pPr>
            <a:lvl7pPr marL="2406015" indent="0">
              <a:buNone/>
              <a:defRPr sz="875"/>
            </a:lvl7pPr>
            <a:lvl8pPr marL="2806700" indent="0">
              <a:buNone/>
              <a:defRPr sz="875"/>
            </a:lvl8pPr>
            <a:lvl9pPr marL="3207385" indent="0">
              <a:buNone/>
              <a:defRPr sz="875"/>
            </a:lvl9pPr>
          </a:lstStyle>
          <a:p>
            <a:pPr lvl="0" fontAlgn="base"/>
            <a:r>
              <a:rPr lang="zh-CN" altLang="en-US" sz="140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477" y="503978"/>
            <a:ext cx="3652924" cy="1763924"/>
          </a:xfrm>
        </p:spPr>
        <p:txBody>
          <a:bodyPr anchor="b"/>
          <a:lstStyle>
            <a:lvl1pPr>
              <a:defRPr sz="2805"/>
            </a:lvl1pPr>
          </a:lstStyle>
          <a:p>
            <a:pPr fontAlgn="base"/>
            <a:r>
              <a:rPr lang="zh-CN" altLang="en-US" sz="280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45548" y="503979"/>
            <a:ext cx="5412891" cy="5956744"/>
          </a:xfrm>
        </p:spPr>
        <p:txBody>
          <a:bodyPr/>
          <a:lstStyle>
            <a:lvl1pPr marL="0" indent="0">
              <a:buNone/>
              <a:defRPr sz="2805"/>
            </a:lvl1pPr>
            <a:lvl2pPr marL="400685" indent="0">
              <a:buNone/>
              <a:defRPr sz="2455"/>
            </a:lvl2pPr>
            <a:lvl3pPr marL="802005" indent="0">
              <a:buNone/>
              <a:defRPr sz="2105"/>
            </a:lvl3pPr>
            <a:lvl4pPr marL="1202690" indent="0">
              <a:buNone/>
              <a:defRPr sz="1755"/>
            </a:lvl4pPr>
            <a:lvl5pPr marL="1604010" indent="0">
              <a:buNone/>
              <a:defRPr sz="1755"/>
            </a:lvl5pPr>
            <a:lvl6pPr marL="2004695" indent="0">
              <a:buNone/>
              <a:defRPr sz="1755"/>
            </a:lvl6pPr>
            <a:lvl7pPr marL="2406015" indent="0">
              <a:buNone/>
              <a:defRPr sz="1755"/>
            </a:lvl7pPr>
            <a:lvl8pPr marL="2806700" indent="0">
              <a:buNone/>
              <a:defRPr sz="1755"/>
            </a:lvl8pPr>
            <a:lvl9pPr marL="3207385" indent="0">
              <a:buNone/>
              <a:defRPr sz="175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6477" y="2267903"/>
            <a:ext cx="3652924" cy="4201570"/>
          </a:xfrm>
        </p:spPr>
        <p:txBody>
          <a:bodyPr/>
          <a:lstStyle>
            <a:lvl1pPr marL="0" indent="0">
              <a:buNone/>
              <a:defRPr sz="1755"/>
            </a:lvl1pPr>
            <a:lvl2pPr marL="400685" indent="0">
              <a:buNone/>
              <a:defRPr sz="1580"/>
            </a:lvl2pPr>
            <a:lvl3pPr marL="802005" indent="0">
              <a:buNone/>
              <a:defRPr sz="1405"/>
            </a:lvl3pPr>
            <a:lvl4pPr marL="1202690" indent="0">
              <a:buNone/>
              <a:defRPr sz="1230"/>
            </a:lvl4pPr>
            <a:lvl5pPr marL="1604010" indent="0">
              <a:buNone/>
              <a:defRPr sz="1230"/>
            </a:lvl5pPr>
            <a:lvl6pPr marL="2004695" indent="0">
              <a:buNone/>
              <a:defRPr sz="1230"/>
            </a:lvl6pPr>
            <a:lvl7pPr marL="2406015" indent="0">
              <a:buNone/>
              <a:defRPr sz="1230"/>
            </a:lvl7pPr>
            <a:lvl8pPr marL="2806700" indent="0">
              <a:buNone/>
              <a:defRPr sz="1230"/>
            </a:lvl8pPr>
            <a:lvl9pPr marL="3207385" indent="0">
              <a:buNone/>
              <a:defRPr sz="1230"/>
            </a:lvl9pPr>
          </a:lstStyle>
          <a:p>
            <a:pPr lvl="0" fontAlgn="base"/>
            <a:r>
              <a:rPr lang="zh-CN" altLang="en-US" sz="175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51366" y="446088"/>
            <a:ext cx="2405459" cy="630713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4988" y="446088"/>
            <a:ext cx="7076931" cy="630713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6516" y="1237197"/>
            <a:ext cx="8019098" cy="2631887"/>
          </a:xfrm>
        </p:spPr>
        <p:txBody>
          <a:bodyPr anchor="b"/>
          <a:lstStyle>
            <a:lvl1pPr algn="ctr">
              <a:defRPr sz="5260"/>
            </a:lvl1pPr>
          </a:lstStyle>
          <a:p>
            <a:pPr fontAlgn="base"/>
            <a:r>
              <a:rPr lang="zh-CN" altLang="en-US" sz="52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6516" y="3970580"/>
            <a:ext cx="8019098" cy="1825171"/>
          </a:xfrm>
        </p:spPr>
        <p:txBody>
          <a:bodyPr/>
          <a:lstStyle>
            <a:lvl1pPr marL="0" indent="0" algn="ctr">
              <a:buNone/>
              <a:defRPr sz="2105"/>
            </a:lvl1pPr>
            <a:lvl2pPr marL="400685" indent="0" algn="ctr">
              <a:buNone/>
              <a:defRPr sz="1755"/>
            </a:lvl2pPr>
            <a:lvl3pPr marL="802005" indent="0" algn="ctr">
              <a:buNone/>
              <a:defRPr sz="1580"/>
            </a:lvl3pPr>
            <a:lvl4pPr marL="1202690" indent="0" algn="ctr">
              <a:buNone/>
              <a:defRPr sz="1405"/>
            </a:lvl4pPr>
            <a:lvl5pPr marL="1604010" indent="0" algn="ctr">
              <a:buNone/>
              <a:defRPr sz="1405"/>
            </a:lvl5pPr>
            <a:lvl6pPr marL="2004695" indent="0" algn="ctr">
              <a:buNone/>
              <a:defRPr sz="1405"/>
            </a:lvl6pPr>
            <a:lvl7pPr marL="2406015" indent="0" algn="ctr">
              <a:buNone/>
              <a:defRPr sz="1405"/>
            </a:lvl7pPr>
            <a:lvl8pPr marL="2806700" indent="0" algn="ctr">
              <a:buNone/>
              <a:defRPr sz="1405"/>
            </a:lvl8pPr>
            <a:lvl9pPr marL="3207385" indent="0" algn="ctr">
              <a:buNone/>
              <a:defRPr sz="1405"/>
            </a:lvl9pPr>
          </a:lstStyle>
          <a:p>
            <a:pPr fontAlgn="base"/>
            <a:r>
              <a:rPr lang="zh-CN" altLang="en-US" sz="2105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9515" y="1884670"/>
            <a:ext cx="9221962" cy="3144614"/>
          </a:xfrm>
        </p:spPr>
        <p:txBody>
          <a:bodyPr anchor="b"/>
          <a:lstStyle>
            <a:lvl1pPr>
              <a:defRPr sz="5260"/>
            </a:lvl1pPr>
          </a:lstStyle>
          <a:p>
            <a:pPr fontAlgn="base"/>
            <a:r>
              <a:rPr lang="zh-CN" altLang="en-US" sz="52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9515" y="5059033"/>
            <a:ext cx="9221962" cy="1653678"/>
          </a:xfrm>
        </p:spPr>
        <p:txBody>
          <a:bodyPr/>
          <a:lstStyle>
            <a:lvl1pPr marL="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1pPr>
            <a:lvl2pPr marL="400685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2pPr>
            <a:lvl3pPr marL="802005" indent="0">
              <a:buNone/>
              <a:defRPr sz="1580">
                <a:solidFill>
                  <a:schemeClr val="tx1">
                    <a:tint val="75000"/>
                  </a:schemeClr>
                </a:solidFill>
              </a:defRPr>
            </a:lvl3pPr>
            <a:lvl4pPr marL="120269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4pPr>
            <a:lvl5pPr marL="160401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5pPr>
            <a:lvl6pPr marL="200469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6pPr>
            <a:lvl7pPr marL="240601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7pPr>
            <a:lvl8pPr marL="280670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8pPr>
            <a:lvl9pPr marL="320738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210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4988" y="1763713"/>
            <a:ext cx="4714700" cy="49895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42125" y="1763713"/>
            <a:ext cx="4714700" cy="49895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477" y="402483"/>
            <a:ext cx="9221962" cy="146118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40776" y="1960399"/>
            <a:ext cx="4274023" cy="908210"/>
          </a:xfrm>
        </p:spPr>
        <p:txBody>
          <a:bodyPr anchor="ctr" anchorCtr="0"/>
          <a:lstStyle>
            <a:lvl1pPr marL="0" indent="0">
              <a:buNone/>
              <a:defRPr sz="2455"/>
            </a:lvl1pPr>
            <a:lvl2pPr marL="400685" indent="0">
              <a:buNone/>
              <a:defRPr sz="2105"/>
            </a:lvl2pPr>
            <a:lvl3pPr marL="802005" indent="0">
              <a:buNone/>
              <a:defRPr sz="1755"/>
            </a:lvl3pPr>
            <a:lvl4pPr marL="1202690" indent="0">
              <a:buNone/>
              <a:defRPr sz="1580"/>
            </a:lvl4pPr>
            <a:lvl5pPr marL="1604010" indent="0">
              <a:buNone/>
              <a:defRPr sz="1580"/>
            </a:lvl5pPr>
            <a:lvl6pPr marL="2004695" indent="0">
              <a:buNone/>
              <a:defRPr sz="1580"/>
            </a:lvl6pPr>
            <a:lvl7pPr marL="2406015" indent="0">
              <a:buNone/>
              <a:defRPr sz="1580"/>
            </a:lvl7pPr>
            <a:lvl8pPr marL="2806700" indent="0">
              <a:buNone/>
              <a:defRPr sz="1580"/>
            </a:lvl8pPr>
            <a:lvl9pPr marL="3207385" indent="0">
              <a:buNone/>
              <a:defRPr sz="1580"/>
            </a:lvl9pPr>
          </a:lstStyle>
          <a:p>
            <a:pPr lvl="0" fontAlgn="base"/>
            <a:r>
              <a:rPr lang="zh-CN" altLang="en-US" sz="245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40776" y="2938087"/>
            <a:ext cx="4274023" cy="388487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7204" y="1960399"/>
            <a:ext cx="4295072" cy="908210"/>
          </a:xfrm>
        </p:spPr>
        <p:txBody>
          <a:bodyPr anchor="ctr" anchorCtr="0"/>
          <a:lstStyle>
            <a:lvl1pPr marL="0" indent="0">
              <a:buNone/>
              <a:defRPr sz="2455"/>
            </a:lvl1pPr>
            <a:lvl2pPr marL="400685" indent="0">
              <a:buNone/>
              <a:defRPr sz="2105"/>
            </a:lvl2pPr>
            <a:lvl3pPr marL="802005" indent="0">
              <a:buNone/>
              <a:defRPr sz="1755"/>
            </a:lvl3pPr>
            <a:lvl4pPr marL="1202690" indent="0">
              <a:buNone/>
              <a:defRPr sz="1580"/>
            </a:lvl4pPr>
            <a:lvl5pPr marL="1604010" indent="0">
              <a:buNone/>
              <a:defRPr sz="1580"/>
            </a:lvl5pPr>
            <a:lvl6pPr marL="2004695" indent="0">
              <a:buNone/>
              <a:defRPr sz="1580"/>
            </a:lvl6pPr>
            <a:lvl7pPr marL="2406015" indent="0">
              <a:buNone/>
              <a:defRPr sz="1580"/>
            </a:lvl7pPr>
            <a:lvl8pPr marL="2806700" indent="0">
              <a:buNone/>
              <a:defRPr sz="1580"/>
            </a:lvl8pPr>
            <a:lvl9pPr marL="3207385" indent="0">
              <a:buNone/>
              <a:defRPr sz="1580"/>
            </a:lvl9pPr>
          </a:lstStyle>
          <a:p>
            <a:pPr lvl="0" fontAlgn="base"/>
            <a:r>
              <a:rPr lang="zh-CN" altLang="en-US" sz="245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7204" y="2938087"/>
            <a:ext cx="4295072" cy="388487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4988" y="1763713"/>
            <a:ext cx="4714700" cy="49895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42125" y="1763713"/>
            <a:ext cx="4714700" cy="49895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477" y="503978"/>
            <a:ext cx="3448490" cy="1763924"/>
          </a:xfrm>
        </p:spPr>
        <p:txBody>
          <a:bodyPr anchor="b"/>
          <a:lstStyle>
            <a:lvl1pPr>
              <a:defRPr sz="2805"/>
            </a:lvl1pPr>
          </a:lstStyle>
          <a:p>
            <a:pPr fontAlgn="base"/>
            <a:r>
              <a:rPr lang="zh-CN" altLang="en-US" sz="280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5548" y="1088453"/>
            <a:ext cx="5412891" cy="5372269"/>
          </a:xfrm>
        </p:spPr>
        <p:txBody>
          <a:bodyPr/>
          <a:lstStyle>
            <a:lvl1pPr>
              <a:defRPr sz="2805"/>
            </a:lvl1pPr>
            <a:lvl2pPr>
              <a:defRPr sz="2455"/>
            </a:lvl2pPr>
            <a:lvl3pPr>
              <a:defRPr sz="2105"/>
            </a:lvl3pPr>
            <a:lvl4pPr>
              <a:defRPr sz="1755"/>
            </a:lvl4pPr>
            <a:lvl5pPr>
              <a:defRPr sz="1755"/>
            </a:lvl5pPr>
            <a:lvl6pPr>
              <a:defRPr sz="1755"/>
            </a:lvl6pPr>
            <a:lvl7pPr>
              <a:defRPr sz="1755"/>
            </a:lvl7pPr>
            <a:lvl8pPr>
              <a:defRPr sz="1755"/>
            </a:lvl8pPr>
            <a:lvl9pPr>
              <a:defRPr sz="1755"/>
            </a:lvl9pPr>
          </a:lstStyle>
          <a:p>
            <a:pPr lvl="0" fontAlgn="base"/>
            <a:r>
              <a:rPr lang="zh-CN" altLang="en-US" sz="280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45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210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75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75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6477" y="2267903"/>
            <a:ext cx="3448490" cy="4201570"/>
          </a:xfrm>
        </p:spPr>
        <p:txBody>
          <a:bodyPr/>
          <a:lstStyle>
            <a:lvl1pPr marL="0" indent="0">
              <a:buNone/>
              <a:defRPr sz="1405"/>
            </a:lvl1pPr>
            <a:lvl2pPr marL="400685" indent="0">
              <a:buNone/>
              <a:defRPr sz="1230"/>
            </a:lvl2pPr>
            <a:lvl3pPr marL="802005" indent="0">
              <a:buNone/>
              <a:defRPr sz="1050"/>
            </a:lvl3pPr>
            <a:lvl4pPr marL="1202690" indent="0">
              <a:buNone/>
              <a:defRPr sz="875"/>
            </a:lvl4pPr>
            <a:lvl5pPr marL="1604010" indent="0">
              <a:buNone/>
              <a:defRPr sz="875"/>
            </a:lvl5pPr>
            <a:lvl6pPr marL="2004695" indent="0">
              <a:buNone/>
              <a:defRPr sz="875"/>
            </a:lvl6pPr>
            <a:lvl7pPr marL="2406015" indent="0">
              <a:buNone/>
              <a:defRPr sz="875"/>
            </a:lvl7pPr>
            <a:lvl8pPr marL="2806700" indent="0">
              <a:buNone/>
              <a:defRPr sz="875"/>
            </a:lvl8pPr>
            <a:lvl9pPr marL="3207385" indent="0">
              <a:buNone/>
              <a:defRPr sz="875"/>
            </a:lvl9pPr>
          </a:lstStyle>
          <a:p>
            <a:pPr lvl="0" fontAlgn="base"/>
            <a:r>
              <a:rPr lang="zh-CN" altLang="en-US" sz="140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477" y="503978"/>
            <a:ext cx="3652924" cy="1763924"/>
          </a:xfrm>
        </p:spPr>
        <p:txBody>
          <a:bodyPr anchor="b"/>
          <a:lstStyle>
            <a:lvl1pPr>
              <a:defRPr sz="2805"/>
            </a:lvl1pPr>
          </a:lstStyle>
          <a:p>
            <a:pPr fontAlgn="base"/>
            <a:r>
              <a:rPr lang="zh-CN" altLang="en-US" sz="280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45548" y="503979"/>
            <a:ext cx="5412891" cy="5956744"/>
          </a:xfrm>
        </p:spPr>
        <p:txBody>
          <a:bodyPr/>
          <a:lstStyle>
            <a:lvl1pPr marL="0" indent="0">
              <a:buNone/>
              <a:defRPr sz="2805"/>
            </a:lvl1pPr>
            <a:lvl2pPr marL="400685" indent="0">
              <a:buNone/>
              <a:defRPr sz="2455"/>
            </a:lvl2pPr>
            <a:lvl3pPr marL="802005" indent="0">
              <a:buNone/>
              <a:defRPr sz="2105"/>
            </a:lvl3pPr>
            <a:lvl4pPr marL="1202690" indent="0">
              <a:buNone/>
              <a:defRPr sz="1755"/>
            </a:lvl4pPr>
            <a:lvl5pPr marL="1604010" indent="0">
              <a:buNone/>
              <a:defRPr sz="1755"/>
            </a:lvl5pPr>
            <a:lvl6pPr marL="2004695" indent="0">
              <a:buNone/>
              <a:defRPr sz="1755"/>
            </a:lvl6pPr>
            <a:lvl7pPr marL="2406015" indent="0">
              <a:buNone/>
              <a:defRPr sz="1755"/>
            </a:lvl7pPr>
            <a:lvl8pPr marL="2806700" indent="0">
              <a:buNone/>
              <a:defRPr sz="1755"/>
            </a:lvl8pPr>
            <a:lvl9pPr marL="3207385" indent="0">
              <a:buNone/>
              <a:defRPr sz="175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6477" y="2267903"/>
            <a:ext cx="3652924" cy="4201570"/>
          </a:xfrm>
        </p:spPr>
        <p:txBody>
          <a:bodyPr/>
          <a:lstStyle>
            <a:lvl1pPr marL="0" indent="0">
              <a:buNone/>
              <a:defRPr sz="1755"/>
            </a:lvl1pPr>
            <a:lvl2pPr marL="400685" indent="0">
              <a:buNone/>
              <a:defRPr sz="1580"/>
            </a:lvl2pPr>
            <a:lvl3pPr marL="802005" indent="0">
              <a:buNone/>
              <a:defRPr sz="1405"/>
            </a:lvl3pPr>
            <a:lvl4pPr marL="1202690" indent="0">
              <a:buNone/>
              <a:defRPr sz="1230"/>
            </a:lvl4pPr>
            <a:lvl5pPr marL="1604010" indent="0">
              <a:buNone/>
              <a:defRPr sz="1230"/>
            </a:lvl5pPr>
            <a:lvl6pPr marL="2004695" indent="0">
              <a:buNone/>
              <a:defRPr sz="1230"/>
            </a:lvl6pPr>
            <a:lvl7pPr marL="2406015" indent="0">
              <a:buNone/>
              <a:defRPr sz="1230"/>
            </a:lvl7pPr>
            <a:lvl8pPr marL="2806700" indent="0">
              <a:buNone/>
              <a:defRPr sz="1230"/>
            </a:lvl8pPr>
            <a:lvl9pPr marL="3207385" indent="0">
              <a:buNone/>
              <a:defRPr sz="1230"/>
            </a:lvl9pPr>
          </a:lstStyle>
          <a:p>
            <a:pPr lvl="0" fontAlgn="base"/>
            <a:r>
              <a:rPr lang="zh-CN" altLang="en-US" sz="175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51366" y="446088"/>
            <a:ext cx="2405459" cy="630713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4988" y="446088"/>
            <a:ext cx="7076931" cy="630713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6516" y="1237197"/>
            <a:ext cx="8019098" cy="2631887"/>
          </a:xfrm>
        </p:spPr>
        <p:txBody>
          <a:bodyPr anchor="b"/>
          <a:lstStyle>
            <a:lvl1pPr algn="ctr">
              <a:defRPr sz="5260"/>
            </a:lvl1pPr>
          </a:lstStyle>
          <a:p>
            <a:pPr fontAlgn="base"/>
            <a:r>
              <a:rPr lang="zh-CN" altLang="en-US" sz="52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6516" y="3970580"/>
            <a:ext cx="8019098" cy="1825171"/>
          </a:xfrm>
        </p:spPr>
        <p:txBody>
          <a:bodyPr/>
          <a:lstStyle>
            <a:lvl1pPr marL="0" indent="0" algn="ctr">
              <a:buNone/>
              <a:defRPr sz="2105"/>
            </a:lvl1pPr>
            <a:lvl2pPr marL="400685" indent="0" algn="ctr">
              <a:buNone/>
              <a:defRPr sz="1755"/>
            </a:lvl2pPr>
            <a:lvl3pPr marL="802005" indent="0" algn="ctr">
              <a:buNone/>
              <a:defRPr sz="1580"/>
            </a:lvl3pPr>
            <a:lvl4pPr marL="1202690" indent="0" algn="ctr">
              <a:buNone/>
              <a:defRPr sz="1405"/>
            </a:lvl4pPr>
            <a:lvl5pPr marL="1604010" indent="0" algn="ctr">
              <a:buNone/>
              <a:defRPr sz="1405"/>
            </a:lvl5pPr>
            <a:lvl6pPr marL="2004695" indent="0" algn="ctr">
              <a:buNone/>
              <a:defRPr sz="1405"/>
            </a:lvl6pPr>
            <a:lvl7pPr marL="2406015" indent="0" algn="ctr">
              <a:buNone/>
              <a:defRPr sz="1405"/>
            </a:lvl7pPr>
            <a:lvl8pPr marL="2806700" indent="0" algn="ctr">
              <a:buNone/>
              <a:defRPr sz="1405"/>
            </a:lvl8pPr>
            <a:lvl9pPr marL="3207385" indent="0" algn="ctr">
              <a:buNone/>
              <a:defRPr sz="1405"/>
            </a:lvl9pPr>
          </a:lstStyle>
          <a:p>
            <a:pPr fontAlgn="base"/>
            <a:r>
              <a:rPr lang="zh-CN" altLang="en-US" sz="2105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9515" y="1884670"/>
            <a:ext cx="9221962" cy="3144614"/>
          </a:xfrm>
        </p:spPr>
        <p:txBody>
          <a:bodyPr anchor="b"/>
          <a:lstStyle>
            <a:lvl1pPr>
              <a:defRPr sz="5260"/>
            </a:lvl1pPr>
          </a:lstStyle>
          <a:p>
            <a:pPr fontAlgn="base"/>
            <a:r>
              <a:rPr lang="zh-CN" altLang="en-US" sz="52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9515" y="5059033"/>
            <a:ext cx="9221962" cy="1653678"/>
          </a:xfrm>
        </p:spPr>
        <p:txBody>
          <a:bodyPr/>
          <a:lstStyle>
            <a:lvl1pPr marL="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1pPr>
            <a:lvl2pPr marL="400685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2pPr>
            <a:lvl3pPr marL="802005" indent="0">
              <a:buNone/>
              <a:defRPr sz="1580">
                <a:solidFill>
                  <a:schemeClr val="tx1">
                    <a:tint val="75000"/>
                  </a:schemeClr>
                </a:solidFill>
              </a:defRPr>
            </a:lvl3pPr>
            <a:lvl4pPr marL="120269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4pPr>
            <a:lvl5pPr marL="160401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5pPr>
            <a:lvl6pPr marL="200469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6pPr>
            <a:lvl7pPr marL="240601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7pPr>
            <a:lvl8pPr marL="280670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8pPr>
            <a:lvl9pPr marL="320738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210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4988" y="1763713"/>
            <a:ext cx="4714700" cy="49895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42125" y="1763713"/>
            <a:ext cx="4714700" cy="49895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477" y="402483"/>
            <a:ext cx="9221962" cy="146118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40776" y="1960399"/>
            <a:ext cx="4274023" cy="908210"/>
          </a:xfrm>
        </p:spPr>
        <p:txBody>
          <a:bodyPr anchor="ctr" anchorCtr="0"/>
          <a:lstStyle>
            <a:lvl1pPr marL="0" indent="0">
              <a:buNone/>
              <a:defRPr sz="2455"/>
            </a:lvl1pPr>
            <a:lvl2pPr marL="400685" indent="0">
              <a:buNone/>
              <a:defRPr sz="2105"/>
            </a:lvl2pPr>
            <a:lvl3pPr marL="802005" indent="0">
              <a:buNone/>
              <a:defRPr sz="1755"/>
            </a:lvl3pPr>
            <a:lvl4pPr marL="1202690" indent="0">
              <a:buNone/>
              <a:defRPr sz="1580"/>
            </a:lvl4pPr>
            <a:lvl5pPr marL="1604010" indent="0">
              <a:buNone/>
              <a:defRPr sz="1580"/>
            </a:lvl5pPr>
            <a:lvl6pPr marL="2004695" indent="0">
              <a:buNone/>
              <a:defRPr sz="1580"/>
            </a:lvl6pPr>
            <a:lvl7pPr marL="2406015" indent="0">
              <a:buNone/>
              <a:defRPr sz="1580"/>
            </a:lvl7pPr>
            <a:lvl8pPr marL="2806700" indent="0">
              <a:buNone/>
              <a:defRPr sz="1580"/>
            </a:lvl8pPr>
            <a:lvl9pPr marL="3207385" indent="0">
              <a:buNone/>
              <a:defRPr sz="1580"/>
            </a:lvl9pPr>
          </a:lstStyle>
          <a:p>
            <a:pPr lvl="0" fontAlgn="base"/>
            <a:r>
              <a:rPr lang="zh-CN" altLang="en-US" sz="245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40776" y="2938087"/>
            <a:ext cx="4274023" cy="388487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7204" y="1960399"/>
            <a:ext cx="4295072" cy="908210"/>
          </a:xfrm>
        </p:spPr>
        <p:txBody>
          <a:bodyPr anchor="ctr" anchorCtr="0"/>
          <a:lstStyle>
            <a:lvl1pPr marL="0" indent="0">
              <a:buNone/>
              <a:defRPr sz="2455"/>
            </a:lvl1pPr>
            <a:lvl2pPr marL="400685" indent="0">
              <a:buNone/>
              <a:defRPr sz="2105"/>
            </a:lvl2pPr>
            <a:lvl3pPr marL="802005" indent="0">
              <a:buNone/>
              <a:defRPr sz="1755"/>
            </a:lvl3pPr>
            <a:lvl4pPr marL="1202690" indent="0">
              <a:buNone/>
              <a:defRPr sz="1580"/>
            </a:lvl4pPr>
            <a:lvl5pPr marL="1604010" indent="0">
              <a:buNone/>
              <a:defRPr sz="1580"/>
            </a:lvl5pPr>
            <a:lvl6pPr marL="2004695" indent="0">
              <a:buNone/>
              <a:defRPr sz="1580"/>
            </a:lvl6pPr>
            <a:lvl7pPr marL="2406015" indent="0">
              <a:buNone/>
              <a:defRPr sz="1580"/>
            </a:lvl7pPr>
            <a:lvl8pPr marL="2806700" indent="0">
              <a:buNone/>
              <a:defRPr sz="1580"/>
            </a:lvl8pPr>
            <a:lvl9pPr marL="3207385" indent="0">
              <a:buNone/>
              <a:defRPr sz="1580"/>
            </a:lvl9pPr>
          </a:lstStyle>
          <a:p>
            <a:pPr lvl="0" fontAlgn="base"/>
            <a:r>
              <a:rPr lang="zh-CN" altLang="en-US" sz="245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7204" y="2938087"/>
            <a:ext cx="4295072" cy="388487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477" y="402483"/>
            <a:ext cx="9221962" cy="146118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40776" y="1960399"/>
            <a:ext cx="4274023" cy="908210"/>
          </a:xfrm>
        </p:spPr>
        <p:txBody>
          <a:bodyPr anchor="ctr" anchorCtr="0"/>
          <a:lstStyle>
            <a:lvl1pPr marL="0" indent="0">
              <a:buNone/>
              <a:defRPr sz="2455"/>
            </a:lvl1pPr>
            <a:lvl2pPr marL="400685" indent="0">
              <a:buNone/>
              <a:defRPr sz="2105"/>
            </a:lvl2pPr>
            <a:lvl3pPr marL="802005" indent="0">
              <a:buNone/>
              <a:defRPr sz="1755"/>
            </a:lvl3pPr>
            <a:lvl4pPr marL="1202690" indent="0">
              <a:buNone/>
              <a:defRPr sz="1580"/>
            </a:lvl4pPr>
            <a:lvl5pPr marL="1604010" indent="0">
              <a:buNone/>
              <a:defRPr sz="1580"/>
            </a:lvl5pPr>
            <a:lvl6pPr marL="2004695" indent="0">
              <a:buNone/>
              <a:defRPr sz="1580"/>
            </a:lvl6pPr>
            <a:lvl7pPr marL="2406015" indent="0">
              <a:buNone/>
              <a:defRPr sz="1580"/>
            </a:lvl7pPr>
            <a:lvl8pPr marL="2806700" indent="0">
              <a:buNone/>
              <a:defRPr sz="1580"/>
            </a:lvl8pPr>
            <a:lvl9pPr marL="3207385" indent="0">
              <a:buNone/>
              <a:defRPr sz="1580"/>
            </a:lvl9pPr>
          </a:lstStyle>
          <a:p>
            <a:pPr lvl="0" fontAlgn="base"/>
            <a:r>
              <a:rPr lang="zh-CN" altLang="en-US" sz="245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40776" y="2938087"/>
            <a:ext cx="4274023" cy="388487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7204" y="1960399"/>
            <a:ext cx="4295072" cy="908210"/>
          </a:xfrm>
        </p:spPr>
        <p:txBody>
          <a:bodyPr anchor="ctr" anchorCtr="0"/>
          <a:lstStyle>
            <a:lvl1pPr marL="0" indent="0">
              <a:buNone/>
              <a:defRPr sz="2455"/>
            </a:lvl1pPr>
            <a:lvl2pPr marL="400685" indent="0">
              <a:buNone/>
              <a:defRPr sz="2105"/>
            </a:lvl2pPr>
            <a:lvl3pPr marL="802005" indent="0">
              <a:buNone/>
              <a:defRPr sz="1755"/>
            </a:lvl3pPr>
            <a:lvl4pPr marL="1202690" indent="0">
              <a:buNone/>
              <a:defRPr sz="1580"/>
            </a:lvl4pPr>
            <a:lvl5pPr marL="1604010" indent="0">
              <a:buNone/>
              <a:defRPr sz="1580"/>
            </a:lvl5pPr>
            <a:lvl6pPr marL="2004695" indent="0">
              <a:buNone/>
              <a:defRPr sz="1580"/>
            </a:lvl6pPr>
            <a:lvl7pPr marL="2406015" indent="0">
              <a:buNone/>
              <a:defRPr sz="1580"/>
            </a:lvl7pPr>
            <a:lvl8pPr marL="2806700" indent="0">
              <a:buNone/>
              <a:defRPr sz="1580"/>
            </a:lvl8pPr>
            <a:lvl9pPr marL="3207385" indent="0">
              <a:buNone/>
              <a:defRPr sz="1580"/>
            </a:lvl9pPr>
          </a:lstStyle>
          <a:p>
            <a:pPr lvl="0" fontAlgn="base"/>
            <a:r>
              <a:rPr lang="zh-CN" altLang="en-US" sz="245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7204" y="2938087"/>
            <a:ext cx="4295072" cy="388487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477" y="503978"/>
            <a:ext cx="3448490" cy="1763924"/>
          </a:xfrm>
        </p:spPr>
        <p:txBody>
          <a:bodyPr anchor="b"/>
          <a:lstStyle>
            <a:lvl1pPr>
              <a:defRPr sz="2805"/>
            </a:lvl1pPr>
          </a:lstStyle>
          <a:p>
            <a:pPr fontAlgn="base"/>
            <a:r>
              <a:rPr lang="zh-CN" altLang="en-US" sz="280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5548" y="1088453"/>
            <a:ext cx="5412891" cy="5372269"/>
          </a:xfrm>
        </p:spPr>
        <p:txBody>
          <a:bodyPr/>
          <a:lstStyle>
            <a:lvl1pPr>
              <a:defRPr sz="2805"/>
            </a:lvl1pPr>
            <a:lvl2pPr>
              <a:defRPr sz="2455"/>
            </a:lvl2pPr>
            <a:lvl3pPr>
              <a:defRPr sz="2105"/>
            </a:lvl3pPr>
            <a:lvl4pPr>
              <a:defRPr sz="1755"/>
            </a:lvl4pPr>
            <a:lvl5pPr>
              <a:defRPr sz="1755"/>
            </a:lvl5pPr>
            <a:lvl6pPr>
              <a:defRPr sz="1755"/>
            </a:lvl6pPr>
            <a:lvl7pPr>
              <a:defRPr sz="1755"/>
            </a:lvl7pPr>
            <a:lvl8pPr>
              <a:defRPr sz="1755"/>
            </a:lvl8pPr>
            <a:lvl9pPr>
              <a:defRPr sz="1755"/>
            </a:lvl9pPr>
          </a:lstStyle>
          <a:p>
            <a:pPr lvl="0" fontAlgn="base"/>
            <a:r>
              <a:rPr lang="zh-CN" altLang="en-US" sz="280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45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210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75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75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6477" y="2267903"/>
            <a:ext cx="3448490" cy="4201570"/>
          </a:xfrm>
        </p:spPr>
        <p:txBody>
          <a:bodyPr/>
          <a:lstStyle>
            <a:lvl1pPr marL="0" indent="0">
              <a:buNone/>
              <a:defRPr sz="1405"/>
            </a:lvl1pPr>
            <a:lvl2pPr marL="400685" indent="0">
              <a:buNone/>
              <a:defRPr sz="1230"/>
            </a:lvl2pPr>
            <a:lvl3pPr marL="802005" indent="0">
              <a:buNone/>
              <a:defRPr sz="1050"/>
            </a:lvl3pPr>
            <a:lvl4pPr marL="1202690" indent="0">
              <a:buNone/>
              <a:defRPr sz="875"/>
            </a:lvl4pPr>
            <a:lvl5pPr marL="1604010" indent="0">
              <a:buNone/>
              <a:defRPr sz="875"/>
            </a:lvl5pPr>
            <a:lvl6pPr marL="2004695" indent="0">
              <a:buNone/>
              <a:defRPr sz="875"/>
            </a:lvl6pPr>
            <a:lvl7pPr marL="2406015" indent="0">
              <a:buNone/>
              <a:defRPr sz="875"/>
            </a:lvl7pPr>
            <a:lvl8pPr marL="2806700" indent="0">
              <a:buNone/>
              <a:defRPr sz="875"/>
            </a:lvl8pPr>
            <a:lvl9pPr marL="3207385" indent="0">
              <a:buNone/>
              <a:defRPr sz="875"/>
            </a:lvl9pPr>
          </a:lstStyle>
          <a:p>
            <a:pPr lvl="0" fontAlgn="base"/>
            <a:r>
              <a:rPr lang="zh-CN" altLang="en-US" sz="140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477" y="503978"/>
            <a:ext cx="3652924" cy="1763924"/>
          </a:xfrm>
        </p:spPr>
        <p:txBody>
          <a:bodyPr anchor="b"/>
          <a:lstStyle>
            <a:lvl1pPr>
              <a:defRPr sz="2805"/>
            </a:lvl1pPr>
          </a:lstStyle>
          <a:p>
            <a:pPr fontAlgn="base"/>
            <a:r>
              <a:rPr lang="zh-CN" altLang="en-US" sz="280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45548" y="503979"/>
            <a:ext cx="5412891" cy="5956744"/>
          </a:xfrm>
        </p:spPr>
        <p:txBody>
          <a:bodyPr/>
          <a:lstStyle>
            <a:lvl1pPr marL="0" indent="0">
              <a:buNone/>
              <a:defRPr sz="2805"/>
            </a:lvl1pPr>
            <a:lvl2pPr marL="400685" indent="0">
              <a:buNone/>
              <a:defRPr sz="2455"/>
            </a:lvl2pPr>
            <a:lvl3pPr marL="802005" indent="0">
              <a:buNone/>
              <a:defRPr sz="2105"/>
            </a:lvl3pPr>
            <a:lvl4pPr marL="1202690" indent="0">
              <a:buNone/>
              <a:defRPr sz="1755"/>
            </a:lvl4pPr>
            <a:lvl5pPr marL="1604010" indent="0">
              <a:buNone/>
              <a:defRPr sz="1755"/>
            </a:lvl5pPr>
            <a:lvl6pPr marL="2004695" indent="0">
              <a:buNone/>
              <a:defRPr sz="1755"/>
            </a:lvl6pPr>
            <a:lvl7pPr marL="2406015" indent="0">
              <a:buNone/>
              <a:defRPr sz="1755"/>
            </a:lvl7pPr>
            <a:lvl8pPr marL="2806700" indent="0">
              <a:buNone/>
              <a:defRPr sz="1755"/>
            </a:lvl8pPr>
            <a:lvl9pPr marL="3207385" indent="0">
              <a:buNone/>
              <a:defRPr sz="175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6477" y="2267903"/>
            <a:ext cx="3652924" cy="4201570"/>
          </a:xfrm>
        </p:spPr>
        <p:txBody>
          <a:bodyPr/>
          <a:lstStyle>
            <a:lvl1pPr marL="0" indent="0">
              <a:buNone/>
              <a:defRPr sz="1755"/>
            </a:lvl1pPr>
            <a:lvl2pPr marL="400685" indent="0">
              <a:buNone/>
              <a:defRPr sz="1580"/>
            </a:lvl2pPr>
            <a:lvl3pPr marL="802005" indent="0">
              <a:buNone/>
              <a:defRPr sz="1405"/>
            </a:lvl3pPr>
            <a:lvl4pPr marL="1202690" indent="0">
              <a:buNone/>
              <a:defRPr sz="1230"/>
            </a:lvl4pPr>
            <a:lvl5pPr marL="1604010" indent="0">
              <a:buNone/>
              <a:defRPr sz="1230"/>
            </a:lvl5pPr>
            <a:lvl6pPr marL="2004695" indent="0">
              <a:buNone/>
              <a:defRPr sz="1230"/>
            </a:lvl6pPr>
            <a:lvl7pPr marL="2406015" indent="0">
              <a:buNone/>
              <a:defRPr sz="1230"/>
            </a:lvl7pPr>
            <a:lvl8pPr marL="2806700" indent="0">
              <a:buNone/>
              <a:defRPr sz="1230"/>
            </a:lvl8pPr>
            <a:lvl9pPr marL="3207385" indent="0">
              <a:buNone/>
              <a:defRPr sz="1230"/>
            </a:lvl9pPr>
          </a:lstStyle>
          <a:p>
            <a:pPr lvl="0" fontAlgn="base"/>
            <a:r>
              <a:rPr lang="zh-CN" altLang="en-US" sz="175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51366" y="446088"/>
            <a:ext cx="2405459" cy="630713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4988" y="446088"/>
            <a:ext cx="7076931" cy="630713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6516" y="1237197"/>
            <a:ext cx="8019098" cy="2631887"/>
          </a:xfrm>
        </p:spPr>
        <p:txBody>
          <a:bodyPr anchor="b"/>
          <a:lstStyle>
            <a:lvl1pPr algn="ctr">
              <a:defRPr sz="5260"/>
            </a:lvl1pPr>
          </a:lstStyle>
          <a:p>
            <a:pPr fontAlgn="base"/>
            <a:r>
              <a:rPr lang="zh-CN" altLang="en-US" sz="52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6516" y="3970580"/>
            <a:ext cx="8019098" cy="1825171"/>
          </a:xfrm>
        </p:spPr>
        <p:txBody>
          <a:bodyPr/>
          <a:lstStyle>
            <a:lvl1pPr marL="0" indent="0" algn="ctr">
              <a:buNone/>
              <a:defRPr sz="2105"/>
            </a:lvl1pPr>
            <a:lvl2pPr marL="400685" indent="0" algn="ctr">
              <a:buNone/>
              <a:defRPr sz="1755"/>
            </a:lvl2pPr>
            <a:lvl3pPr marL="802005" indent="0" algn="ctr">
              <a:buNone/>
              <a:defRPr sz="1580"/>
            </a:lvl3pPr>
            <a:lvl4pPr marL="1202690" indent="0" algn="ctr">
              <a:buNone/>
              <a:defRPr sz="1405"/>
            </a:lvl4pPr>
            <a:lvl5pPr marL="1604010" indent="0" algn="ctr">
              <a:buNone/>
              <a:defRPr sz="1405"/>
            </a:lvl5pPr>
            <a:lvl6pPr marL="2004695" indent="0" algn="ctr">
              <a:buNone/>
              <a:defRPr sz="1405"/>
            </a:lvl6pPr>
            <a:lvl7pPr marL="2406015" indent="0" algn="ctr">
              <a:buNone/>
              <a:defRPr sz="1405"/>
            </a:lvl7pPr>
            <a:lvl8pPr marL="2806700" indent="0" algn="ctr">
              <a:buNone/>
              <a:defRPr sz="1405"/>
            </a:lvl8pPr>
            <a:lvl9pPr marL="3207385" indent="0" algn="ctr">
              <a:buNone/>
              <a:defRPr sz="1405"/>
            </a:lvl9pPr>
          </a:lstStyle>
          <a:p>
            <a:pPr fontAlgn="base"/>
            <a:r>
              <a:rPr lang="zh-CN" altLang="en-US" sz="2105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9515" y="1884670"/>
            <a:ext cx="9221962" cy="3144614"/>
          </a:xfrm>
        </p:spPr>
        <p:txBody>
          <a:bodyPr anchor="b"/>
          <a:lstStyle>
            <a:lvl1pPr>
              <a:defRPr sz="5260"/>
            </a:lvl1pPr>
          </a:lstStyle>
          <a:p>
            <a:pPr fontAlgn="base"/>
            <a:r>
              <a:rPr lang="zh-CN" altLang="en-US" sz="52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9515" y="5059033"/>
            <a:ext cx="9221962" cy="1653678"/>
          </a:xfrm>
        </p:spPr>
        <p:txBody>
          <a:bodyPr/>
          <a:lstStyle>
            <a:lvl1pPr marL="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1pPr>
            <a:lvl2pPr marL="400685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2pPr>
            <a:lvl3pPr marL="802005" indent="0">
              <a:buNone/>
              <a:defRPr sz="1580">
                <a:solidFill>
                  <a:schemeClr val="tx1">
                    <a:tint val="75000"/>
                  </a:schemeClr>
                </a:solidFill>
              </a:defRPr>
            </a:lvl3pPr>
            <a:lvl4pPr marL="120269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4pPr>
            <a:lvl5pPr marL="160401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5pPr>
            <a:lvl6pPr marL="200469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6pPr>
            <a:lvl7pPr marL="240601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7pPr>
            <a:lvl8pPr marL="280670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8pPr>
            <a:lvl9pPr marL="320738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210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4988" y="1763713"/>
            <a:ext cx="4714700" cy="49895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42125" y="1763713"/>
            <a:ext cx="4714700" cy="49895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477" y="402483"/>
            <a:ext cx="9221962" cy="146118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40776" y="1960399"/>
            <a:ext cx="4274023" cy="908210"/>
          </a:xfrm>
        </p:spPr>
        <p:txBody>
          <a:bodyPr anchor="ctr" anchorCtr="0"/>
          <a:lstStyle>
            <a:lvl1pPr marL="0" indent="0">
              <a:buNone/>
              <a:defRPr sz="2455"/>
            </a:lvl1pPr>
            <a:lvl2pPr marL="400685" indent="0">
              <a:buNone/>
              <a:defRPr sz="2105"/>
            </a:lvl2pPr>
            <a:lvl3pPr marL="802005" indent="0">
              <a:buNone/>
              <a:defRPr sz="1755"/>
            </a:lvl3pPr>
            <a:lvl4pPr marL="1202690" indent="0">
              <a:buNone/>
              <a:defRPr sz="1580"/>
            </a:lvl4pPr>
            <a:lvl5pPr marL="1604010" indent="0">
              <a:buNone/>
              <a:defRPr sz="1580"/>
            </a:lvl5pPr>
            <a:lvl6pPr marL="2004695" indent="0">
              <a:buNone/>
              <a:defRPr sz="1580"/>
            </a:lvl6pPr>
            <a:lvl7pPr marL="2406015" indent="0">
              <a:buNone/>
              <a:defRPr sz="1580"/>
            </a:lvl7pPr>
            <a:lvl8pPr marL="2806700" indent="0">
              <a:buNone/>
              <a:defRPr sz="1580"/>
            </a:lvl8pPr>
            <a:lvl9pPr marL="3207385" indent="0">
              <a:buNone/>
              <a:defRPr sz="1580"/>
            </a:lvl9pPr>
          </a:lstStyle>
          <a:p>
            <a:pPr lvl="0" fontAlgn="base"/>
            <a:r>
              <a:rPr lang="zh-CN" altLang="en-US" sz="245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40776" y="2938087"/>
            <a:ext cx="4274023" cy="388487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7204" y="1960399"/>
            <a:ext cx="4295072" cy="908210"/>
          </a:xfrm>
        </p:spPr>
        <p:txBody>
          <a:bodyPr anchor="ctr" anchorCtr="0"/>
          <a:lstStyle>
            <a:lvl1pPr marL="0" indent="0">
              <a:buNone/>
              <a:defRPr sz="2455"/>
            </a:lvl1pPr>
            <a:lvl2pPr marL="400685" indent="0">
              <a:buNone/>
              <a:defRPr sz="2105"/>
            </a:lvl2pPr>
            <a:lvl3pPr marL="802005" indent="0">
              <a:buNone/>
              <a:defRPr sz="1755"/>
            </a:lvl3pPr>
            <a:lvl4pPr marL="1202690" indent="0">
              <a:buNone/>
              <a:defRPr sz="1580"/>
            </a:lvl4pPr>
            <a:lvl5pPr marL="1604010" indent="0">
              <a:buNone/>
              <a:defRPr sz="1580"/>
            </a:lvl5pPr>
            <a:lvl6pPr marL="2004695" indent="0">
              <a:buNone/>
              <a:defRPr sz="1580"/>
            </a:lvl6pPr>
            <a:lvl7pPr marL="2406015" indent="0">
              <a:buNone/>
              <a:defRPr sz="1580"/>
            </a:lvl7pPr>
            <a:lvl8pPr marL="2806700" indent="0">
              <a:buNone/>
              <a:defRPr sz="1580"/>
            </a:lvl8pPr>
            <a:lvl9pPr marL="3207385" indent="0">
              <a:buNone/>
              <a:defRPr sz="1580"/>
            </a:lvl9pPr>
          </a:lstStyle>
          <a:p>
            <a:pPr lvl="0" fontAlgn="base"/>
            <a:r>
              <a:rPr lang="zh-CN" altLang="en-US" sz="245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7204" y="2938087"/>
            <a:ext cx="4295072" cy="388487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477" y="503978"/>
            <a:ext cx="3448490" cy="1763924"/>
          </a:xfrm>
        </p:spPr>
        <p:txBody>
          <a:bodyPr anchor="b"/>
          <a:lstStyle>
            <a:lvl1pPr>
              <a:defRPr sz="2805"/>
            </a:lvl1pPr>
          </a:lstStyle>
          <a:p>
            <a:pPr fontAlgn="base"/>
            <a:r>
              <a:rPr lang="zh-CN" altLang="en-US" sz="280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5548" y="1088453"/>
            <a:ext cx="5412891" cy="5372269"/>
          </a:xfrm>
        </p:spPr>
        <p:txBody>
          <a:bodyPr/>
          <a:lstStyle>
            <a:lvl1pPr>
              <a:defRPr sz="2805"/>
            </a:lvl1pPr>
            <a:lvl2pPr>
              <a:defRPr sz="2455"/>
            </a:lvl2pPr>
            <a:lvl3pPr>
              <a:defRPr sz="2105"/>
            </a:lvl3pPr>
            <a:lvl4pPr>
              <a:defRPr sz="1755"/>
            </a:lvl4pPr>
            <a:lvl5pPr>
              <a:defRPr sz="1755"/>
            </a:lvl5pPr>
            <a:lvl6pPr>
              <a:defRPr sz="1755"/>
            </a:lvl6pPr>
            <a:lvl7pPr>
              <a:defRPr sz="1755"/>
            </a:lvl7pPr>
            <a:lvl8pPr>
              <a:defRPr sz="1755"/>
            </a:lvl8pPr>
            <a:lvl9pPr>
              <a:defRPr sz="1755"/>
            </a:lvl9pPr>
          </a:lstStyle>
          <a:p>
            <a:pPr lvl="0" fontAlgn="base"/>
            <a:r>
              <a:rPr lang="zh-CN" altLang="en-US" sz="280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45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210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75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75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6477" y="2267903"/>
            <a:ext cx="3448490" cy="4201570"/>
          </a:xfrm>
        </p:spPr>
        <p:txBody>
          <a:bodyPr/>
          <a:lstStyle>
            <a:lvl1pPr marL="0" indent="0">
              <a:buNone/>
              <a:defRPr sz="1405"/>
            </a:lvl1pPr>
            <a:lvl2pPr marL="400685" indent="0">
              <a:buNone/>
              <a:defRPr sz="1230"/>
            </a:lvl2pPr>
            <a:lvl3pPr marL="802005" indent="0">
              <a:buNone/>
              <a:defRPr sz="1050"/>
            </a:lvl3pPr>
            <a:lvl4pPr marL="1202690" indent="0">
              <a:buNone/>
              <a:defRPr sz="875"/>
            </a:lvl4pPr>
            <a:lvl5pPr marL="1604010" indent="0">
              <a:buNone/>
              <a:defRPr sz="875"/>
            </a:lvl5pPr>
            <a:lvl6pPr marL="2004695" indent="0">
              <a:buNone/>
              <a:defRPr sz="875"/>
            </a:lvl6pPr>
            <a:lvl7pPr marL="2406015" indent="0">
              <a:buNone/>
              <a:defRPr sz="875"/>
            </a:lvl7pPr>
            <a:lvl8pPr marL="2806700" indent="0">
              <a:buNone/>
              <a:defRPr sz="875"/>
            </a:lvl8pPr>
            <a:lvl9pPr marL="3207385" indent="0">
              <a:buNone/>
              <a:defRPr sz="875"/>
            </a:lvl9pPr>
          </a:lstStyle>
          <a:p>
            <a:pPr lvl="0" fontAlgn="base"/>
            <a:r>
              <a:rPr lang="zh-CN" altLang="en-US" sz="140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477" y="503978"/>
            <a:ext cx="3652924" cy="1763924"/>
          </a:xfrm>
        </p:spPr>
        <p:txBody>
          <a:bodyPr anchor="b"/>
          <a:lstStyle>
            <a:lvl1pPr>
              <a:defRPr sz="2805"/>
            </a:lvl1pPr>
          </a:lstStyle>
          <a:p>
            <a:pPr fontAlgn="base"/>
            <a:r>
              <a:rPr lang="zh-CN" altLang="en-US" sz="280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45548" y="503979"/>
            <a:ext cx="5412891" cy="5956744"/>
          </a:xfrm>
        </p:spPr>
        <p:txBody>
          <a:bodyPr/>
          <a:lstStyle>
            <a:lvl1pPr marL="0" indent="0">
              <a:buNone/>
              <a:defRPr sz="2805"/>
            </a:lvl1pPr>
            <a:lvl2pPr marL="400685" indent="0">
              <a:buNone/>
              <a:defRPr sz="2455"/>
            </a:lvl2pPr>
            <a:lvl3pPr marL="802005" indent="0">
              <a:buNone/>
              <a:defRPr sz="2105"/>
            </a:lvl3pPr>
            <a:lvl4pPr marL="1202690" indent="0">
              <a:buNone/>
              <a:defRPr sz="1755"/>
            </a:lvl4pPr>
            <a:lvl5pPr marL="1604010" indent="0">
              <a:buNone/>
              <a:defRPr sz="1755"/>
            </a:lvl5pPr>
            <a:lvl6pPr marL="2004695" indent="0">
              <a:buNone/>
              <a:defRPr sz="1755"/>
            </a:lvl6pPr>
            <a:lvl7pPr marL="2406015" indent="0">
              <a:buNone/>
              <a:defRPr sz="1755"/>
            </a:lvl7pPr>
            <a:lvl8pPr marL="2806700" indent="0">
              <a:buNone/>
              <a:defRPr sz="1755"/>
            </a:lvl8pPr>
            <a:lvl9pPr marL="3207385" indent="0">
              <a:buNone/>
              <a:defRPr sz="175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6477" y="2267903"/>
            <a:ext cx="3652924" cy="4201570"/>
          </a:xfrm>
        </p:spPr>
        <p:txBody>
          <a:bodyPr/>
          <a:lstStyle>
            <a:lvl1pPr marL="0" indent="0">
              <a:buNone/>
              <a:defRPr sz="1755"/>
            </a:lvl1pPr>
            <a:lvl2pPr marL="400685" indent="0">
              <a:buNone/>
              <a:defRPr sz="1580"/>
            </a:lvl2pPr>
            <a:lvl3pPr marL="802005" indent="0">
              <a:buNone/>
              <a:defRPr sz="1405"/>
            </a:lvl3pPr>
            <a:lvl4pPr marL="1202690" indent="0">
              <a:buNone/>
              <a:defRPr sz="1230"/>
            </a:lvl4pPr>
            <a:lvl5pPr marL="1604010" indent="0">
              <a:buNone/>
              <a:defRPr sz="1230"/>
            </a:lvl5pPr>
            <a:lvl6pPr marL="2004695" indent="0">
              <a:buNone/>
              <a:defRPr sz="1230"/>
            </a:lvl6pPr>
            <a:lvl7pPr marL="2406015" indent="0">
              <a:buNone/>
              <a:defRPr sz="1230"/>
            </a:lvl7pPr>
            <a:lvl8pPr marL="2806700" indent="0">
              <a:buNone/>
              <a:defRPr sz="1230"/>
            </a:lvl8pPr>
            <a:lvl9pPr marL="3207385" indent="0">
              <a:buNone/>
              <a:defRPr sz="1230"/>
            </a:lvl9pPr>
          </a:lstStyle>
          <a:p>
            <a:pPr lvl="0" fontAlgn="base"/>
            <a:r>
              <a:rPr lang="zh-CN" altLang="en-US" sz="175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51366" y="446088"/>
            <a:ext cx="2405459" cy="630713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4988" y="446088"/>
            <a:ext cx="7076931" cy="630713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6516" y="1237197"/>
            <a:ext cx="8019098" cy="2631887"/>
          </a:xfrm>
        </p:spPr>
        <p:txBody>
          <a:bodyPr anchor="b"/>
          <a:lstStyle>
            <a:lvl1pPr algn="ctr">
              <a:defRPr sz="5260"/>
            </a:lvl1pPr>
          </a:lstStyle>
          <a:p>
            <a:pPr fontAlgn="base"/>
            <a:r>
              <a:rPr lang="zh-CN" altLang="en-US" sz="52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6516" y="3970580"/>
            <a:ext cx="8019098" cy="1825171"/>
          </a:xfrm>
        </p:spPr>
        <p:txBody>
          <a:bodyPr/>
          <a:lstStyle>
            <a:lvl1pPr marL="0" indent="0" algn="ctr">
              <a:buNone/>
              <a:defRPr sz="2105"/>
            </a:lvl1pPr>
            <a:lvl2pPr marL="400685" indent="0" algn="ctr">
              <a:buNone/>
              <a:defRPr sz="1755"/>
            </a:lvl2pPr>
            <a:lvl3pPr marL="802005" indent="0" algn="ctr">
              <a:buNone/>
              <a:defRPr sz="1580"/>
            </a:lvl3pPr>
            <a:lvl4pPr marL="1202690" indent="0" algn="ctr">
              <a:buNone/>
              <a:defRPr sz="1405"/>
            </a:lvl4pPr>
            <a:lvl5pPr marL="1604010" indent="0" algn="ctr">
              <a:buNone/>
              <a:defRPr sz="1405"/>
            </a:lvl5pPr>
            <a:lvl6pPr marL="2004695" indent="0" algn="ctr">
              <a:buNone/>
              <a:defRPr sz="1405"/>
            </a:lvl6pPr>
            <a:lvl7pPr marL="2406015" indent="0" algn="ctr">
              <a:buNone/>
              <a:defRPr sz="1405"/>
            </a:lvl7pPr>
            <a:lvl8pPr marL="2806700" indent="0" algn="ctr">
              <a:buNone/>
              <a:defRPr sz="1405"/>
            </a:lvl8pPr>
            <a:lvl9pPr marL="3207385" indent="0" algn="ctr">
              <a:buNone/>
              <a:defRPr sz="1405"/>
            </a:lvl9pPr>
          </a:lstStyle>
          <a:p>
            <a:pPr fontAlgn="base"/>
            <a:r>
              <a:rPr lang="zh-CN" altLang="en-US" sz="2105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9515" y="1884670"/>
            <a:ext cx="9221962" cy="3144614"/>
          </a:xfrm>
        </p:spPr>
        <p:txBody>
          <a:bodyPr anchor="b"/>
          <a:lstStyle>
            <a:lvl1pPr>
              <a:defRPr sz="5260"/>
            </a:lvl1pPr>
          </a:lstStyle>
          <a:p>
            <a:pPr fontAlgn="base"/>
            <a:r>
              <a:rPr lang="zh-CN" altLang="en-US" sz="52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9515" y="5059033"/>
            <a:ext cx="9221962" cy="1653678"/>
          </a:xfrm>
        </p:spPr>
        <p:txBody>
          <a:bodyPr/>
          <a:lstStyle>
            <a:lvl1pPr marL="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1pPr>
            <a:lvl2pPr marL="400685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2pPr>
            <a:lvl3pPr marL="802005" indent="0">
              <a:buNone/>
              <a:defRPr sz="1580">
                <a:solidFill>
                  <a:schemeClr val="tx1">
                    <a:tint val="75000"/>
                  </a:schemeClr>
                </a:solidFill>
              </a:defRPr>
            </a:lvl3pPr>
            <a:lvl4pPr marL="120269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4pPr>
            <a:lvl5pPr marL="160401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5pPr>
            <a:lvl6pPr marL="200469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6pPr>
            <a:lvl7pPr marL="240601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7pPr>
            <a:lvl8pPr marL="280670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8pPr>
            <a:lvl9pPr marL="320738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210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4988" y="1763713"/>
            <a:ext cx="4714700" cy="49895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42125" y="1763713"/>
            <a:ext cx="4714700" cy="49895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477" y="402483"/>
            <a:ext cx="9221962" cy="146118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40776" y="1960399"/>
            <a:ext cx="4274023" cy="908210"/>
          </a:xfrm>
        </p:spPr>
        <p:txBody>
          <a:bodyPr anchor="ctr" anchorCtr="0"/>
          <a:lstStyle>
            <a:lvl1pPr marL="0" indent="0">
              <a:buNone/>
              <a:defRPr sz="2455"/>
            </a:lvl1pPr>
            <a:lvl2pPr marL="400685" indent="0">
              <a:buNone/>
              <a:defRPr sz="2105"/>
            </a:lvl2pPr>
            <a:lvl3pPr marL="802005" indent="0">
              <a:buNone/>
              <a:defRPr sz="1755"/>
            </a:lvl3pPr>
            <a:lvl4pPr marL="1202690" indent="0">
              <a:buNone/>
              <a:defRPr sz="1580"/>
            </a:lvl4pPr>
            <a:lvl5pPr marL="1604010" indent="0">
              <a:buNone/>
              <a:defRPr sz="1580"/>
            </a:lvl5pPr>
            <a:lvl6pPr marL="2004695" indent="0">
              <a:buNone/>
              <a:defRPr sz="1580"/>
            </a:lvl6pPr>
            <a:lvl7pPr marL="2406015" indent="0">
              <a:buNone/>
              <a:defRPr sz="1580"/>
            </a:lvl7pPr>
            <a:lvl8pPr marL="2806700" indent="0">
              <a:buNone/>
              <a:defRPr sz="1580"/>
            </a:lvl8pPr>
            <a:lvl9pPr marL="3207385" indent="0">
              <a:buNone/>
              <a:defRPr sz="1580"/>
            </a:lvl9pPr>
          </a:lstStyle>
          <a:p>
            <a:pPr lvl="0" fontAlgn="base"/>
            <a:r>
              <a:rPr lang="zh-CN" altLang="en-US" sz="245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40776" y="2938087"/>
            <a:ext cx="4274023" cy="388487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7204" y="1960399"/>
            <a:ext cx="4295072" cy="908210"/>
          </a:xfrm>
        </p:spPr>
        <p:txBody>
          <a:bodyPr anchor="ctr" anchorCtr="0"/>
          <a:lstStyle>
            <a:lvl1pPr marL="0" indent="0">
              <a:buNone/>
              <a:defRPr sz="2455"/>
            </a:lvl1pPr>
            <a:lvl2pPr marL="400685" indent="0">
              <a:buNone/>
              <a:defRPr sz="2105"/>
            </a:lvl2pPr>
            <a:lvl3pPr marL="802005" indent="0">
              <a:buNone/>
              <a:defRPr sz="1755"/>
            </a:lvl3pPr>
            <a:lvl4pPr marL="1202690" indent="0">
              <a:buNone/>
              <a:defRPr sz="1580"/>
            </a:lvl4pPr>
            <a:lvl5pPr marL="1604010" indent="0">
              <a:buNone/>
              <a:defRPr sz="1580"/>
            </a:lvl5pPr>
            <a:lvl6pPr marL="2004695" indent="0">
              <a:buNone/>
              <a:defRPr sz="1580"/>
            </a:lvl6pPr>
            <a:lvl7pPr marL="2406015" indent="0">
              <a:buNone/>
              <a:defRPr sz="1580"/>
            </a:lvl7pPr>
            <a:lvl8pPr marL="2806700" indent="0">
              <a:buNone/>
              <a:defRPr sz="1580"/>
            </a:lvl8pPr>
            <a:lvl9pPr marL="3207385" indent="0">
              <a:buNone/>
              <a:defRPr sz="1580"/>
            </a:lvl9pPr>
          </a:lstStyle>
          <a:p>
            <a:pPr lvl="0" fontAlgn="base"/>
            <a:r>
              <a:rPr lang="zh-CN" altLang="en-US" sz="245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7204" y="2938087"/>
            <a:ext cx="4295072" cy="388487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477" y="503978"/>
            <a:ext cx="3448490" cy="1763924"/>
          </a:xfrm>
        </p:spPr>
        <p:txBody>
          <a:bodyPr anchor="b"/>
          <a:lstStyle>
            <a:lvl1pPr>
              <a:defRPr sz="2805"/>
            </a:lvl1pPr>
          </a:lstStyle>
          <a:p>
            <a:pPr fontAlgn="base"/>
            <a:r>
              <a:rPr lang="zh-CN" altLang="en-US" sz="280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5548" y="1088453"/>
            <a:ext cx="5412891" cy="5372269"/>
          </a:xfrm>
        </p:spPr>
        <p:txBody>
          <a:bodyPr/>
          <a:lstStyle>
            <a:lvl1pPr>
              <a:defRPr sz="2805"/>
            </a:lvl1pPr>
            <a:lvl2pPr>
              <a:defRPr sz="2455"/>
            </a:lvl2pPr>
            <a:lvl3pPr>
              <a:defRPr sz="2105"/>
            </a:lvl3pPr>
            <a:lvl4pPr>
              <a:defRPr sz="1755"/>
            </a:lvl4pPr>
            <a:lvl5pPr>
              <a:defRPr sz="1755"/>
            </a:lvl5pPr>
            <a:lvl6pPr>
              <a:defRPr sz="1755"/>
            </a:lvl6pPr>
            <a:lvl7pPr>
              <a:defRPr sz="1755"/>
            </a:lvl7pPr>
            <a:lvl8pPr>
              <a:defRPr sz="1755"/>
            </a:lvl8pPr>
            <a:lvl9pPr>
              <a:defRPr sz="1755"/>
            </a:lvl9pPr>
          </a:lstStyle>
          <a:p>
            <a:pPr lvl="0" fontAlgn="base"/>
            <a:r>
              <a:rPr lang="zh-CN" altLang="en-US" sz="280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45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210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75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75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6477" y="2267903"/>
            <a:ext cx="3448490" cy="4201570"/>
          </a:xfrm>
        </p:spPr>
        <p:txBody>
          <a:bodyPr/>
          <a:lstStyle>
            <a:lvl1pPr marL="0" indent="0">
              <a:buNone/>
              <a:defRPr sz="1405"/>
            </a:lvl1pPr>
            <a:lvl2pPr marL="400685" indent="0">
              <a:buNone/>
              <a:defRPr sz="1230"/>
            </a:lvl2pPr>
            <a:lvl3pPr marL="802005" indent="0">
              <a:buNone/>
              <a:defRPr sz="1050"/>
            </a:lvl3pPr>
            <a:lvl4pPr marL="1202690" indent="0">
              <a:buNone/>
              <a:defRPr sz="875"/>
            </a:lvl4pPr>
            <a:lvl5pPr marL="1604010" indent="0">
              <a:buNone/>
              <a:defRPr sz="875"/>
            </a:lvl5pPr>
            <a:lvl6pPr marL="2004695" indent="0">
              <a:buNone/>
              <a:defRPr sz="875"/>
            </a:lvl6pPr>
            <a:lvl7pPr marL="2406015" indent="0">
              <a:buNone/>
              <a:defRPr sz="875"/>
            </a:lvl7pPr>
            <a:lvl8pPr marL="2806700" indent="0">
              <a:buNone/>
              <a:defRPr sz="875"/>
            </a:lvl8pPr>
            <a:lvl9pPr marL="3207385" indent="0">
              <a:buNone/>
              <a:defRPr sz="875"/>
            </a:lvl9pPr>
          </a:lstStyle>
          <a:p>
            <a:pPr lvl="0" fontAlgn="base"/>
            <a:r>
              <a:rPr lang="zh-CN" altLang="en-US" sz="140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477" y="503978"/>
            <a:ext cx="3652924" cy="1763924"/>
          </a:xfrm>
        </p:spPr>
        <p:txBody>
          <a:bodyPr anchor="b"/>
          <a:lstStyle>
            <a:lvl1pPr>
              <a:defRPr sz="2805"/>
            </a:lvl1pPr>
          </a:lstStyle>
          <a:p>
            <a:pPr fontAlgn="base"/>
            <a:r>
              <a:rPr lang="zh-CN" altLang="en-US" sz="280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45548" y="503979"/>
            <a:ext cx="5412891" cy="5956744"/>
          </a:xfrm>
        </p:spPr>
        <p:txBody>
          <a:bodyPr/>
          <a:lstStyle>
            <a:lvl1pPr marL="0" indent="0">
              <a:buNone/>
              <a:defRPr sz="2805"/>
            </a:lvl1pPr>
            <a:lvl2pPr marL="400685" indent="0">
              <a:buNone/>
              <a:defRPr sz="2455"/>
            </a:lvl2pPr>
            <a:lvl3pPr marL="802005" indent="0">
              <a:buNone/>
              <a:defRPr sz="2105"/>
            </a:lvl3pPr>
            <a:lvl4pPr marL="1202690" indent="0">
              <a:buNone/>
              <a:defRPr sz="1755"/>
            </a:lvl4pPr>
            <a:lvl5pPr marL="1604010" indent="0">
              <a:buNone/>
              <a:defRPr sz="1755"/>
            </a:lvl5pPr>
            <a:lvl6pPr marL="2004695" indent="0">
              <a:buNone/>
              <a:defRPr sz="1755"/>
            </a:lvl6pPr>
            <a:lvl7pPr marL="2406015" indent="0">
              <a:buNone/>
              <a:defRPr sz="1755"/>
            </a:lvl7pPr>
            <a:lvl8pPr marL="2806700" indent="0">
              <a:buNone/>
              <a:defRPr sz="1755"/>
            </a:lvl8pPr>
            <a:lvl9pPr marL="3207385" indent="0">
              <a:buNone/>
              <a:defRPr sz="175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6477" y="2267903"/>
            <a:ext cx="3652924" cy="4201570"/>
          </a:xfrm>
        </p:spPr>
        <p:txBody>
          <a:bodyPr/>
          <a:lstStyle>
            <a:lvl1pPr marL="0" indent="0">
              <a:buNone/>
              <a:defRPr sz="1755"/>
            </a:lvl1pPr>
            <a:lvl2pPr marL="400685" indent="0">
              <a:buNone/>
              <a:defRPr sz="1580"/>
            </a:lvl2pPr>
            <a:lvl3pPr marL="802005" indent="0">
              <a:buNone/>
              <a:defRPr sz="1405"/>
            </a:lvl3pPr>
            <a:lvl4pPr marL="1202690" indent="0">
              <a:buNone/>
              <a:defRPr sz="1230"/>
            </a:lvl4pPr>
            <a:lvl5pPr marL="1604010" indent="0">
              <a:buNone/>
              <a:defRPr sz="1230"/>
            </a:lvl5pPr>
            <a:lvl6pPr marL="2004695" indent="0">
              <a:buNone/>
              <a:defRPr sz="1230"/>
            </a:lvl6pPr>
            <a:lvl7pPr marL="2406015" indent="0">
              <a:buNone/>
              <a:defRPr sz="1230"/>
            </a:lvl7pPr>
            <a:lvl8pPr marL="2806700" indent="0">
              <a:buNone/>
              <a:defRPr sz="1230"/>
            </a:lvl8pPr>
            <a:lvl9pPr marL="3207385" indent="0">
              <a:buNone/>
              <a:defRPr sz="1230"/>
            </a:lvl9pPr>
          </a:lstStyle>
          <a:p>
            <a:pPr lvl="0" fontAlgn="base"/>
            <a:r>
              <a:rPr lang="zh-CN" altLang="en-US" sz="175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51366" y="446088"/>
            <a:ext cx="2405459" cy="630713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4988" y="446088"/>
            <a:ext cx="7076931" cy="630713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6516" y="1237197"/>
            <a:ext cx="8019098" cy="2631887"/>
          </a:xfrm>
        </p:spPr>
        <p:txBody>
          <a:bodyPr anchor="b"/>
          <a:lstStyle>
            <a:lvl1pPr algn="ctr">
              <a:defRPr sz="5260"/>
            </a:lvl1pPr>
          </a:lstStyle>
          <a:p>
            <a:pPr fontAlgn="base"/>
            <a:r>
              <a:rPr lang="zh-CN" altLang="en-US" sz="52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6516" y="3970580"/>
            <a:ext cx="8019098" cy="1825171"/>
          </a:xfrm>
        </p:spPr>
        <p:txBody>
          <a:bodyPr/>
          <a:lstStyle>
            <a:lvl1pPr marL="0" indent="0" algn="ctr">
              <a:buNone/>
              <a:defRPr sz="2105"/>
            </a:lvl1pPr>
            <a:lvl2pPr marL="400685" indent="0" algn="ctr">
              <a:buNone/>
              <a:defRPr sz="1755"/>
            </a:lvl2pPr>
            <a:lvl3pPr marL="802005" indent="0" algn="ctr">
              <a:buNone/>
              <a:defRPr sz="1580"/>
            </a:lvl3pPr>
            <a:lvl4pPr marL="1202690" indent="0" algn="ctr">
              <a:buNone/>
              <a:defRPr sz="1405"/>
            </a:lvl4pPr>
            <a:lvl5pPr marL="1604010" indent="0" algn="ctr">
              <a:buNone/>
              <a:defRPr sz="1405"/>
            </a:lvl5pPr>
            <a:lvl6pPr marL="2004695" indent="0" algn="ctr">
              <a:buNone/>
              <a:defRPr sz="1405"/>
            </a:lvl6pPr>
            <a:lvl7pPr marL="2406015" indent="0" algn="ctr">
              <a:buNone/>
              <a:defRPr sz="1405"/>
            </a:lvl7pPr>
            <a:lvl8pPr marL="2806700" indent="0" algn="ctr">
              <a:buNone/>
              <a:defRPr sz="1405"/>
            </a:lvl8pPr>
            <a:lvl9pPr marL="3207385" indent="0" algn="ctr">
              <a:buNone/>
              <a:defRPr sz="1405"/>
            </a:lvl9pPr>
          </a:lstStyle>
          <a:p>
            <a:pPr fontAlgn="base"/>
            <a:r>
              <a:rPr lang="zh-CN" altLang="en-US" sz="2105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477" y="503978"/>
            <a:ext cx="3448490" cy="1763924"/>
          </a:xfrm>
        </p:spPr>
        <p:txBody>
          <a:bodyPr anchor="b"/>
          <a:lstStyle>
            <a:lvl1pPr>
              <a:defRPr sz="2805"/>
            </a:lvl1pPr>
          </a:lstStyle>
          <a:p>
            <a:pPr fontAlgn="base"/>
            <a:r>
              <a:rPr lang="zh-CN" altLang="en-US" sz="280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5548" y="1088453"/>
            <a:ext cx="5412891" cy="5372269"/>
          </a:xfrm>
        </p:spPr>
        <p:txBody>
          <a:bodyPr/>
          <a:lstStyle>
            <a:lvl1pPr>
              <a:defRPr sz="2805"/>
            </a:lvl1pPr>
            <a:lvl2pPr>
              <a:defRPr sz="2455"/>
            </a:lvl2pPr>
            <a:lvl3pPr>
              <a:defRPr sz="2105"/>
            </a:lvl3pPr>
            <a:lvl4pPr>
              <a:defRPr sz="1755"/>
            </a:lvl4pPr>
            <a:lvl5pPr>
              <a:defRPr sz="1755"/>
            </a:lvl5pPr>
            <a:lvl6pPr>
              <a:defRPr sz="1755"/>
            </a:lvl6pPr>
            <a:lvl7pPr>
              <a:defRPr sz="1755"/>
            </a:lvl7pPr>
            <a:lvl8pPr>
              <a:defRPr sz="1755"/>
            </a:lvl8pPr>
            <a:lvl9pPr>
              <a:defRPr sz="1755"/>
            </a:lvl9pPr>
          </a:lstStyle>
          <a:p>
            <a:pPr lvl="0" fontAlgn="base"/>
            <a:r>
              <a:rPr lang="zh-CN" altLang="en-US" sz="280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45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210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75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75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6477" y="2267903"/>
            <a:ext cx="3448490" cy="4201570"/>
          </a:xfrm>
        </p:spPr>
        <p:txBody>
          <a:bodyPr/>
          <a:lstStyle>
            <a:lvl1pPr marL="0" indent="0">
              <a:buNone/>
              <a:defRPr sz="1405"/>
            </a:lvl1pPr>
            <a:lvl2pPr marL="400685" indent="0">
              <a:buNone/>
              <a:defRPr sz="1230"/>
            </a:lvl2pPr>
            <a:lvl3pPr marL="802005" indent="0">
              <a:buNone/>
              <a:defRPr sz="1050"/>
            </a:lvl3pPr>
            <a:lvl4pPr marL="1202690" indent="0">
              <a:buNone/>
              <a:defRPr sz="875"/>
            </a:lvl4pPr>
            <a:lvl5pPr marL="1604010" indent="0">
              <a:buNone/>
              <a:defRPr sz="875"/>
            </a:lvl5pPr>
            <a:lvl6pPr marL="2004695" indent="0">
              <a:buNone/>
              <a:defRPr sz="875"/>
            </a:lvl6pPr>
            <a:lvl7pPr marL="2406015" indent="0">
              <a:buNone/>
              <a:defRPr sz="875"/>
            </a:lvl7pPr>
            <a:lvl8pPr marL="2806700" indent="0">
              <a:buNone/>
              <a:defRPr sz="875"/>
            </a:lvl8pPr>
            <a:lvl9pPr marL="3207385" indent="0">
              <a:buNone/>
              <a:defRPr sz="875"/>
            </a:lvl9pPr>
          </a:lstStyle>
          <a:p>
            <a:pPr lvl="0" fontAlgn="base"/>
            <a:r>
              <a:rPr lang="zh-CN" altLang="en-US" sz="140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9515" y="1884670"/>
            <a:ext cx="9221962" cy="3144614"/>
          </a:xfrm>
        </p:spPr>
        <p:txBody>
          <a:bodyPr anchor="b"/>
          <a:lstStyle>
            <a:lvl1pPr>
              <a:defRPr sz="5260"/>
            </a:lvl1pPr>
          </a:lstStyle>
          <a:p>
            <a:pPr fontAlgn="base"/>
            <a:r>
              <a:rPr lang="zh-CN" altLang="en-US" sz="52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9515" y="5059033"/>
            <a:ext cx="9221962" cy="1653678"/>
          </a:xfrm>
        </p:spPr>
        <p:txBody>
          <a:bodyPr/>
          <a:lstStyle>
            <a:lvl1pPr marL="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1pPr>
            <a:lvl2pPr marL="400685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2pPr>
            <a:lvl3pPr marL="802005" indent="0">
              <a:buNone/>
              <a:defRPr sz="1580">
                <a:solidFill>
                  <a:schemeClr val="tx1">
                    <a:tint val="75000"/>
                  </a:schemeClr>
                </a:solidFill>
              </a:defRPr>
            </a:lvl3pPr>
            <a:lvl4pPr marL="120269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4pPr>
            <a:lvl5pPr marL="160401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5pPr>
            <a:lvl6pPr marL="200469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6pPr>
            <a:lvl7pPr marL="240601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7pPr>
            <a:lvl8pPr marL="280670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8pPr>
            <a:lvl9pPr marL="320738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210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4988" y="1763713"/>
            <a:ext cx="4714700" cy="49895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42125" y="1763713"/>
            <a:ext cx="4714700" cy="49895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477" y="402483"/>
            <a:ext cx="9221962" cy="146118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40776" y="1960399"/>
            <a:ext cx="4274023" cy="908210"/>
          </a:xfrm>
        </p:spPr>
        <p:txBody>
          <a:bodyPr anchor="ctr" anchorCtr="0"/>
          <a:lstStyle>
            <a:lvl1pPr marL="0" indent="0">
              <a:buNone/>
              <a:defRPr sz="2455"/>
            </a:lvl1pPr>
            <a:lvl2pPr marL="400685" indent="0">
              <a:buNone/>
              <a:defRPr sz="2105"/>
            </a:lvl2pPr>
            <a:lvl3pPr marL="802005" indent="0">
              <a:buNone/>
              <a:defRPr sz="1755"/>
            </a:lvl3pPr>
            <a:lvl4pPr marL="1202690" indent="0">
              <a:buNone/>
              <a:defRPr sz="1580"/>
            </a:lvl4pPr>
            <a:lvl5pPr marL="1604010" indent="0">
              <a:buNone/>
              <a:defRPr sz="1580"/>
            </a:lvl5pPr>
            <a:lvl6pPr marL="2004695" indent="0">
              <a:buNone/>
              <a:defRPr sz="1580"/>
            </a:lvl6pPr>
            <a:lvl7pPr marL="2406015" indent="0">
              <a:buNone/>
              <a:defRPr sz="1580"/>
            </a:lvl7pPr>
            <a:lvl8pPr marL="2806700" indent="0">
              <a:buNone/>
              <a:defRPr sz="1580"/>
            </a:lvl8pPr>
            <a:lvl9pPr marL="3207385" indent="0">
              <a:buNone/>
              <a:defRPr sz="1580"/>
            </a:lvl9pPr>
          </a:lstStyle>
          <a:p>
            <a:pPr lvl="0" fontAlgn="base"/>
            <a:r>
              <a:rPr lang="zh-CN" altLang="en-US" sz="245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40776" y="2938087"/>
            <a:ext cx="4274023" cy="388487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7204" y="1960399"/>
            <a:ext cx="4295072" cy="908210"/>
          </a:xfrm>
        </p:spPr>
        <p:txBody>
          <a:bodyPr anchor="ctr" anchorCtr="0"/>
          <a:lstStyle>
            <a:lvl1pPr marL="0" indent="0">
              <a:buNone/>
              <a:defRPr sz="2455"/>
            </a:lvl1pPr>
            <a:lvl2pPr marL="400685" indent="0">
              <a:buNone/>
              <a:defRPr sz="2105"/>
            </a:lvl2pPr>
            <a:lvl3pPr marL="802005" indent="0">
              <a:buNone/>
              <a:defRPr sz="1755"/>
            </a:lvl3pPr>
            <a:lvl4pPr marL="1202690" indent="0">
              <a:buNone/>
              <a:defRPr sz="1580"/>
            </a:lvl4pPr>
            <a:lvl5pPr marL="1604010" indent="0">
              <a:buNone/>
              <a:defRPr sz="1580"/>
            </a:lvl5pPr>
            <a:lvl6pPr marL="2004695" indent="0">
              <a:buNone/>
              <a:defRPr sz="1580"/>
            </a:lvl6pPr>
            <a:lvl7pPr marL="2406015" indent="0">
              <a:buNone/>
              <a:defRPr sz="1580"/>
            </a:lvl7pPr>
            <a:lvl8pPr marL="2806700" indent="0">
              <a:buNone/>
              <a:defRPr sz="1580"/>
            </a:lvl8pPr>
            <a:lvl9pPr marL="3207385" indent="0">
              <a:buNone/>
              <a:defRPr sz="1580"/>
            </a:lvl9pPr>
          </a:lstStyle>
          <a:p>
            <a:pPr lvl="0" fontAlgn="base"/>
            <a:r>
              <a:rPr lang="zh-CN" altLang="en-US" sz="245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7204" y="2938087"/>
            <a:ext cx="4295072" cy="388487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477" y="503978"/>
            <a:ext cx="3448490" cy="1763924"/>
          </a:xfrm>
        </p:spPr>
        <p:txBody>
          <a:bodyPr anchor="b"/>
          <a:lstStyle>
            <a:lvl1pPr>
              <a:defRPr sz="2805"/>
            </a:lvl1pPr>
          </a:lstStyle>
          <a:p>
            <a:pPr fontAlgn="base"/>
            <a:r>
              <a:rPr lang="zh-CN" altLang="en-US" sz="280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5548" y="1088453"/>
            <a:ext cx="5412891" cy="5372269"/>
          </a:xfrm>
        </p:spPr>
        <p:txBody>
          <a:bodyPr/>
          <a:lstStyle>
            <a:lvl1pPr>
              <a:defRPr sz="2805"/>
            </a:lvl1pPr>
            <a:lvl2pPr>
              <a:defRPr sz="2455"/>
            </a:lvl2pPr>
            <a:lvl3pPr>
              <a:defRPr sz="2105"/>
            </a:lvl3pPr>
            <a:lvl4pPr>
              <a:defRPr sz="1755"/>
            </a:lvl4pPr>
            <a:lvl5pPr>
              <a:defRPr sz="1755"/>
            </a:lvl5pPr>
            <a:lvl6pPr>
              <a:defRPr sz="1755"/>
            </a:lvl6pPr>
            <a:lvl7pPr>
              <a:defRPr sz="1755"/>
            </a:lvl7pPr>
            <a:lvl8pPr>
              <a:defRPr sz="1755"/>
            </a:lvl8pPr>
            <a:lvl9pPr>
              <a:defRPr sz="1755"/>
            </a:lvl9pPr>
          </a:lstStyle>
          <a:p>
            <a:pPr lvl="0" fontAlgn="base"/>
            <a:r>
              <a:rPr lang="zh-CN" altLang="en-US" sz="280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45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210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75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75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6477" y="2267903"/>
            <a:ext cx="3448490" cy="4201570"/>
          </a:xfrm>
        </p:spPr>
        <p:txBody>
          <a:bodyPr/>
          <a:lstStyle>
            <a:lvl1pPr marL="0" indent="0">
              <a:buNone/>
              <a:defRPr sz="1405"/>
            </a:lvl1pPr>
            <a:lvl2pPr marL="400685" indent="0">
              <a:buNone/>
              <a:defRPr sz="1230"/>
            </a:lvl2pPr>
            <a:lvl3pPr marL="802005" indent="0">
              <a:buNone/>
              <a:defRPr sz="1050"/>
            </a:lvl3pPr>
            <a:lvl4pPr marL="1202690" indent="0">
              <a:buNone/>
              <a:defRPr sz="875"/>
            </a:lvl4pPr>
            <a:lvl5pPr marL="1604010" indent="0">
              <a:buNone/>
              <a:defRPr sz="875"/>
            </a:lvl5pPr>
            <a:lvl6pPr marL="2004695" indent="0">
              <a:buNone/>
              <a:defRPr sz="875"/>
            </a:lvl6pPr>
            <a:lvl7pPr marL="2406015" indent="0">
              <a:buNone/>
              <a:defRPr sz="875"/>
            </a:lvl7pPr>
            <a:lvl8pPr marL="2806700" indent="0">
              <a:buNone/>
              <a:defRPr sz="875"/>
            </a:lvl8pPr>
            <a:lvl9pPr marL="3207385" indent="0">
              <a:buNone/>
              <a:defRPr sz="875"/>
            </a:lvl9pPr>
          </a:lstStyle>
          <a:p>
            <a:pPr lvl="0" fontAlgn="base"/>
            <a:r>
              <a:rPr lang="zh-CN" altLang="en-US" sz="140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477" y="503978"/>
            <a:ext cx="3652924" cy="1763924"/>
          </a:xfrm>
        </p:spPr>
        <p:txBody>
          <a:bodyPr anchor="b"/>
          <a:lstStyle>
            <a:lvl1pPr>
              <a:defRPr sz="2805"/>
            </a:lvl1pPr>
          </a:lstStyle>
          <a:p>
            <a:pPr fontAlgn="base"/>
            <a:r>
              <a:rPr lang="zh-CN" altLang="en-US" sz="280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45548" y="503979"/>
            <a:ext cx="5412891" cy="5956744"/>
          </a:xfrm>
        </p:spPr>
        <p:txBody>
          <a:bodyPr/>
          <a:lstStyle>
            <a:lvl1pPr marL="0" indent="0">
              <a:buNone/>
              <a:defRPr sz="2805"/>
            </a:lvl1pPr>
            <a:lvl2pPr marL="400685" indent="0">
              <a:buNone/>
              <a:defRPr sz="2455"/>
            </a:lvl2pPr>
            <a:lvl3pPr marL="802005" indent="0">
              <a:buNone/>
              <a:defRPr sz="2105"/>
            </a:lvl3pPr>
            <a:lvl4pPr marL="1202690" indent="0">
              <a:buNone/>
              <a:defRPr sz="1755"/>
            </a:lvl4pPr>
            <a:lvl5pPr marL="1604010" indent="0">
              <a:buNone/>
              <a:defRPr sz="1755"/>
            </a:lvl5pPr>
            <a:lvl6pPr marL="2004695" indent="0">
              <a:buNone/>
              <a:defRPr sz="1755"/>
            </a:lvl6pPr>
            <a:lvl7pPr marL="2406015" indent="0">
              <a:buNone/>
              <a:defRPr sz="1755"/>
            </a:lvl7pPr>
            <a:lvl8pPr marL="2806700" indent="0">
              <a:buNone/>
              <a:defRPr sz="1755"/>
            </a:lvl8pPr>
            <a:lvl9pPr marL="3207385" indent="0">
              <a:buNone/>
              <a:defRPr sz="175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6477" y="2267903"/>
            <a:ext cx="3652924" cy="4201570"/>
          </a:xfrm>
        </p:spPr>
        <p:txBody>
          <a:bodyPr/>
          <a:lstStyle>
            <a:lvl1pPr marL="0" indent="0">
              <a:buNone/>
              <a:defRPr sz="1755"/>
            </a:lvl1pPr>
            <a:lvl2pPr marL="400685" indent="0">
              <a:buNone/>
              <a:defRPr sz="1580"/>
            </a:lvl2pPr>
            <a:lvl3pPr marL="802005" indent="0">
              <a:buNone/>
              <a:defRPr sz="1405"/>
            </a:lvl3pPr>
            <a:lvl4pPr marL="1202690" indent="0">
              <a:buNone/>
              <a:defRPr sz="1230"/>
            </a:lvl4pPr>
            <a:lvl5pPr marL="1604010" indent="0">
              <a:buNone/>
              <a:defRPr sz="1230"/>
            </a:lvl5pPr>
            <a:lvl6pPr marL="2004695" indent="0">
              <a:buNone/>
              <a:defRPr sz="1230"/>
            </a:lvl6pPr>
            <a:lvl7pPr marL="2406015" indent="0">
              <a:buNone/>
              <a:defRPr sz="1230"/>
            </a:lvl7pPr>
            <a:lvl8pPr marL="2806700" indent="0">
              <a:buNone/>
              <a:defRPr sz="1230"/>
            </a:lvl8pPr>
            <a:lvl9pPr marL="3207385" indent="0">
              <a:buNone/>
              <a:defRPr sz="1230"/>
            </a:lvl9pPr>
          </a:lstStyle>
          <a:p>
            <a:pPr lvl="0" fontAlgn="base"/>
            <a:r>
              <a:rPr lang="zh-CN" altLang="en-US" sz="175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51366" y="446088"/>
            <a:ext cx="2405459" cy="630713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4988" y="446088"/>
            <a:ext cx="7076931" cy="630713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477" y="503978"/>
            <a:ext cx="3652924" cy="1763924"/>
          </a:xfrm>
        </p:spPr>
        <p:txBody>
          <a:bodyPr anchor="b"/>
          <a:lstStyle>
            <a:lvl1pPr>
              <a:defRPr sz="2805"/>
            </a:lvl1pPr>
          </a:lstStyle>
          <a:p>
            <a:pPr fontAlgn="base"/>
            <a:r>
              <a:rPr lang="zh-CN" altLang="en-US" sz="280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45548" y="503979"/>
            <a:ext cx="5412891" cy="5956744"/>
          </a:xfrm>
        </p:spPr>
        <p:txBody>
          <a:bodyPr/>
          <a:lstStyle>
            <a:lvl1pPr marL="0" indent="0">
              <a:buNone/>
              <a:defRPr sz="2805"/>
            </a:lvl1pPr>
            <a:lvl2pPr marL="400685" indent="0">
              <a:buNone/>
              <a:defRPr sz="2455"/>
            </a:lvl2pPr>
            <a:lvl3pPr marL="802005" indent="0">
              <a:buNone/>
              <a:defRPr sz="2105"/>
            </a:lvl3pPr>
            <a:lvl4pPr marL="1202690" indent="0">
              <a:buNone/>
              <a:defRPr sz="1755"/>
            </a:lvl4pPr>
            <a:lvl5pPr marL="1604010" indent="0">
              <a:buNone/>
              <a:defRPr sz="1755"/>
            </a:lvl5pPr>
            <a:lvl6pPr marL="2004695" indent="0">
              <a:buNone/>
              <a:defRPr sz="1755"/>
            </a:lvl6pPr>
            <a:lvl7pPr marL="2406015" indent="0">
              <a:buNone/>
              <a:defRPr sz="1755"/>
            </a:lvl7pPr>
            <a:lvl8pPr marL="2806700" indent="0">
              <a:buNone/>
              <a:defRPr sz="1755"/>
            </a:lvl8pPr>
            <a:lvl9pPr marL="3207385" indent="0">
              <a:buNone/>
              <a:defRPr sz="175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6477" y="2267903"/>
            <a:ext cx="3652924" cy="4201570"/>
          </a:xfrm>
        </p:spPr>
        <p:txBody>
          <a:bodyPr/>
          <a:lstStyle>
            <a:lvl1pPr marL="0" indent="0">
              <a:buNone/>
              <a:defRPr sz="1755"/>
            </a:lvl1pPr>
            <a:lvl2pPr marL="400685" indent="0">
              <a:buNone/>
              <a:defRPr sz="1580"/>
            </a:lvl2pPr>
            <a:lvl3pPr marL="802005" indent="0">
              <a:buNone/>
              <a:defRPr sz="1405"/>
            </a:lvl3pPr>
            <a:lvl4pPr marL="1202690" indent="0">
              <a:buNone/>
              <a:defRPr sz="1230"/>
            </a:lvl4pPr>
            <a:lvl5pPr marL="1604010" indent="0">
              <a:buNone/>
              <a:defRPr sz="1230"/>
            </a:lvl5pPr>
            <a:lvl6pPr marL="2004695" indent="0">
              <a:buNone/>
              <a:defRPr sz="1230"/>
            </a:lvl6pPr>
            <a:lvl7pPr marL="2406015" indent="0">
              <a:buNone/>
              <a:defRPr sz="1230"/>
            </a:lvl7pPr>
            <a:lvl8pPr marL="2806700" indent="0">
              <a:buNone/>
              <a:defRPr sz="1230"/>
            </a:lvl8pPr>
            <a:lvl9pPr marL="3207385" indent="0">
              <a:buNone/>
              <a:defRPr sz="1230"/>
            </a:lvl9pPr>
          </a:lstStyle>
          <a:p>
            <a:pPr lvl="0" fontAlgn="base"/>
            <a:r>
              <a:rPr lang="zh-CN" altLang="en-US" sz="175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3" Type="http://schemas.openxmlformats.org/officeDocument/2006/relationships/theme" Target="../theme/theme6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3" Type="http://schemas.openxmlformats.org/officeDocument/2006/relationships/theme" Target="../theme/theme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3" Type="http://schemas.openxmlformats.org/officeDocument/2006/relationships/theme" Target="../theme/theme8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36575" y="446088"/>
            <a:ext cx="7689850" cy="5969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534988" y="1763713"/>
            <a:ext cx="9621837" cy="498951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103822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9255" lvl="0" indent="-389255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4550" lvl="1" indent="-32512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98575" lvl="2" indent="-26035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18005" lvl="3" indent="-26035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36800" lvl="4" indent="-26035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536575" y="446088"/>
            <a:ext cx="7689850" cy="5969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534988" y="1763713"/>
            <a:ext cx="9621837" cy="498951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103822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9255" lvl="0" indent="-389255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4550" lvl="1" indent="-32512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98575" lvl="2" indent="-26035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18005" lvl="3" indent="-26035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36800" lvl="4" indent="-26035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536575" y="446088"/>
            <a:ext cx="7689850" cy="5969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075" name="Rectangle 3"/>
          <p:cNvSpPr>
            <a:spLocks noGrp="1"/>
          </p:cNvSpPr>
          <p:nvPr>
            <p:ph type="body"/>
          </p:nvPr>
        </p:nvSpPr>
        <p:spPr>
          <a:xfrm>
            <a:off x="534988" y="1763713"/>
            <a:ext cx="9621837" cy="498951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l" defTabSz="103822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9255" lvl="0" indent="-389255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4550" lvl="1" indent="-32512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98575" lvl="2" indent="-26035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18005" lvl="3" indent="-26035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36800" lvl="4" indent="-26035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536575" y="446088"/>
            <a:ext cx="7689850" cy="5969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4099" name="Rectangle 3"/>
          <p:cNvSpPr>
            <a:spLocks noGrp="1"/>
          </p:cNvSpPr>
          <p:nvPr>
            <p:ph type="body"/>
          </p:nvPr>
        </p:nvSpPr>
        <p:spPr>
          <a:xfrm>
            <a:off x="534988" y="1763713"/>
            <a:ext cx="9621837" cy="498951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0" lvl="0" indent="0" algn="l" defTabSz="103822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9255" lvl="0" indent="-389255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4550" lvl="1" indent="-32512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98575" lvl="2" indent="-26035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18005" lvl="3" indent="-26035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36800" lvl="4" indent="-26035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536575" y="446088"/>
            <a:ext cx="7689850" cy="5969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/>
          </p:cNvSpPr>
          <p:nvPr>
            <p:ph type="body"/>
          </p:nvPr>
        </p:nvSpPr>
        <p:spPr>
          <a:xfrm>
            <a:off x="534988" y="1763713"/>
            <a:ext cx="9621837" cy="498951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marL="0" lvl="0" indent="0" algn="l" defTabSz="103822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9255" lvl="0" indent="-389255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4550" lvl="1" indent="-32512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98575" lvl="2" indent="-26035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18005" lvl="3" indent="-26035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36800" lvl="4" indent="-26035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536575" y="446088"/>
            <a:ext cx="7689850" cy="5969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6147" name="Rectangle 3"/>
          <p:cNvSpPr>
            <a:spLocks noGrp="1"/>
          </p:cNvSpPr>
          <p:nvPr>
            <p:ph type="body"/>
          </p:nvPr>
        </p:nvSpPr>
        <p:spPr>
          <a:xfrm>
            <a:off x="534988" y="1763713"/>
            <a:ext cx="9621837" cy="498951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marL="0" lvl="0" indent="0" algn="l" defTabSz="103822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9255" lvl="0" indent="-389255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4550" lvl="1" indent="-32512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98575" lvl="2" indent="-26035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18005" lvl="3" indent="-26035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36800" lvl="4" indent="-26035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536575" y="446088"/>
            <a:ext cx="7689850" cy="5969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7171" name="Rectangle 3"/>
          <p:cNvSpPr>
            <a:spLocks noGrp="1"/>
          </p:cNvSpPr>
          <p:nvPr>
            <p:ph type="body"/>
          </p:nvPr>
        </p:nvSpPr>
        <p:spPr>
          <a:xfrm>
            <a:off x="534988" y="1763713"/>
            <a:ext cx="9621837" cy="498951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marL="0" lvl="0" indent="0" algn="l" defTabSz="103822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9255" lvl="0" indent="-389255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4550" lvl="1" indent="-32512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98575" lvl="2" indent="-26035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18005" lvl="3" indent="-26035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36800" lvl="4" indent="-26035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36575" y="446088"/>
            <a:ext cx="7689850" cy="5969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534988" y="1763713"/>
            <a:ext cx="9621837" cy="498951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marL="0" lvl="0" indent="0" algn="l" defTabSz="103822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9255" lvl="0" indent="-389255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4550" lvl="1" indent="-32512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98575" lvl="2" indent="-26035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18005" lvl="3" indent="-26035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36800" lvl="4" indent="-26035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9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40.xml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84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51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5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18.png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19.png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20.png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21.png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22.png"/><Relationship Id="rId1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23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4.xml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3.xml"/><Relationship Id="rId1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3.xml"/><Relationship Id="rId1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51.xml"/><Relationship Id="rId3" Type="http://schemas.openxmlformats.org/officeDocument/2006/relationships/image" Target="../media/image26.png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4.xml"/><Relationship Id="rId8" Type="http://schemas.openxmlformats.org/officeDocument/2006/relationships/slideLayout" Target="../slideLayouts/slideLayout62.xml"/><Relationship Id="rId7" Type="http://schemas.openxmlformats.org/officeDocument/2006/relationships/image" Target="../media/image32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84.xml"/><Relationship Id="rId2" Type="http://schemas.openxmlformats.org/officeDocument/2006/relationships/image" Target="../media/image33.png"/><Relationship Id="rId1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4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4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4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42" name="文本框 6"/>
          <p:cNvSpPr/>
          <p:nvPr/>
        </p:nvSpPr>
        <p:spPr>
          <a:xfrm>
            <a:off x="19050" y="2146300"/>
            <a:ext cx="9875838" cy="2859405"/>
          </a:xfrm>
          <a:prstGeom prst="rect">
            <a:avLst/>
          </a:prstGeom>
          <a:noFill/>
          <a:ln w="9525">
            <a:noFill/>
          </a:ln>
        </p:spPr>
        <p:txBody>
          <a:bodyPr lIns="103855" tIns="51928" rIns="103855" bIns="51928" anchor="t" anchorCtr="0">
            <a:spAutoFit/>
          </a:bodyPr>
          <a:p>
            <a:pPr algn="ctr" eaLnBrk="0" hangingPunct="0">
              <a:lnSpc>
                <a:spcPct val="160000"/>
              </a:lnSpc>
            </a:pPr>
            <a:r>
              <a:rPr lang="zh-CN" altLang="en-US" sz="4400" b="1" dirty="0">
                <a:solidFill>
                  <a:srgbClr val="193A7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测试驱动开发（</a:t>
            </a:r>
            <a:r>
              <a:rPr lang="en-US" altLang="zh-CN" sz="4400" b="1" dirty="0">
                <a:solidFill>
                  <a:srgbClr val="193A7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TDD</a:t>
            </a:r>
            <a:r>
              <a:rPr lang="zh-CN" altLang="en-US" sz="4400" b="1" dirty="0">
                <a:solidFill>
                  <a:srgbClr val="193A7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）</a:t>
            </a:r>
            <a:endParaRPr lang="zh-CN" altLang="en-US" sz="4400" b="1" dirty="0">
              <a:solidFill>
                <a:srgbClr val="193A7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  <a:p>
            <a:pPr algn="ctr" eaLnBrk="0" hangingPunct="0">
              <a:lnSpc>
                <a:spcPct val="160000"/>
              </a:lnSpc>
            </a:pPr>
            <a:r>
              <a:rPr lang="en-US" altLang="zh-CN" sz="4400" b="1" dirty="0">
                <a:solidFill>
                  <a:srgbClr val="193A7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							</a:t>
            </a:r>
            <a:r>
              <a:rPr lang="zh-CN" altLang="en-US" sz="2400" dirty="0">
                <a:solidFill>
                  <a:srgbClr val="193A74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产品开发部  刘游龙</a:t>
            </a:r>
            <a:r>
              <a:rPr lang="en-US" altLang="zh-CN" sz="2400" dirty="0">
                <a:solidFill>
                  <a:srgbClr val="193A74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                								  2021-09-08</a:t>
            </a:r>
            <a:endParaRPr lang="en-US" altLang="zh-CN" sz="2400" dirty="0">
              <a:solidFill>
                <a:srgbClr val="193A74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9458" name="Text Box 2"/>
          <p:cNvSpPr txBox="1"/>
          <p:nvPr/>
        </p:nvSpPr>
        <p:spPr>
          <a:xfrm>
            <a:off x="522288" y="574675"/>
            <a:ext cx="4721225" cy="3984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2" charset="-122"/>
              </a:rPr>
              <a:t>测试驱动开发介绍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19459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9460" name="文本框 1"/>
          <p:cNvSpPr txBox="1"/>
          <p:nvPr/>
        </p:nvSpPr>
        <p:spPr>
          <a:xfrm>
            <a:off x="954088" y="900113"/>
            <a:ext cx="6007100" cy="655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ts val="4400"/>
              </a:lnSpc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2" charset="-122"/>
              </a:rPr>
              <a:t>为什么需要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2" charset="-122"/>
              </a:rPr>
              <a:t>TDD</a:t>
            </a:r>
            <a:r>
              <a:rPr lang="zh-CN" altLang="en-US" b="1">
                <a:latin typeface="Arial" panose="020B0604020202020204" pitchFamily="34" charset="0"/>
                <a:ea typeface="微软雅黑" panose="020B0503020204020204" pitchFamily="2" charset="-122"/>
              </a:rPr>
              <a:t>？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pic>
        <p:nvPicPr>
          <p:cNvPr id="18437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8" y="1560513"/>
            <a:ext cx="6818312" cy="4549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809625" y="6181725"/>
            <a:ext cx="7308850" cy="706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有人嫌弃写测试麻烦，但从这个图可以看到随着时间推进，传统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开发的成本成指数上升，但采用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TDD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的开发方式，成本趋于稳定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1506" name="Text Box 2"/>
          <p:cNvSpPr txBox="1"/>
          <p:nvPr/>
        </p:nvSpPr>
        <p:spPr>
          <a:xfrm>
            <a:off x="522288" y="574675"/>
            <a:ext cx="4721225" cy="3984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2" charset="-122"/>
              </a:rPr>
              <a:t>测试驱动开发介绍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21507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1508" name="文本框 1"/>
          <p:cNvSpPr txBox="1"/>
          <p:nvPr/>
        </p:nvSpPr>
        <p:spPr>
          <a:xfrm>
            <a:off x="882650" y="1835150"/>
            <a:ext cx="6007100" cy="23495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ts val="4400"/>
              </a:lnSpc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不能满足客户的需求：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ts val="4400"/>
              </a:lnSpc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开发出来的功能和实际想要的有出入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ts val="4400"/>
              </a:lnSpc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开发依赖于固定的文档，长达半年甚至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ts val="4400"/>
              </a:lnSpc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一年交付功能，与市场脱节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21509" name="文本框 1"/>
          <p:cNvSpPr txBox="1"/>
          <p:nvPr/>
        </p:nvSpPr>
        <p:spPr>
          <a:xfrm>
            <a:off x="882650" y="1076325"/>
            <a:ext cx="2228850" cy="6556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lnSpc>
                <a:spcPts val="4400"/>
              </a:lnSpc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2" charset="-122"/>
              </a:rPr>
              <a:t>为什么需要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2" charset="-122"/>
              </a:rPr>
              <a:t>TDD</a:t>
            </a:r>
            <a:r>
              <a:rPr lang="zh-CN" altLang="en-US" b="1">
                <a:latin typeface="Arial" panose="020B0604020202020204" pitchFamily="34" charset="0"/>
                <a:ea typeface="微软雅黑" panose="020B0503020204020204" pitchFamily="2" charset="-122"/>
              </a:rPr>
              <a:t>？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0_D3969QnidHY2X6Y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" y="3275965"/>
            <a:ext cx="5546725" cy="41608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5" name="Text Box 2"/>
          <p:cNvSpPr txBox="1"/>
          <p:nvPr/>
        </p:nvSpPr>
        <p:spPr>
          <a:xfrm>
            <a:off x="522288" y="574675"/>
            <a:ext cx="4721225" cy="3984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2" charset="-122"/>
              </a:rPr>
              <a:t>测试驱动开发介绍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23556" name="文本框 1"/>
          <p:cNvSpPr txBox="1"/>
          <p:nvPr/>
        </p:nvSpPr>
        <p:spPr>
          <a:xfrm>
            <a:off x="666750" y="1116013"/>
            <a:ext cx="6357938" cy="2784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ts val="3500"/>
              </a:lnSpc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2" charset="-122"/>
              </a:rPr>
              <a:t>如何解决上面的问题：</a:t>
            </a:r>
            <a:endParaRPr lang="zh-CN" altLang="en-US" b="1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ts val="3500"/>
              </a:lnSpc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采用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TDD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和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ATDD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的结合</a:t>
            </a:r>
            <a:endParaRPr lang="en-US" altLang="zh-CN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细节层面以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TDD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测试驱动开发的方法编写代码，不断在微循环中交付功能，不断小步向前，同时重构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代码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软件特性和功能层面以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ATDD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形式构建系统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pic>
        <p:nvPicPr>
          <p:cNvPr id="23557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5346700" y="3779838"/>
            <a:ext cx="0" cy="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5602" name="Text Box 2"/>
          <p:cNvSpPr txBox="1"/>
          <p:nvPr/>
        </p:nvSpPr>
        <p:spPr>
          <a:xfrm>
            <a:off x="522288" y="574675"/>
            <a:ext cx="4721225" cy="3984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2" charset="-122"/>
              </a:rPr>
              <a:t>测试驱动开发介绍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25603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5604" name="文本框 1"/>
          <p:cNvSpPr txBox="1"/>
          <p:nvPr/>
        </p:nvSpPr>
        <p:spPr>
          <a:xfrm>
            <a:off x="673100" y="1320800"/>
            <a:ext cx="8421688" cy="5734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ts val="4400"/>
              </a:lnSpc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2" charset="-122"/>
              </a:rPr>
              <a:t>什么是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2" charset="-122"/>
              </a:rPr>
              <a:t>TDD</a:t>
            </a:r>
            <a:r>
              <a:rPr lang="zh-CN" altLang="en-US" b="1">
                <a:latin typeface="Arial" panose="020B0604020202020204" pitchFamily="34" charset="0"/>
                <a:ea typeface="微软雅黑" panose="020B0503020204020204" pitchFamily="2" charset="-122"/>
              </a:rPr>
              <a:t>？</a:t>
            </a:r>
            <a:endParaRPr lang="zh-CN" altLang="en-US" b="1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ts val="4400"/>
              </a:lnSpc>
            </a:pP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TDD 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全称是</a:t>
            </a:r>
            <a:r>
              <a:rPr lang="zh-CN" altLang="zh-CN">
                <a:latin typeface="Arial" panose="020B0604020202020204" pitchFamily="34" charset="0"/>
                <a:ea typeface="微软雅黑" panose="020B0503020204020204" pitchFamily="2" charset="-122"/>
              </a:rPr>
              <a:t>Test-Driven Development</a:t>
            </a:r>
            <a:endParaRPr lang="zh-CN" altLang="zh-CN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ts val="4400"/>
              </a:lnSpc>
            </a:pPr>
            <a:r>
              <a:rPr lang="zh-CN" altLang="zh-CN">
                <a:latin typeface="Arial" panose="020B0604020202020204" pitchFamily="34" charset="0"/>
                <a:ea typeface="微软雅黑" panose="020B0503020204020204" pitchFamily="2" charset="-122"/>
              </a:rPr>
              <a:t>Uncle Bob describes TDD with three rules:</a:t>
            </a:r>
            <a:endParaRPr lang="zh-CN" altLang="zh-CN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ts val="4400"/>
              </a:lnSpc>
            </a:pP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1.</a:t>
            </a:r>
            <a:r>
              <a:rPr lang="zh-CN" altLang="zh-CN">
                <a:latin typeface="Arial" panose="020B0604020202020204" pitchFamily="34" charset="0"/>
                <a:ea typeface="微软雅黑" panose="020B0503020204020204" pitchFamily="2" charset="-122"/>
              </a:rPr>
              <a:t>You are not allowed to write any production code unless it is to make a failing unit test pass.</a:t>
            </a:r>
            <a:endParaRPr lang="zh-CN" altLang="zh-CN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ts val="4400"/>
              </a:lnSpc>
            </a:pP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2.You are not allowed to write any more of a unit test than is sufficient to fail; and compilation failures are failures.</a:t>
            </a:r>
            <a:endParaRPr lang="en-US" altLang="zh-CN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ts val="4400"/>
              </a:lnSpc>
            </a:pP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3.You are not allowed to write any more production code than is sufficient to pass the one failing unit test.</a:t>
            </a:r>
            <a:endParaRPr lang="en-US" altLang="zh-CN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ts val="4400"/>
              </a:lnSpc>
            </a:pPr>
            <a:endParaRPr lang="zh-CN" altLang="zh-CN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7650" name="Text Box 2"/>
          <p:cNvSpPr txBox="1"/>
          <p:nvPr/>
        </p:nvSpPr>
        <p:spPr>
          <a:xfrm>
            <a:off x="522288" y="574675"/>
            <a:ext cx="4721225" cy="3984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2" charset="-122"/>
              </a:rPr>
              <a:t>测试驱动开发介绍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27651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7652" name="文本框 1"/>
          <p:cNvSpPr txBox="1"/>
          <p:nvPr/>
        </p:nvSpPr>
        <p:spPr>
          <a:xfrm>
            <a:off x="673100" y="1320800"/>
            <a:ext cx="8421688" cy="1784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ts val="4400"/>
              </a:lnSpc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2" charset="-122"/>
              </a:rPr>
              <a:t>什么是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2" charset="-122"/>
              </a:rPr>
              <a:t>TDD</a:t>
            </a:r>
            <a:r>
              <a:rPr lang="zh-CN" altLang="en-US" b="1">
                <a:latin typeface="Arial" panose="020B0604020202020204" pitchFamily="34" charset="0"/>
                <a:ea typeface="微软雅黑" panose="020B0503020204020204" pitchFamily="2" charset="-122"/>
              </a:rPr>
              <a:t>？</a:t>
            </a:r>
            <a:endParaRPr lang="zh-CN" altLang="en-US" b="1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ts val="4400"/>
              </a:lnSpc>
            </a:pPr>
            <a:endParaRPr lang="zh-CN" altLang="zh-CN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ts val="4400"/>
              </a:lnSpc>
            </a:pPr>
            <a:endParaRPr lang="zh-CN" altLang="zh-CN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pic>
        <p:nvPicPr>
          <p:cNvPr id="27653" name="图片 1" descr="red-green-refact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75" y="2339975"/>
            <a:ext cx="7681913" cy="3616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9698" name="Text Box 2"/>
          <p:cNvSpPr txBox="1"/>
          <p:nvPr/>
        </p:nvSpPr>
        <p:spPr>
          <a:xfrm>
            <a:off x="522288" y="574675"/>
            <a:ext cx="4721225" cy="3984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2" charset="-122"/>
              </a:rPr>
              <a:t>测试驱动开发介绍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29699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9700" name="文本框 1"/>
          <p:cNvSpPr txBox="1"/>
          <p:nvPr/>
        </p:nvSpPr>
        <p:spPr>
          <a:xfrm>
            <a:off x="673100" y="1320800"/>
            <a:ext cx="8421688" cy="1219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ts val="4400"/>
              </a:lnSpc>
            </a:pPr>
            <a:r>
              <a:rPr lang="en-US" altLang="zh-CN" b="1">
                <a:latin typeface="Arial" panose="020B0604020202020204" pitchFamily="34" charset="0"/>
                <a:ea typeface="微软雅黑" panose="020B0503020204020204" pitchFamily="2" charset="-122"/>
              </a:rPr>
              <a:t>TDD</a:t>
            </a:r>
            <a:r>
              <a:rPr lang="zh-CN" altLang="en-US" b="1">
                <a:latin typeface="Arial" panose="020B0604020202020204" pitchFamily="34" charset="0"/>
                <a:ea typeface="微软雅黑" panose="020B0503020204020204" pitchFamily="2" charset="-122"/>
              </a:rPr>
              <a:t>的机理</a:t>
            </a:r>
            <a:endParaRPr lang="zh-CN" altLang="en-US" b="1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ts val="4400"/>
              </a:lnSpc>
            </a:pPr>
            <a:endParaRPr lang="zh-CN" altLang="zh-CN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pic>
        <p:nvPicPr>
          <p:cNvPr id="28677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2053908"/>
            <a:ext cx="8999538" cy="27828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8" name="文本框 2"/>
          <p:cNvSpPr txBox="1"/>
          <p:nvPr/>
        </p:nvSpPr>
        <p:spPr>
          <a:xfrm>
            <a:off x="1042988" y="2014220"/>
            <a:ext cx="4975225" cy="3984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DLP(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后期调试编程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) vs TDD(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测试驱动开发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)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28679" name="文本框 3"/>
          <p:cNvSpPr txBox="1"/>
          <p:nvPr/>
        </p:nvSpPr>
        <p:spPr>
          <a:xfrm>
            <a:off x="1093788" y="5408930"/>
            <a:ext cx="761619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TDD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：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许愿、即时反馈、微循环、预防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bug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、开发完天然带有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测试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29704" name="文本框 5"/>
          <p:cNvSpPr txBox="1"/>
          <p:nvPr/>
        </p:nvSpPr>
        <p:spPr>
          <a:xfrm>
            <a:off x="4700588" y="6523038"/>
            <a:ext cx="309562" cy="3984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28681" name="文本框 6"/>
          <p:cNvSpPr txBox="1"/>
          <p:nvPr/>
        </p:nvSpPr>
        <p:spPr>
          <a:xfrm>
            <a:off x="1093788" y="4700905"/>
            <a:ext cx="7362825" cy="706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DLP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：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慢反馈导致出错代码上堆积其他改动，定位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bug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的时间长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其次有些代码已经依赖了出错代码，面临推倒重来 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/>
      <p:bldP spid="28681" grpId="0"/>
      <p:bldP spid="2867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9698" name="Text Box 2"/>
          <p:cNvSpPr txBox="1"/>
          <p:nvPr/>
        </p:nvSpPr>
        <p:spPr>
          <a:xfrm>
            <a:off x="522288" y="574675"/>
            <a:ext cx="4721225" cy="3984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2" charset="-122"/>
              </a:rPr>
              <a:t>测试驱动开发介绍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29699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8505" y="1568450"/>
            <a:ext cx="526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C000"/>
                </a:solidFill>
              </a:rPr>
              <a:t>有人说，那我开发完了，再去补测试行不行？</a:t>
            </a: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3750" y="2411730"/>
            <a:ext cx="9326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如果没有强制要求，这基本上是天方夜谭，都已经交付给现场了，还有几个人</a:t>
            </a:r>
            <a:r>
              <a:rPr lang="zh-CN" altLang="en-US"/>
              <a:t>愿意</a:t>
            </a:r>
            <a:endParaRPr lang="zh-CN" altLang="en-US"/>
          </a:p>
          <a:p>
            <a:r>
              <a:rPr lang="zh-CN" altLang="en-US"/>
              <a:t>再补测试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93750" y="3316605"/>
            <a:ext cx="8310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而且你还会发现想补也补不上，因为你开发的时候根本没考虑过可测试性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93750" y="3913505"/>
            <a:ext cx="9326880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那</a:t>
            </a:r>
            <a:r>
              <a:rPr lang="en-US" altLang="zh-CN"/>
              <a:t>TTD</a:t>
            </a:r>
            <a:r>
              <a:rPr lang="zh-CN" altLang="en-US"/>
              <a:t>是怎么样的呢？因为要先写测试，所以必须考虑可测试性，会让我们的</a:t>
            </a:r>
            <a:r>
              <a:rPr lang="zh-CN" altLang="en-US"/>
              <a:t>代码</a:t>
            </a:r>
            <a:endParaRPr lang="zh-CN" altLang="en-US"/>
          </a:p>
          <a:p>
            <a:r>
              <a:rPr lang="zh-CN" altLang="en-US"/>
              <a:t>耦合度更低，更符合面向对象的思想，因为只有这样，才更好测试。后面重构课程</a:t>
            </a:r>
            <a:endParaRPr lang="zh-CN" altLang="en-US"/>
          </a:p>
          <a:p>
            <a:r>
              <a:rPr lang="zh-CN" altLang="en-US"/>
              <a:t>会跟大家讲这这部分</a:t>
            </a:r>
            <a:r>
              <a:rPr lang="zh-CN" altLang="en-US"/>
              <a:t>内容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93750" y="5126355"/>
            <a:ext cx="958088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而且你在写测试的时候，相当于你自己调用了一遍自己写的接口功能，那好不好</a:t>
            </a:r>
            <a:r>
              <a:rPr lang="zh-CN" altLang="en-US"/>
              <a:t>调用</a:t>
            </a:r>
            <a:endParaRPr lang="zh-CN" altLang="en-US"/>
          </a:p>
          <a:p>
            <a:r>
              <a:rPr lang="zh-CN" altLang="en-US"/>
              <a:t>设计的如何，自己心</a:t>
            </a:r>
            <a:r>
              <a:rPr lang="zh-CN" altLang="en-US"/>
              <a:t>里是有数</a:t>
            </a:r>
            <a:r>
              <a:rPr lang="zh-CN" altLang="en-US"/>
              <a:t>的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1746" name="Text Box 2"/>
          <p:cNvSpPr txBox="1"/>
          <p:nvPr/>
        </p:nvSpPr>
        <p:spPr>
          <a:xfrm>
            <a:off x="522288" y="574675"/>
            <a:ext cx="4721225" cy="3984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2" charset="-122"/>
              </a:rPr>
              <a:t>测试驱动开发介绍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31748" name="文本框 1"/>
          <p:cNvSpPr txBox="1"/>
          <p:nvPr/>
        </p:nvSpPr>
        <p:spPr>
          <a:xfrm>
            <a:off x="673100" y="1320800"/>
            <a:ext cx="8421688" cy="655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ts val="4400"/>
              </a:lnSpc>
            </a:pPr>
            <a:r>
              <a:rPr lang="en-US" altLang="zh-CN" b="1">
                <a:latin typeface="Arial" panose="020B0604020202020204" pitchFamily="34" charset="0"/>
                <a:ea typeface="微软雅黑" panose="020B0503020204020204" pitchFamily="2" charset="-122"/>
              </a:rPr>
              <a:t>TDD</a:t>
            </a:r>
            <a:r>
              <a:rPr lang="zh-CN" altLang="en-US" b="1">
                <a:latin typeface="Arial" panose="020B0604020202020204" pitchFamily="34" charset="0"/>
                <a:ea typeface="微软雅黑" panose="020B0503020204020204" pitchFamily="2" charset="-122"/>
              </a:rPr>
              <a:t>的好处</a:t>
            </a:r>
            <a:endParaRPr lang="zh-CN" altLang="en-US" b="1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30725" name="文本框 3"/>
          <p:cNvSpPr txBox="1"/>
          <p:nvPr/>
        </p:nvSpPr>
        <p:spPr>
          <a:xfrm>
            <a:off x="863600" y="6302375"/>
            <a:ext cx="5770563" cy="3981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当你习惯</a:t>
            </a:r>
            <a:r>
              <a:rPr lang="en-US" altLang="zh-CN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TDD</a:t>
            </a:r>
            <a:r>
              <a:rPr lang="zh-CN" altLang="en-US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的开发方式，就再也不想回到</a:t>
            </a:r>
            <a:r>
              <a:rPr lang="en-US" altLang="zh-CN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DLP</a:t>
            </a:r>
            <a:r>
              <a:rPr lang="zh-CN" altLang="en-US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了</a:t>
            </a:r>
            <a:endParaRPr lang="zh-CN" altLang="en-US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30726" name="文本框 4"/>
          <p:cNvSpPr txBox="1"/>
          <p:nvPr/>
        </p:nvSpPr>
        <p:spPr>
          <a:xfrm>
            <a:off x="863600" y="2168525"/>
            <a:ext cx="1874838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产生的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bug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更少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30727" name="文本框 5"/>
          <p:cNvSpPr txBox="1"/>
          <p:nvPr/>
        </p:nvSpPr>
        <p:spPr>
          <a:xfrm>
            <a:off x="863600" y="2686685"/>
            <a:ext cx="2382838" cy="3981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定位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bug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的时间更短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30728" name="文本框 6"/>
          <p:cNvSpPr txBox="1"/>
          <p:nvPr/>
        </p:nvSpPr>
        <p:spPr>
          <a:xfrm>
            <a:off x="863600" y="4235450"/>
            <a:ext cx="944563" cy="3981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活文档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30729" name="文本框 7"/>
          <p:cNvSpPr txBox="1"/>
          <p:nvPr/>
        </p:nvSpPr>
        <p:spPr>
          <a:xfrm>
            <a:off x="863600" y="4751705"/>
            <a:ext cx="690563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勇气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30730" name="文本框 9"/>
          <p:cNvSpPr txBox="1"/>
          <p:nvPr/>
        </p:nvSpPr>
        <p:spPr>
          <a:xfrm>
            <a:off x="863600" y="5269865"/>
            <a:ext cx="69088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信心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30731" name="文本框 10"/>
          <p:cNvSpPr txBox="1"/>
          <p:nvPr/>
        </p:nvSpPr>
        <p:spPr>
          <a:xfrm>
            <a:off x="863600" y="3719195"/>
            <a:ext cx="1198563" cy="3981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改善设计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30732" name="文本框 11"/>
          <p:cNvSpPr txBox="1"/>
          <p:nvPr/>
        </p:nvSpPr>
        <p:spPr>
          <a:xfrm>
            <a:off x="863600" y="3202940"/>
            <a:ext cx="1706563" cy="3981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有节奏的开发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2" name="文本框 9"/>
          <p:cNvSpPr txBox="1"/>
          <p:nvPr/>
        </p:nvSpPr>
        <p:spPr>
          <a:xfrm>
            <a:off x="863600" y="5786120"/>
            <a:ext cx="1452563" cy="3981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内心的平静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/>
      <p:bldP spid="30727" grpId="0"/>
      <p:bldP spid="30732" grpId="0"/>
      <p:bldP spid="30731" grpId="0"/>
      <p:bldP spid="30728" grpId="0"/>
      <p:bldP spid="30729" grpId="0"/>
      <p:bldP spid="30730" grpId="0"/>
      <p:bldP spid="30725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3794" name="Text Box 2"/>
          <p:cNvSpPr txBox="1"/>
          <p:nvPr/>
        </p:nvSpPr>
        <p:spPr>
          <a:xfrm>
            <a:off x="3149600" y="2659063"/>
            <a:ext cx="4394200" cy="968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3800" b="1" dirty="0">
                <a:solidFill>
                  <a:srgbClr val="193A74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【</a:t>
            </a:r>
            <a:r>
              <a:rPr lang="en-US" altLang="zh-CN" sz="3800" b="1" dirty="0">
                <a:solidFill>
                  <a:srgbClr val="193A74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</a:t>
            </a:r>
            <a:r>
              <a:rPr lang="zh-CN" altLang="en-US" sz="3800" b="1" dirty="0">
                <a:solidFill>
                  <a:srgbClr val="193A74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】</a:t>
            </a:r>
            <a:r>
              <a:rPr lang="zh-CN" altLang="en-US" sz="3800" dirty="0">
                <a:latin typeface="微软雅黑" panose="020B0503020204020204" pitchFamily="2" charset="-122"/>
                <a:ea typeface="微软雅黑" panose="020B0503020204020204" pitchFamily="2" charset="-122"/>
              </a:rPr>
              <a:t>  测试框架</a:t>
            </a:r>
            <a:endParaRPr lang="zh-CN" altLang="en-US" sz="3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5842" name="Text Box 2"/>
          <p:cNvSpPr txBox="1"/>
          <p:nvPr/>
        </p:nvSpPr>
        <p:spPr>
          <a:xfrm>
            <a:off x="522288" y="574675"/>
            <a:ext cx="4721225" cy="3984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2" charset="-122"/>
              </a:rPr>
              <a:t>测试框架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35843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5844" name="文本框 1"/>
          <p:cNvSpPr txBox="1"/>
          <p:nvPr/>
        </p:nvSpPr>
        <p:spPr>
          <a:xfrm>
            <a:off x="723900" y="1350963"/>
            <a:ext cx="8421688" cy="655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ts val="4400"/>
              </a:lnSpc>
            </a:pPr>
            <a:r>
              <a:rPr lang="en-US" altLang="zh-CN" b="1">
                <a:latin typeface="Arial" panose="020B0604020202020204" pitchFamily="34" charset="0"/>
                <a:ea typeface="微软雅黑" panose="020B0503020204020204" pitchFamily="2" charset="-122"/>
              </a:rPr>
              <a:t>C++</a:t>
            </a:r>
            <a:r>
              <a:rPr lang="zh-CN" altLang="en-US" b="1">
                <a:latin typeface="Arial" panose="020B0604020202020204" pitchFamily="34" charset="0"/>
                <a:ea typeface="微软雅黑" panose="020B0503020204020204" pitchFamily="2" charset="-122"/>
              </a:rPr>
              <a:t>测试框架</a:t>
            </a:r>
            <a:endParaRPr lang="zh-CN" altLang="en-US" b="1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35845" name="文本框 3"/>
          <p:cNvSpPr txBox="1"/>
          <p:nvPr/>
        </p:nvSpPr>
        <p:spPr>
          <a:xfrm>
            <a:off x="1027113" y="2147888"/>
            <a:ext cx="731837" cy="3984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gtest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35846" name="文本框 1"/>
          <p:cNvSpPr txBox="1"/>
          <p:nvPr/>
        </p:nvSpPr>
        <p:spPr>
          <a:xfrm>
            <a:off x="1027113" y="2698750"/>
            <a:ext cx="1239837" cy="3984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CppUtest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35847" name="文本框 4"/>
          <p:cNvSpPr txBox="1"/>
          <p:nvPr/>
        </p:nvSpPr>
        <p:spPr>
          <a:xfrm>
            <a:off x="1027113" y="3248025"/>
            <a:ext cx="985837" cy="3984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Catch2</a:t>
            </a:r>
            <a:endParaRPr lang="en-US" altLang="zh-CN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pic>
        <p:nvPicPr>
          <p:cNvPr id="35848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675" y="1746250"/>
            <a:ext cx="3448050" cy="2587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9" name="图片 6" descr="cpputest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4546600"/>
            <a:ext cx="4452938" cy="1841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50" name="图片 7" descr="catch2-logo-smal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6775" y="4546600"/>
            <a:ext cx="3803650" cy="18335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3314" name="Text Box 2"/>
          <p:cNvSpPr txBox="1"/>
          <p:nvPr/>
        </p:nvSpPr>
        <p:spPr>
          <a:xfrm>
            <a:off x="2944495" y="2627630"/>
            <a:ext cx="4802505" cy="968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3800" b="1" dirty="0">
                <a:solidFill>
                  <a:srgbClr val="193A74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【</a:t>
            </a:r>
            <a:r>
              <a:rPr lang="en-US" altLang="zh-CN" sz="3800" b="1" dirty="0">
                <a:solidFill>
                  <a:srgbClr val="193A74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0</a:t>
            </a:r>
            <a:r>
              <a:rPr lang="zh-CN" altLang="en-US" sz="3800" b="1" dirty="0">
                <a:solidFill>
                  <a:srgbClr val="193A74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】</a:t>
            </a:r>
            <a:r>
              <a:rPr lang="zh-CN" altLang="en-US" sz="3800" dirty="0">
                <a:latin typeface="微软雅黑" panose="020B0503020204020204" pitchFamily="2" charset="-122"/>
                <a:ea typeface="微软雅黑" panose="020B0503020204020204" pitchFamily="2" charset="-122"/>
              </a:rPr>
              <a:t>  先练个</a:t>
            </a:r>
            <a:r>
              <a:rPr lang="zh-CN" altLang="en-US" sz="3800" dirty="0">
                <a:latin typeface="微软雅黑" panose="020B0503020204020204" pitchFamily="2" charset="-122"/>
                <a:ea typeface="微软雅黑" panose="020B0503020204020204" pitchFamily="2" charset="-122"/>
              </a:rPr>
              <a:t>手</a:t>
            </a:r>
            <a:endParaRPr lang="zh-CN" altLang="en-US" sz="3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7890" name="Text Box 2"/>
          <p:cNvSpPr txBox="1"/>
          <p:nvPr/>
        </p:nvSpPr>
        <p:spPr>
          <a:xfrm>
            <a:off x="522288" y="574675"/>
            <a:ext cx="4721225" cy="3984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2" charset="-122"/>
              </a:rPr>
              <a:t>测试框架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37891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7892" name="文本框 1"/>
          <p:cNvSpPr txBox="1"/>
          <p:nvPr/>
        </p:nvSpPr>
        <p:spPr>
          <a:xfrm>
            <a:off x="723900" y="1350963"/>
            <a:ext cx="8421688" cy="655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ts val="4400"/>
              </a:lnSpc>
            </a:pPr>
            <a:r>
              <a:rPr lang="en-US" altLang="zh-CN" b="1">
                <a:latin typeface="Arial" panose="020B0604020202020204" pitchFamily="34" charset="0"/>
                <a:ea typeface="微软雅黑" panose="020B0503020204020204" pitchFamily="2" charset="-122"/>
              </a:rPr>
              <a:t>Python</a:t>
            </a:r>
            <a:r>
              <a:rPr lang="zh-CN" altLang="en-US" b="1">
                <a:latin typeface="Arial" panose="020B0604020202020204" pitchFamily="34" charset="0"/>
                <a:ea typeface="微软雅黑" panose="020B0503020204020204" pitchFamily="2" charset="-122"/>
              </a:rPr>
              <a:t>测试框架</a:t>
            </a:r>
            <a:endParaRPr lang="zh-CN" altLang="en-US" b="1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pic>
        <p:nvPicPr>
          <p:cNvPr id="3789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3" y="2403475"/>
            <a:ext cx="7620000" cy="3200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9938" name="Text Box 2"/>
          <p:cNvSpPr txBox="1"/>
          <p:nvPr/>
        </p:nvSpPr>
        <p:spPr>
          <a:xfrm>
            <a:off x="522288" y="574675"/>
            <a:ext cx="4721225" cy="3984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2" charset="-122"/>
              </a:rPr>
              <a:t>测试框架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39939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9940" name="文本框 1"/>
          <p:cNvSpPr txBox="1"/>
          <p:nvPr/>
        </p:nvSpPr>
        <p:spPr>
          <a:xfrm>
            <a:off x="723900" y="1262063"/>
            <a:ext cx="8421688" cy="655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ts val="4400"/>
              </a:lnSpc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2" charset="-122"/>
              </a:rPr>
              <a:t>演示环节</a:t>
            </a:r>
            <a:endParaRPr lang="zh-CN" altLang="en-US" b="1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39941" name="文本框 1"/>
          <p:cNvSpPr txBox="1"/>
          <p:nvPr/>
        </p:nvSpPr>
        <p:spPr>
          <a:xfrm>
            <a:off x="971550" y="1989138"/>
            <a:ext cx="276479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演示下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CppUtest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的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使用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50182" name="文本框 1"/>
          <p:cNvSpPr txBox="1"/>
          <p:nvPr/>
        </p:nvSpPr>
        <p:spPr>
          <a:xfrm>
            <a:off x="971550" y="2388235"/>
            <a:ext cx="7078662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示例工程下载地址：http://10.10.100.166/liuyoulong/tdd-demo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1988" name="文本框 1"/>
          <p:cNvSpPr txBox="1"/>
          <p:nvPr/>
        </p:nvSpPr>
        <p:spPr>
          <a:xfrm>
            <a:off x="971550" y="2771775"/>
            <a:ext cx="615569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下载之后在工程目录可以看到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cpputest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文件夹，里面包含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include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和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lib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文件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pic>
        <p:nvPicPr>
          <p:cNvPr id="41989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0" y="3693478"/>
            <a:ext cx="5408613" cy="2495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90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50" y="5074920"/>
            <a:ext cx="5584825" cy="1562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4034" name="Text Box 2"/>
          <p:cNvSpPr txBox="1"/>
          <p:nvPr/>
        </p:nvSpPr>
        <p:spPr>
          <a:xfrm>
            <a:off x="522288" y="574675"/>
            <a:ext cx="4721225" cy="3984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2" charset="-122"/>
              </a:rPr>
              <a:t>测试框架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4035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4036" name="文本框 1"/>
          <p:cNvSpPr txBox="1"/>
          <p:nvPr/>
        </p:nvSpPr>
        <p:spPr>
          <a:xfrm>
            <a:off x="723900" y="1350963"/>
            <a:ext cx="8421688" cy="655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ts val="4400"/>
              </a:lnSpc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2" charset="-122"/>
              </a:rPr>
              <a:t>演示环节</a:t>
            </a:r>
            <a:endParaRPr lang="zh-CN" altLang="en-US" b="1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4037" name="文本框 1"/>
          <p:cNvSpPr txBox="1"/>
          <p:nvPr/>
        </p:nvSpPr>
        <p:spPr>
          <a:xfrm>
            <a:off x="723900" y="2090738"/>
            <a:ext cx="5461000" cy="3984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在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C++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的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General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中添加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CppUtest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的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include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目录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pic>
        <p:nvPicPr>
          <p:cNvPr id="4403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88" y="2700338"/>
            <a:ext cx="8382000" cy="2346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6082" name="Text Box 2"/>
          <p:cNvSpPr txBox="1"/>
          <p:nvPr/>
        </p:nvSpPr>
        <p:spPr>
          <a:xfrm>
            <a:off x="522288" y="574675"/>
            <a:ext cx="4721225" cy="3984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2" charset="-122"/>
              </a:rPr>
              <a:t>测试框架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6083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6084" name="文本框 1"/>
          <p:cNvSpPr txBox="1"/>
          <p:nvPr/>
        </p:nvSpPr>
        <p:spPr>
          <a:xfrm>
            <a:off x="723900" y="1350963"/>
            <a:ext cx="8421688" cy="655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ts val="4400"/>
              </a:lnSpc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2" charset="-122"/>
              </a:rPr>
              <a:t>演示环节</a:t>
            </a:r>
            <a:endParaRPr lang="zh-CN" altLang="en-US" b="1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6085" name="文本框 1"/>
          <p:cNvSpPr txBox="1"/>
          <p:nvPr/>
        </p:nvSpPr>
        <p:spPr>
          <a:xfrm>
            <a:off x="723900" y="2090738"/>
            <a:ext cx="3625850" cy="3984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在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linker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中添加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CppUtest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的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lib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库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pic>
        <p:nvPicPr>
          <p:cNvPr id="46086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2700338"/>
            <a:ext cx="9009063" cy="38052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8130" name="Text Box 2"/>
          <p:cNvSpPr txBox="1"/>
          <p:nvPr/>
        </p:nvSpPr>
        <p:spPr>
          <a:xfrm>
            <a:off x="522288" y="574675"/>
            <a:ext cx="4721225" cy="3984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2" charset="-122"/>
              </a:rPr>
              <a:t>测试框架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8131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8132" name="文本框 1"/>
          <p:cNvSpPr txBox="1"/>
          <p:nvPr/>
        </p:nvSpPr>
        <p:spPr>
          <a:xfrm>
            <a:off x="723900" y="1350963"/>
            <a:ext cx="8421688" cy="655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ts val="4400"/>
              </a:lnSpc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2" charset="-122"/>
              </a:rPr>
              <a:t>演示环节</a:t>
            </a:r>
            <a:endParaRPr lang="zh-CN" altLang="en-US" b="1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8133" name="文本框 1"/>
          <p:cNvSpPr txBox="1"/>
          <p:nvPr/>
        </p:nvSpPr>
        <p:spPr>
          <a:xfrm>
            <a:off x="723900" y="2090738"/>
            <a:ext cx="4021138" cy="3984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创建一个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AllTest.cpp 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用于运行测试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pic>
        <p:nvPicPr>
          <p:cNvPr id="48134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2771775"/>
            <a:ext cx="8709025" cy="304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0178" name="Text Box 2"/>
          <p:cNvSpPr txBox="1"/>
          <p:nvPr/>
        </p:nvSpPr>
        <p:spPr>
          <a:xfrm>
            <a:off x="522288" y="574675"/>
            <a:ext cx="4721225" cy="3984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2" charset="-122"/>
              </a:rPr>
              <a:t>测试框架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50179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0180" name="文本框 1"/>
          <p:cNvSpPr txBox="1"/>
          <p:nvPr/>
        </p:nvSpPr>
        <p:spPr>
          <a:xfrm>
            <a:off x="738188" y="1162050"/>
            <a:ext cx="8421687" cy="655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ts val="4400"/>
              </a:lnSpc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2" charset="-122"/>
              </a:rPr>
              <a:t>演示环节</a:t>
            </a:r>
            <a:endParaRPr lang="zh-CN" altLang="en-US" b="1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50181" name="文本框 1"/>
          <p:cNvSpPr txBox="1"/>
          <p:nvPr/>
        </p:nvSpPr>
        <p:spPr>
          <a:xfrm>
            <a:off x="738188" y="1870075"/>
            <a:ext cx="1706562" cy="3984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添加测试文件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pic>
        <p:nvPicPr>
          <p:cNvPr id="5018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8" y="2411413"/>
            <a:ext cx="7348537" cy="41767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66115" y="6803390"/>
            <a:ext cx="716978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VS2013  </a:t>
            </a:r>
            <a:r>
              <a:rPr lang="zh-CN" altLang="en-US"/>
              <a:t>演示目录</a:t>
            </a:r>
            <a:r>
              <a:rPr lang="en-US" altLang="zh-CN"/>
              <a:t>  </a:t>
            </a:r>
            <a:r>
              <a:rPr lang="zh-CN" altLang="en-US"/>
              <a:t>C:\Users\youlong\Desktop\tdd-demo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2226" name="Text Box 2"/>
          <p:cNvSpPr txBox="1"/>
          <p:nvPr/>
        </p:nvSpPr>
        <p:spPr>
          <a:xfrm>
            <a:off x="522288" y="574675"/>
            <a:ext cx="4721225" cy="3984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2" charset="-122"/>
              </a:rPr>
              <a:t>测试框架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52227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2228" name="文本框 1"/>
          <p:cNvSpPr txBox="1"/>
          <p:nvPr/>
        </p:nvSpPr>
        <p:spPr>
          <a:xfrm>
            <a:off x="723900" y="1063943"/>
            <a:ext cx="8421688" cy="655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ts val="4400"/>
              </a:lnSpc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2" charset="-122"/>
              </a:rPr>
              <a:t>演示环节</a:t>
            </a:r>
            <a:endParaRPr lang="zh-CN" altLang="en-US" b="1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52229" name="文本框 1"/>
          <p:cNvSpPr txBox="1"/>
          <p:nvPr/>
        </p:nvSpPr>
        <p:spPr>
          <a:xfrm>
            <a:off x="723900" y="1803718"/>
            <a:ext cx="2497138" cy="3984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搭建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Python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测试环境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52230" name="文本框 1"/>
          <p:cNvSpPr txBox="1"/>
          <p:nvPr/>
        </p:nvSpPr>
        <p:spPr>
          <a:xfrm>
            <a:off x="720725" y="5926455"/>
            <a:ext cx="6908800" cy="3984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下载链接：http://10.10.100.166/liuyoulong/tdd-demo-python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pic>
        <p:nvPicPr>
          <p:cNvPr id="52231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2411730"/>
            <a:ext cx="8423275" cy="3343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810260" y="6443980"/>
            <a:ext cx="697166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pycharm </a:t>
            </a:r>
            <a:r>
              <a:rPr lang="zh-CN" altLang="en-US"/>
              <a:t>演示</a:t>
            </a:r>
            <a:r>
              <a:rPr lang="zh-CN" altLang="en-US"/>
              <a:t>目录C:\Users\youlong\PycharmProjects\pythonProject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4274" name="Text Box 2"/>
          <p:cNvSpPr txBox="1"/>
          <p:nvPr/>
        </p:nvSpPr>
        <p:spPr>
          <a:xfrm>
            <a:off x="3149600" y="2659063"/>
            <a:ext cx="4394200" cy="968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3800" b="1" dirty="0">
                <a:solidFill>
                  <a:srgbClr val="193A74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【</a:t>
            </a:r>
            <a:r>
              <a:rPr lang="en-US" altLang="zh-CN" sz="3800" b="1" dirty="0">
                <a:solidFill>
                  <a:srgbClr val="193A74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3</a:t>
            </a:r>
            <a:r>
              <a:rPr lang="zh-CN" altLang="en-US" sz="3800" b="1" dirty="0">
                <a:solidFill>
                  <a:srgbClr val="193A74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】</a:t>
            </a:r>
            <a:r>
              <a:rPr lang="zh-CN" altLang="en-US" sz="3800" dirty="0">
                <a:latin typeface="微软雅黑" panose="020B0503020204020204" pitchFamily="2" charset="-122"/>
                <a:ea typeface="微软雅黑" panose="020B0503020204020204" pitchFamily="2" charset="-122"/>
              </a:rPr>
              <a:t>  案例实操</a:t>
            </a:r>
            <a:endParaRPr lang="zh-CN" altLang="en-US" sz="3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6322" name="Text Box 2"/>
          <p:cNvSpPr txBox="1"/>
          <p:nvPr/>
        </p:nvSpPr>
        <p:spPr>
          <a:xfrm>
            <a:off x="522288" y="574675"/>
            <a:ext cx="4721225" cy="3984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2" charset="-122"/>
              </a:rPr>
              <a:t>案例实操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56323" name="文本框 5"/>
          <p:cNvSpPr txBox="1"/>
          <p:nvPr/>
        </p:nvSpPr>
        <p:spPr>
          <a:xfrm>
            <a:off x="641350" y="1595438"/>
            <a:ext cx="8655050" cy="35274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ts val="4465"/>
              </a:lnSpc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2" charset="-122"/>
              </a:rPr>
              <a:t>案例一 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2" charset="-122"/>
              </a:rPr>
              <a:t>FizzBuzz</a:t>
            </a:r>
            <a:r>
              <a:rPr lang="zh-CN" altLang="en-US" b="1">
                <a:latin typeface="Arial" panose="020B0604020202020204" pitchFamily="34" charset="0"/>
                <a:ea typeface="微软雅黑" panose="020B0503020204020204" pitchFamily="2" charset="-122"/>
              </a:rPr>
              <a:t>（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2" charset="-122"/>
              </a:rPr>
              <a:t>C++/CppUnitTest</a:t>
            </a:r>
            <a:r>
              <a:rPr lang="zh-CN" altLang="en-US" b="1">
                <a:latin typeface="Arial" panose="020B0604020202020204" pitchFamily="34" charset="0"/>
                <a:ea typeface="微软雅黑" panose="020B0503020204020204" pitchFamily="2" charset="-122"/>
              </a:rPr>
              <a:t>）</a:t>
            </a:r>
            <a:endParaRPr lang="zh-CN" altLang="en-US" b="1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ts val="4465"/>
              </a:lnSpc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2" charset="-122"/>
              </a:rPr>
              <a:t>初始需求：</a:t>
            </a:r>
            <a:endParaRPr lang="en-US" altLang="zh-CN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ts val="4465"/>
              </a:lnSpc>
            </a:pP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写一个程序，打印出从1到100的数字，</a:t>
            </a:r>
            <a:endParaRPr lang="en-US" altLang="zh-CN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ts val="4465"/>
              </a:lnSpc>
            </a:pP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将其中3的倍数替换成“Fizz”，</a:t>
            </a:r>
            <a:endParaRPr lang="en-US" altLang="zh-CN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ts val="4465"/>
              </a:lnSpc>
            </a:pP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5的倍数替换成“Buzz”。</a:t>
            </a:r>
            <a:endParaRPr lang="en-US" altLang="zh-CN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ts val="4465"/>
              </a:lnSpc>
            </a:pP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既能被3整除、又能被5整除的数则替换成“FizzBuzz”。</a:t>
            </a:r>
            <a:endParaRPr lang="en-US" altLang="zh-CN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8370" name="Text Box 2"/>
          <p:cNvSpPr txBox="1"/>
          <p:nvPr/>
        </p:nvSpPr>
        <p:spPr>
          <a:xfrm>
            <a:off x="522288" y="574675"/>
            <a:ext cx="4721225" cy="3984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2" charset="-122"/>
              </a:rPr>
              <a:t>案例实操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58371" name="文本框 5"/>
          <p:cNvSpPr txBox="1"/>
          <p:nvPr/>
        </p:nvSpPr>
        <p:spPr>
          <a:xfrm>
            <a:off x="522288" y="1547813"/>
            <a:ext cx="8655050" cy="52451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ts val="4465"/>
              </a:lnSpc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2" charset="-122"/>
              </a:rPr>
              <a:t>变更需求：</a:t>
            </a:r>
            <a:endParaRPr lang="en-US" altLang="zh-CN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ts val="4465"/>
              </a:lnSpc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包含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3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的数字也要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替换成“Fizz”，</a:t>
            </a:r>
            <a:endParaRPr lang="en-US" altLang="zh-CN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ts val="4465"/>
              </a:lnSpc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包含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5的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数字也要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替换成“Buzz”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。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ts val="4465"/>
              </a:lnSpc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例子：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ts val="4465"/>
              </a:lnSpc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比如13 应该输出"Fizz"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ts val="4465"/>
              </a:lnSpc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33 应该输出 "Fizz"     包含3又能被3整除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ts val="4465"/>
              </a:lnSpc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55 应该输出 "Buzz"     包含5又能被5整除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ts val="4465"/>
              </a:lnSpc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53 应该输出 "FizzBuzz" 包含3又包含5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ts val="4465"/>
              </a:lnSpc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51 应该输出 "FizzBuzz" 既包含5 又能被3整除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pic>
        <p:nvPicPr>
          <p:cNvPr id="58372" name="图片 1" descr="questions-to-as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25" y="4090988"/>
            <a:ext cx="5065713" cy="2447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6322" name="Text Box 2"/>
          <p:cNvSpPr txBox="1"/>
          <p:nvPr/>
        </p:nvSpPr>
        <p:spPr>
          <a:xfrm>
            <a:off x="522288" y="574675"/>
            <a:ext cx="47212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2" charset="-122"/>
              </a:rPr>
              <a:t>编程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2" charset="-122"/>
              </a:rPr>
              <a:t>导入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56323" name="文本框 5"/>
          <p:cNvSpPr txBox="1"/>
          <p:nvPr/>
        </p:nvSpPr>
        <p:spPr>
          <a:xfrm>
            <a:off x="641350" y="1308418"/>
            <a:ext cx="8655050" cy="52444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ts val="4465"/>
              </a:lnSpc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2" charset="-122"/>
              </a:rPr>
              <a:t>编程导入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2" charset="-122"/>
              </a:rPr>
              <a:t> FizzBuzz</a:t>
            </a:r>
            <a:endParaRPr lang="en-US" altLang="zh-CN" b="1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ts val="4465"/>
              </a:lnSpc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2" charset="-122"/>
              </a:rPr>
              <a:t>初始需求：</a:t>
            </a:r>
            <a:endParaRPr lang="en-US" altLang="zh-CN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ts val="4465"/>
              </a:lnSpc>
            </a:pP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写一个程序，打印出从1到100的数字，</a:t>
            </a:r>
            <a:endParaRPr lang="en-US" altLang="zh-CN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ts val="4465"/>
              </a:lnSpc>
            </a:pP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将其中3的倍数替换成“Fizz”，</a:t>
            </a:r>
            <a:endParaRPr lang="en-US" altLang="zh-CN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ts val="4465"/>
              </a:lnSpc>
            </a:pP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5的倍数替换成“Buzz”。</a:t>
            </a:r>
            <a:endParaRPr lang="en-US" altLang="zh-CN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ts val="4465"/>
              </a:lnSpc>
            </a:pP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既能被3整除、又能被5整除的数则替换成“FizzBuzz”。</a:t>
            </a:r>
            <a:endParaRPr lang="en-US" altLang="zh-CN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ts val="4465"/>
              </a:lnSpc>
            </a:pPr>
            <a:r>
              <a:rPr lang="zh-CN" altLang="en-US">
                <a:sym typeface="+mn-ea"/>
              </a:rPr>
              <a:t>例子：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ts val="4465"/>
              </a:lnSpc>
            </a:pPr>
            <a:r>
              <a:rPr lang="zh-CN" altLang="en-US">
                <a:sym typeface="+mn-ea"/>
              </a:rPr>
              <a:t>比如1 应该输出"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"</a:t>
            </a:r>
            <a:r>
              <a:rPr lang="en-US" altLang="zh-CN">
                <a:sym typeface="+mn-ea"/>
              </a:rPr>
              <a:t>	2</a:t>
            </a:r>
            <a:r>
              <a:rPr lang="zh-CN" altLang="en-US">
                <a:sym typeface="+mn-ea"/>
              </a:rPr>
              <a:t> 应该输出 "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"  </a:t>
            </a:r>
            <a:endParaRPr lang="zh-CN" altLang="en-US">
              <a:sym typeface="+mn-ea"/>
            </a:endParaRPr>
          </a:p>
          <a:p>
            <a:pPr>
              <a:lnSpc>
                <a:spcPts val="4465"/>
              </a:lnSpc>
            </a:pP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 应该输出 "</a:t>
            </a:r>
            <a:r>
              <a:rPr lang="en-US" altLang="zh-CN">
                <a:sym typeface="+mn-ea"/>
              </a:rPr>
              <a:t>Fizz</a:t>
            </a:r>
            <a:r>
              <a:rPr lang="zh-CN" altLang="en-US">
                <a:sym typeface="+mn-ea"/>
              </a:rPr>
              <a:t>"    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 应该输出 "</a:t>
            </a:r>
            <a:r>
              <a:rPr lang="en-US" altLang="zh-CN">
                <a:sym typeface="+mn-ea"/>
              </a:rPr>
              <a:t>Buzz</a:t>
            </a:r>
            <a:r>
              <a:rPr lang="zh-CN" altLang="en-US">
                <a:sym typeface="+mn-ea"/>
              </a:rPr>
              <a:t>"</a:t>
            </a:r>
            <a:r>
              <a:rPr lang="en-US" altLang="zh-CN">
                <a:sym typeface="+mn-ea"/>
              </a:rPr>
              <a:t> 	15</a:t>
            </a:r>
            <a:r>
              <a:rPr lang="zh-CN" altLang="en-US">
                <a:sym typeface="+mn-ea"/>
              </a:rPr>
              <a:t>输出"</a:t>
            </a:r>
            <a:r>
              <a:rPr lang="en-US" altLang="zh-CN">
                <a:sym typeface="+mn-ea"/>
              </a:rPr>
              <a:t>FizzBuzz</a:t>
            </a:r>
            <a:r>
              <a:rPr lang="zh-CN" altLang="en-US">
                <a:sym typeface="+mn-ea"/>
              </a:rPr>
              <a:t>" </a:t>
            </a:r>
            <a:endParaRPr lang="en-US" altLang="zh-CN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Text Box 2"/>
          <p:cNvSpPr txBox="1"/>
          <p:nvPr/>
        </p:nvSpPr>
        <p:spPr>
          <a:xfrm>
            <a:off x="522288" y="574675"/>
            <a:ext cx="4721225" cy="3984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2" charset="-122"/>
              </a:rPr>
              <a:t>案例实操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60418" name="文本框 5"/>
          <p:cNvSpPr txBox="1"/>
          <p:nvPr/>
        </p:nvSpPr>
        <p:spPr>
          <a:xfrm>
            <a:off x="641350" y="1011238"/>
            <a:ext cx="8655050" cy="6635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ts val="4465"/>
              </a:lnSpc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2" charset="-122"/>
              </a:rPr>
              <a:t>案例二 </a:t>
            </a:r>
            <a:r>
              <a:rPr lang="zh-CN" altLang="zh-CN" b="1">
                <a:latin typeface="Arial" panose="020B0604020202020204" pitchFamily="34" charset="0"/>
                <a:ea typeface="微软雅黑" panose="020B0503020204020204" pitchFamily="2" charset="-122"/>
              </a:rPr>
              <a:t>Birthday Greetings</a:t>
            </a:r>
            <a:endParaRPr lang="en-US" altLang="zh-CN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60419" name="文本框 1"/>
          <p:cNvSpPr txBox="1"/>
          <p:nvPr/>
        </p:nvSpPr>
        <p:spPr>
          <a:xfrm>
            <a:off x="792163" y="1600200"/>
            <a:ext cx="4459287" cy="26892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lnSpc>
                <a:spcPts val="4465"/>
              </a:lnSpc>
            </a:pPr>
            <a:r>
              <a:rPr lang="zh-CN" altLang="en-US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需求：</a:t>
            </a:r>
            <a:endParaRPr lang="zh-CN" altLang="en-US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ts val="4465"/>
              </a:lnSpc>
            </a:pP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从数据库中导入员工的信息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ts val="4465"/>
              </a:lnSpc>
            </a:pP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在员工生日当天给员工发送祝贺信息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ts val="4465"/>
              </a:lnSpc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数据库中员工的字段如下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860425" y="4025900"/>
          <a:ext cx="9018905" cy="1189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/>
                <a:gridCol w="1828165"/>
                <a:gridCol w="1779270"/>
                <a:gridCol w="1933575"/>
                <a:gridCol w="2690495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last_name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first_name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date_of_birth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email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John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1990/12/08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john.doe@gmail.com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Ann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Mary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1995/10/01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mary.ann@gmail.com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446" name="文本框 3"/>
          <p:cNvSpPr txBox="1"/>
          <p:nvPr/>
        </p:nvSpPr>
        <p:spPr>
          <a:xfrm>
            <a:off x="776288" y="5386388"/>
            <a:ext cx="4140200" cy="13223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祝贺的信息如下：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Subject: Happy birthday!</a:t>
            </a:r>
            <a:endParaRPr lang="en-US" altLang="zh-CN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endParaRPr lang="en-US" altLang="zh-CN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Happy birthday, dear &lt;first_name&gt;.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Text Box 2"/>
          <p:cNvSpPr txBox="1"/>
          <p:nvPr/>
        </p:nvSpPr>
        <p:spPr>
          <a:xfrm>
            <a:off x="522288" y="574675"/>
            <a:ext cx="4721225" cy="3984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2" charset="-122"/>
              </a:rPr>
              <a:t>案例实操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62466" name="文本框 5"/>
          <p:cNvSpPr txBox="1"/>
          <p:nvPr/>
        </p:nvSpPr>
        <p:spPr>
          <a:xfrm>
            <a:off x="641350" y="1011238"/>
            <a:ext cx="8655050" cy="6635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ts val="4465"/>
              </a:lnSpc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2" charset="-122"/>
              </a:rPr>
              <a:t>案例二 </a:t>
            </a:r>
            <a:r>
              <a:rPr lang="zh-CN" altLang="zh-CN" b="1">
                <a:latin typeface="Arial" panose="020B0604020202020204" pitchFamily="34" charset="0"/>
                <a:ea typeface="微软雅黑" panose="020B0503020204020204" pitchFamily="2" charset="-122"/>
              </a:rPr>
              <a:t>Birthday Greetings</a:t>
            </a:r>
            <a:endParaRPr lang="en-US" altLang="zh-CN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62467" name="文本框 1"/>
          <p:cNvSpPr txBox="1"/>
          <p:nvPr/>
        </p:nvSpPr>
        <p:spPr>
          <a:xfrm>
            <a:off x="641350" y="1531938"/>
            <a:ext cx="8818563" cy="1784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lnSpc>
                <a:spcPts val="4400"/>
              </a:lnSpc>
            </a:pPr>
            <a:r>
              <a:rPr lang="zh-CN" altLang="en-US" b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可测试性如何？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被测试的代码需要连接数据库才能正常被测试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ts val="4400"/>
              </a:lnSpc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连接数据库产生额外的耗时，需要修改系统时间或者修改数据库中生日到当天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ts val="4400"/>
              </a:lnSpc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才可以验证代码逻辑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6" name="爆炸形 1 5"/>
          <p:cNvSpPr/>
          <p:nvPr/>
        </p:nvSpPr>
        <p:spPr>
          <a:xfrm>
            <a:off x="5734050" y="3040063"/>
            <a:ext cx="2436813" cy="1998663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依赖注入</a:t>
            </a:r>
            <a:endParaRPr lang="zh-CN" altLang="en-US" strike="noStrike" noProof="1"/>
          </a:p>
        </p:txBody>
      </p:sp>
      <p:sp>
        <p:nvSpPr>
          <p:cNvPr id="7" name="爆炸形 2 6"/>
          <p:cNvSpPr/>
          <p:nvPr/>
        </p:nvSpPr>
        <p:spPr>
          <a:xfrm>
            <a:off x="5622925" y="5038725"/>
            <a:ext cx="2862263" cy="1947863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测试替身</a:t>
            </a:r>
            <a:endParaRPr lang="zh-CN" altLang="en-US" strike="noStrike" noProof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288" y="3492500"/>
            <a:ext cx="4167187" cy="37163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Text Box 2"/>
          <p:cNvSpPr txBox="1"/>
          <p:nvPr/>
        </p:nvSpPr>
        <p:spPr>
          <a:xfrm>
            <a:off x="522288" y="574675"/>
            <a:ext cx="4721225" cy="3984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2" charset="-122"/>
              </a:rPr>
              <a:t>案例实操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64514" name="文本框 5"/>
          <p:cNvSpPr txBox="1"/>
          <p:nvPr/>
        </p:nvSpPr>
        <p:spPr>
          <a:xfrm>
            <a:off x="641350" y="1236663"/>
            <a:ext cx="8655050" cy="6635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ts val="4465"/>
              </a:lnSpc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2" charset="-122"/>
              </a:rPr>
              <a:t>案例二 </a:t>
            </a:r>
            <a:r>
              <a:rPr lang="zh-CN" altLang="zh-CN" b="1">
                <a:latin typeface="Arial" panose="020B0604020202020204" pitchFamily="34" charset="0"/>
                <a:ea typeface="微软雅黑" panose="020B0503020204020204" pitchFamily="2" charset="-122"/>
              </a:rPr>
              <a:t>Birthday Greetings</a:t>
            </a:r>
            <a:endParaRPr lang="en-US" altLang="zh-CN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64515" name="文本框 2"/>
          <p:cNvSpPr txBox="1"/>
          <p:nvPr/>
        </p:nvSpPr>
        <p:spPr>
          <a:xfrm>
            <a:off x="758825" y="2324100"/>
            <a:ext cx="7773988" cy="19383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b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应对变化：</a:t>
            </a:r>
            <a:endParaRPr lang="zh-CN" altLang="en-US" b="1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endParaRPr lang="zh-CN" altLang="en-US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如果员工数量很少，发现根本不需要数据库，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用文本文件保存就行了，那数据获取改到从文本获取该怎么实现？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如果发送信息的不使用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Email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，通过微信或者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Facebook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该怎么实现？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pic>
        <p:nvPicPr>
          <p:cNvPr id="5939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9625" y="4427538"/>
            <a:ext cx="7254875" cy="2613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6562" name="Text Box 2"/>
          <p:cNvSpPr txBox="1"/>
          <p:nvPr/>
        </p:nvSpPr>
        <p:spPr>
          <a:xfrm>
            <a:off x="522288" y="574675"/>
            <a:ext cx="4721225" cy="3984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2" charset="-122"/>
              </a:rPr>
              <a:t>案例实操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66563" name="文本框 5"/>
          <p:cNvSpPr txBox="1"/>
          <p:nvPr/>
        </p:nvSpPr>
        <p:spPr>
          <a:xfrm>
            <a:off x="641350" y="1022350"/>
            <a:ext cx="8655050" cy="1809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ts val="4465"/>
              </a:lnSpc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2" charset="-122"/>
              </a:rPr>
              <a:t>案例三 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2" charset="-122"/>
              </a:rPr>
              <a:t>RestAPI</a:t>
            </a:r>
            <a:r>
              <a:rPr lang="zh-CN" altLang="en-US" b="1">
                <a:latin typeface="Arial" panose="020B0604020202020204" pitchFamily="34" charset="0"/>
                <a:ea typeface="微软雅黑" panose="020B0503020204020204" pitchFamily="2" charset="-122"/>
              </a:rPr>
              <a:t>（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2" charset="-122"/>
              </a:rPr>
              <a:t>Python/unittest</a:t>
            </a:r>
            <a:r>
              <a:rPr lang="zh-CN" altLang="en-US" b="1">
                <a:latin typeface="Arial" panose="020B0604020202020204" pitchFamily="34" charset="0"/>
                <a:ea typeface="微软雅黑" panose="020B0503020204020204" pitchFamily="2" charset="-122"/>
              </a:rPr>
              <a:t>）</a:t>
            </a:r>
            <a:endParaRPr lang="zh-CN" altLang="en-US" b="1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ts val="4465"/>
              </a:lnSpc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2" charset="-122"/>
              </a:rPr>
              <a:t>初始需求：</a:t>
            </a:r>
            <a:endParaRPr lang="en-US" altLang="zh-CN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ts val="4465"/>
              </a:lnSpc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使用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RestAPI 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维护小狗信息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641350" y="2905760"/>
          <a:ext cx="8942388" cy="792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345"/>
                <a:gridCol w="1490345"/>
                <a:gridCol w="1490345"/>
                <a:gridCol w="1000760"/>
                <a:gridCol w="1694180"/>
                <a:gridCol w="1776095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age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breed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color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created_at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updated_at 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6587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0" y="3809365"/>
            <a:ext cx="6124575" cy="27352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41350" y="6802755"/>
            <a:ext cx="889698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https://realpython.com/test-driven-development-of-a-django-restful-api/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8610" name="Text Box 2"/>
          <p:cNvSpPr txBox="1"/>
          <p:nvPr/>
        </p:nvSpPr>
        <p:spPr>
          <a:xfrm>
            <a:off x="548640" y="251143"/>
            <a:ext cx="2589213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2" charset="-122"/>
                <a:ea typeface="微软雅黑" panose="020B0503020204020204" pitchFamily="2" charset="-122"/>
              </a:rPr>
              <a:t>推荐书籍</a:t>
            </a:r>
            <a:endParaRPr lang="zh-CN" altLang="en-US" sz="24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205" y="1073785"/>
            <a:ext cx="2209800" cy="29775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830" y="1073785"/>
            <a:ext cx="2184400" cy="28936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220" y="4123055"/>
            <a:ext cx="2114550" cy="2954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6205" y="4123055"/>
            <a:ext cx="2369820" cy="29883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8375" y="1057275"/>
            <a:ext cx="2133600" cy="28359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430" y="4123690"/>
            <a:ext cx="2171700" cy="280162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285" y="1043305"/>
            <a:ext cx="4318635" cy="574103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0658" name="Text Box 2"/>
          <p:cNvSpPr txBox="1"/>
          <p:nvPr/>
        </p:nvSpPr>
        <p:spPr>
          <a:xfrm>
            <a:off x="739775" y="6445250"/>
            <a:ext cx="9215438" cy="336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1600" dirty="0">
                <a:latin typeface="微软雅黑" panose="020B0503020204020204" pitchFamily="2" charset="-122"/>
                <a:ea typeface="微软雅黑" panose="020B0503020204020204" pitchFamily="2" charset="-122"/>
              </a:rPr>
              <a:t>地址：浙江省杭州市富阳区金子垄</a:t>
            </a:r>
            <a:r>
              <a:rPr lang="en-US" altLang="zh-CN" sz="1600" dirty="0">
                <a:latin typeface="微软雅黑" panose="020B0503020204020204" pitchFamily="2" charset="-122"/>
                <a:ea typeface="微软雅黑" panose="020B0503020204020204" pitchFamily="2" charset="-122"/>
              </a:rPr>
              <a:t>268</a:t>
            </a:r>
            <a:r>
              <a:rPr lang="zh-CN" altLang="en-US" sz="1600" dirty="0">
                <a:latin typeface="微软雅黑" panose="020B0503020204020204" pitchFamily="2" charset="-122"/>
                <a:ea typeface="微软雅黑" panose="020B0503020204020204" pitchFamily="2" charset="-122"/>
              </a:rPr>
              <a:t>号   联系电话：</a:t>
            </a:r>
            <a:r>
              <a:rPr lang="en-US" altLang="zh-CN" sz="1600" dirty="0">
                <a:latin typeface="微软雅黑" panose="020B0503020204020204" pitchFamily="2" charset="-122"/>
                <a:ea typeface="微软雅黑" panose="020B0503020204020204" pitchFamily="2" charset="-122"/>
              </a:rPr>
              <a:t>xxxxxx</a:t>
            </a:r>
            <a:r>
              <a:rPr lang="zh-CN" altLang="en-US" sz="1600" dirty="0">
                <a:latin typeface="微软雅黑" panose="020B0503020204020204" pitchFamily="2" charset="-122"/>
                <a:ea typeface="微软雅黑" panose="020B0503020204020204" pitchFamily="2" charset="-122"/>
              </a:rPr>
              <a:t>  联系人：</a:t>
            </a:r>
            <a:r>
              <a:rPr lang="en-US" altLang="zh-CN" sz="1600" dirty="0">
                <a:latin typeface="微软雅黑" panose="020B0503020204020204" pitchFamily="2" charset="-122"/>
                <a:ea typeface="微软雅黑" panose="020B0503020204020204" pitchFamily="2" charset="-122"/>
              </a:rPr>
              <a:t>xxx</a:t>
            </a:r>
            <a:endParaRPr lang="en-US" altLang="zh-CN" sz="16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8370" name="Text Box 2"/>
          <p:cNvSpPr txBox="1"/>
          <p:nvPr/>
        </p:nvSpPr>
        <p:spPr>
          <a:xfrm>
            <a:off x="522288" y="574675"/>
            <a:ext cx="47212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ym typeface="+mn-ea"/>
              </a:rPr>
              <a:t>编程导入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58371" name="文本框 5"/>
          <p:cNvSpPr txBox="1"/>
          <p:nvPr/>
        </p:nvSpPr>
        <p:spPr>
          <a:xfrm>
            <a:off x="666115" y="1260793"/>
            <a:ext cx="8655050" cy="2595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ts val="4465"/>
              </a:lnSpc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2" charset="-122"/>
              </a:rPr>
              <a:t>变更需求：</a:t>
            </a:r>
            <a:endParaRPr lang="zh-CN" altLang="en-US" b="1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ts val="4465"/>
              </a:lnSpc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在上述需求基础上，新增如下需求：</a:t>
            </a:r>
            <a:endParaRPr lang="en-US" altLang="zh-CN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ts val="3065"/>
              </a:lnSpc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包含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3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的数字</a:t>
            </a:r>
            <a:r>
              <a:rPr lang="zh-CN" altLang="en-US" b="1">
                <a:latin typeface="Arial" panose="020B0604020202020204" pitchFamily="34" charset="0"/>
                <a:ea typeface="微软雅黑" panose="020B0503020204020204" pitchFamily="2" charset="-122"/>
              </a:rPr>
              <a:t>也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要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替换成“Fizz”，</a:t>
            </a:r>
            <a:endParaRPr lang="en-US" altLang="zh-CN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ts val="3065"/>
              </a:lnSpc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包含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5的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数字</a:t>
            </a:r>
            <a:r>
              <a:rPr lang="zh-CN" altLang="en-US" b="1">
                <a:latin typeface="Arial" panose="020B0604020202020204" pitchFamily="34" charset="0"/>
                <a:ea typeface="微软雅黑" panose="020B0503020204020204" pitchFamily="2" charset="-122"/>
              </a:rPr>
              <a:t>也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要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替换成“Buzz”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。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ts val="4465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6115" y="4427855"/>
            <a:ext cx="5819775" cy="2381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ts val="4465"/>
              </a:lnSpc>
            </a:pPr>
            <a:r>
              <a:rPr lang="zh-CN" altLang="en-US">
                <a:sym typeface="+mn-ea"/>
              </a:rPr>
              <a:t>33 应该输出 "Fizz"     包含3又能被3整除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ts val="4465"/>
              </a:lnSpc>
            </a:pPr>
            <a:r>
              <a:rPr lang="zh-CN" altLang="en-US">
                <a:sym typeface="+mn-ea"/>
              </a:rPr>
              <a:t>55 应该输出 "Buzz"     包含5又能被5整除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ts val="4465"/>
              </a:lnSpc>
            </a:pPr>
            <a:r>
              <a:rPr lang="zh-CN" altLang="en-US">
                <a:sym typeface="+mn-ea"/>
              </a:rPr>
              <a:t>53 应该输出 "FizzBuzz" 包含3又包含5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ts val="4465"/>
              </a:lnSpc>
            </a:pPr>
            <a:r>
              <a:rPr lang="zh-CN" altLang="en-US">
                <a:sym typeface="+mn-ea"/>
              </a:rPr>
              <a:t>51 应该输出 "FizzBuzz" 既包含5 又能被3整除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66115" y="3347720"/>
            <a:ext cx="2705100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ts val="3600"/>
              </a:lnSpc>
            </a:pPr>
            <a:r>
              <a:rPr lang="zh-CN" altLang="en-US">
                <a:sym typeface="+mn-ea"/>
              </a:rPr>
              <a:t>比如13 应该输出"Fizz"</a:t>
            </a:r>
            <a:endParaRPr lang="zh-CN" altLang="en-US">
              <a:sym typeface="+mn-ea"/>
            </a:endParaRPr>
          </a:p>
          <a:p>
            <a:pPr>
              <a:lnSpc>
                <a:spcPts val="3600"/>
              </a:lnSpc>
            </a:pPr>
            <a:r>
              <a:rPr lang="en-US" altLang="zh-CN"/>
              <a:t>57 </a:t>
            </a:r>
            <a:r>
              <a:rPr lang="zh-CN" altLang="en-US"/>
              <a:t>输出</a:t>
            </a:r>
            <a:r>
              <a:rPr lang="en-US" altLang="zh-CN"/>
              <a:t>”Buzz”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8370" name="Text Box 2"/>
          <p:cNvSpPr txBox="1"/>
          <p:nvPr/>
        </p:nvSpPr>
        <p:spPr>
          <a:xfrm>
            <a:off x="522288" y="574675"/>
            <a:ext cx="47212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2" charset="-122"/>
              </a:rPr>
              <a:t>问题导入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11530" y="5373370"/>
            <a:ext cx="6892925" cy="6038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有谁之前听过TDD测试驱动开发的？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11530" y="1511300"/>
            <a:ext cx="611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请大家回想一下刚才的练习，你觉得问题在</a:t>
            </a:r>
            <a:r>
              <a:rPr lang="zh-CN" altLang="en-US"/>
              <a:t>哪里？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11530" y="2322830"/>
            <a:ext cx="611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大</a:t>
            </a:r>
            <a:r>
              <a:rPr lang="en-US" altLang="zh-CN">
                <a:sym typeface="+mn-ea"/>
              </a:rPr>
              <a:t>家平时在开发过程中，觉得最大的问题是什么？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1530" y="3134360"/>
            <a:ext cx="4335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你对自己开发的代码是否有信心？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1530" y="3945890"/>
            <a:ext cx="755269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怎么可以提高代码交付的质量呢</a:t>
            </a:r>
            <a:r>
              <a:rPr lang="zh-CN" altLang="en-US">
                <a:sym typeface="+mn-ea"/>
              </a:rPr>
              <a:t>？</a:t>
            </a:r>
            <a:endParaRPr lang="zh-CN" altLang="en-US">
              <a:sym typeface="+mn-ea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改一个bug，</a:t>
            </a:r>
            <a:r>
              <a:rPr lang="zh-CN" altLang="en-US">
                <a:sym typeface="+mn-ea"/>
              </a:rPr>
              <a:t>给</a:t>
            </a:r>
            <a:r>
              <a:rPr lang="en-US" altLang="zh-CN">
                <a:sym typeface="+mn-ea"/>
              </a:rPr>
              <a:t>现场输出了十几</a:t>
            </a:r>
            <a:r>
              <a:rPr lang="zh-CN" altLang="en-US">
                <a:sym typeface="+mn-ea"/>
              </a:rPr>
              <a:t>版</a:t>
            </a:r>
            <a:r>
              <a:rPr lang="en-US" altLang="zh-CN">
                <a:sym typeface="+mn-ea"/>
              </a:rPr>
              <a:t>最终搞定，有什么问题</a:t>
            </a:r>
            <a:endParaRPr lang="en-US" altLang="zh-CN">
              <a:sym typeface="+mn-ea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看起来你在全力以赴修改bug，但实际给工程端的人什么体会？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11530" y="6390005"/>
            <a:ext cx="7143750" cy="6038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谈谈你对TDD的理解，你觉得难吗？在工作中有实践过吗？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100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1266" name="文本框 6"/>
          <p:cNvSpPr/>
          <p:nvPr/>
        </p:nvSpPr>
        <p:spPr>
          <a:xfrm>
            <a:off x="6286500" y="1535113"/>
            <a:ext cx="2819400" cy="869950"/>
          </a:xfrm>
          <a:prstGeom prst="rect">
            <a:avLst/>
          </a:prstGeom>
          <a:noFill/>
          <a:ln w="9525">
            <a:noFill/>
          </a:ln>
        </p:spPr>
        <p:txBody>
          <a:bodyPr lIns="103855" tIns="51928" rIns="103855" bIns="51928" anchor="t" anchorCtr="0">
            <a:spAutoFit/>
          </a:bodyPr>
          <a:p>
            <a:pPr eaLnBrk="0" hangingPunct="0">
              <a:lnSpc>
                <a:spcPct val="140000"/>
              </a:lnSpc>
            </a:pPr>
            <a:r>
              <a:rPr lang="zh-CN" altLang="en-US" sz="3600" b="1" dirty="0">
                <a:solidFill>
                  <a:srgbClr val="193A74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目   录</a:t>
            </a:r>
            <a:endParaRPr lang="zh-CN" altLang="en-US" sz="3600" b="1" dirty="0">
              <a:solidFill>
                <a:srgbClr val="193A74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11267" name="Line 3"/>
          <p:cNvSpPr/>
          <p:nvPr/>
        </p:nvSpPr>
        <p:spPr>
          <a:xfrm>
            <a:off x="6357938" y="2698750"/>
            <a:ext cx="2663825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8" name="Text Box 4"/>
          <p:cNvSpPr txBox="1"/>
          <p:nvPr/>
        </p:nvSpPr>
        <p:spPr>
          <a:xfrm>
            <a:off x="6159500" y="2813050"/>
            <a:ext cx="3692525" cy="5984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rgbClr val="193A74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【1】</a:t>
            </a:r>
            <a:r>
              <a:rPr lang="zh-CN" altLang="en-US" sz="2200" dirty="0">
                <a:latin typeface="微软雅黑" panose="020B0503020204020204" pitchFamily="2" charset="-122"/>
                <a:ea typeface="微软雅黑" panose="020B0503020204020204" pitchFamily="2" charset="-122"/>
              </a:rPr>
              <a:t>  测试驱动开发介绍</a:t>
            </a:r>
            <a:endParaRPr lang="zh-CN" altLang="en-US" sz="22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269" name="Text Box 5"/>
          <p:cNvSpPr txBox="1"/>
          <p:nvPr/>
        </p:nvSpPr>
        <p:spPr>
          <a:xfrm>
            <a:off x="6159500" y="3552825"/>
            <a:ext cx="3365500" cy="5984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rgbClr val="193A74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【2】</a:t>
            </a:r>
            <a:r>
              <a:rPr lang="zh-CN" altLang="en-US" sz="2200" dirty="0">
                <a:latin typeface="微软雅黑" panose="020B0503020204020204" pitchFamily="2" charset="-122"/>
                <a:ea typeface="微软雅黑" panose="020B0503020204020204" pitchFamily="2" charset="-122"/>
              </a:rPr>
              <a:t>  测试框架介绍</a:t>
            </a:r>
            <a:endParaRPr lang="zh-CN" altLang="en-US" sz="22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270" name="Text Box 5"/>
          <p:cNvSpPr txBox="1"/>
          <p:nvPr/>
        </p:nvSpPr>
        <p:spPr>
          <a:xfrm>
            <a:off x="6143625" y="4324350"/>
            <a:ext cx="3249613" cy="5984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rgbClr val="193A74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【</a:t>
            </a:r>
            <a:r>
              <a:rPr lang="en-US" altLang="zh-CN" sz="2200" b="1" dirty="0">
                <a:solidFill>
                  <a:srgbClr val="193A74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3</a:t>
            </a:r>
            <a:r>
              <a:rPr lang="zh-CN" altLang="en-US" sz="2200" b="1" dirty="0">
                <a:solidFill>
                  <a:srgbClr val="193A74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】</a:t>
            </a:r>
            <a:r>
              <a:rPr lang="zh-CN" altLang="en-US" sz="2200" dirty="0">
                <a:latin typeface="微软雅黑" panose="020B0503020204020204" pitchFamily="2" charset="-122"/>
                <a:ea typeface="微软雅黑" panose="020B0503020204020204" pitchFamily="2" charset="-122"/>
              </a:rPr>
              <a:t>  案例实操</a:t>
            </a:r>
            <a:endParaRPr lang="zh-CN" altLang="en-US" sz="22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3314" name="Text Box 2"/>
          <p:cNvSpPr txBox="1"/>
          <p:nvPr/>
        </p:nvSpPr>
        <p:spPr>
          <a:xfrm>
            <a:off x="2393950" y="2670175"/>
            <a:ext cx="5903913" cy="968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3800" b="1" dirty="0">
                <a:solidFill>
                  <a:srgbClr val="193A74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【1】</a:t>
            </a:r>
            <a:r>
              <a:rPr lang="zh-CN" altLang="en-US" sz="3800" dirty="0">
                <a:latin typeface="微软雅黑" panose="020B0503020204020204" pitchFamily="2" charset="-122"/>
                <a:ea typeface="微软雅黑" panose="020B0503020204020204" pitchFamily="2" charset="-122"/>
              </a:rPr>
              <a:t>  测试驱动开发介绍</a:t>
            </a:r>
            <a:endParaRPr lang="zh-CN" altLang="en-US" sz="3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5362" name="Text Box 2"/>
          <p:cNvSpPr txBox="1"/>
          <p:nvPr/>
        </p:nvSpPr>
        <p:spPr>
          <a:xfrm>
            <a:off x="522288" y="574675"/>
            <a:ext cx="4721225" cy="3984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2" charset="-122"/>
              </a:rPr>
              <a:t>测试驱动开发介绍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15363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14340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2078038"/>
            <a:ext cx="7780338" cy="45418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5" name="文本框 4"/>
          <p:cNvSpPr txBox="1"/>
          <p:nvPr/>
        </p:nvSpPr>
        <p:spPr>
          <a:xfrm>
            <a:off x="768350" y="1555750"/>
            <a:ext cx="2976563" cy="3984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衡量代码质量的唯一标准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7410" name="Text Box 2"/>
          <p:cNvSpPr txBox="1"/>
          <p:nvPr/>
        </p:nvSpPr>
        <p:spPr>
          <a:xfrm>
            <a:off x="522288" y="574675"/>
            <a:ext cx="4721225" cy="3984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2" charset="-122"/>
              </a:rPr>
              <a:t>测试驱动开发介绍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17411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7412" name="文本框 1"/>
          <p:cNvSpPr txBox="1"/>
          <p:nvPr/>
        </p:nvSpPr>
        <p:spPr>
          <a:xfrm>
            <a:off x="547370" y="828675"/>
            <a:ext cx="6007100" cy="654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ts val="4400"/>
              </a:lnSpc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2" charset="-122"/>
              </a:rPr>
              <a:t>为什么需要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2" charset="-122"/>
              </a:rPr>
              <a:t>TDD</a:t>
            </a:r>
            <a:r>
              <a:rPr lang="zh-CN" altLang="en-US" b="1">
                <a:latin typeface="Arial" panose="020B0604020202020204" pitchFamily="34" charset="0"/>
                <a:ea typeface="微软雅黑" panose="020B0503020204020204" pitchFamily="2" charset="-122"/>
              </a:rPr>
              <a:t>？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16389" name="文本框 1"/>
          <p:cNvSpPr txBox="1"/>
          <p:nvPr/>
        </p:nvSpPr>
        <p:spPr>
          <a:xfrm>
            <a:off x="619125" y="4381818"/>
            <a:ext cx="4344988" cy="20021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ts val="4400"/>
              </a:lnSpc>
            </a:pP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  <a:sym typeface="微软雅黑" panose="020B0503020204020204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  <a:sym typeface="微软雅黑" panose="020B0503020204020204" pitchFamily="2" charset="-122"/>
              </a:rPr>
              <a:t>维护困难，开发缓慢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ts val="3500"/>
              </a:lnSpc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  <a:sym typeface="微软雅黑" panose="020B0503020204020204" pitchFamily="2" charset="-122"/>
              </a:rPr>
              <a:t>比如重复代码，不好理解的代码等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ts val="3500"/>
              </a:lnSpc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  <a:sym typeface="微软雅黑" panose="020B0503020204020204" pitchFamily="2" charset="-122"/>
              </a:rPr>
              <a:t>特别担心改了一个地方影响另外一个地方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6390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475" y="1547813"/>
            <a:ext cx="4137025" cy="3908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19125" y="1336675"/>
            <a:ext cx="4300537" cy="20148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ts val="3000"/>
              </a:lnSpc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传统开发方式，带来大量的低质量代码，而代码质量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带来的问题：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ts val="3000"/>
              </a:lnSpc>
            </a:pP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在缺陷的泥潭中挣扎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ts val="3000"/>
              </a:lnSpc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开发长时间投入在缺陷的修复中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ts val="3000"/>
              </a:lnSpc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修复完依赖测试做长时间的回归测试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99125" y="5708650"/>
            <a:ext cx="221615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什么是遗留代码？</a:t>
            </a:r>
            <a:endParaRPr lang="zh-CN" altLang="en-US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99125" y="6194425"/>
            <a:ext cx="374015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没有测试的代码，就是遗留代码</a:t>
            </a:r>
            <a:endParaRPr lang="zh-CN" altLang="en-US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9125" y="6307455"/>
            <a:ext cx="526288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代码的信心来源于现场的长时间</a:t>
            </a:r>
            <a:r>
              <a:rPr lang="zh-CN" altLang="en-US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运行</a:t>
            </a:r>
            <a:endParaRPr lang="zh-CN" altLang="en-US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r>
              <a:rPr lang="zh-CN" altLang="en-US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这一版在现场跑了一个月问题很少，所以</a:t>
            </a:r>
            <a:r>
              <a:rPr lang="zh-CN" altLang="en-US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稳定</a:t>
            </a:r>
            <a:endParaRPr lang="zh-CN" altLang="en-US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9125" y="3370580"/>
            <a:ext cx="4641850" cy="9886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ts val="3500"/>
              </a:lnSpc>
            </a:pPr>
            <a:r>
              <a:rPr lang="zh-CN" altLang="en-US">
                <a:sym typeface="+mn-ea"/>
              </a:rPr>
              <a:t>如果统计一个程序员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年以来的</a:t>
            </a:r>
            <a:r>
              <a:rPr lang="zh-CN" altLang="en-US">
                <a:sym typeface="+mn-ea"/>
              </a:rPr>
              <a:t>平均每天</a:t>
            </a:r>
            <a:endParaRPr lang="zh-CN" altLang="en-US">
              <a:sym typeface="+mn-ea"/>
            </a:endParaRPr>
          </a:p>
          <a:p>
            <a:pPr>
              <a:lnSpc>
                <a:spcPts val="3500"/>
              </a:lnSpc>
            </a:pPr>
            <a:r>
              <a:rPr lang="zh-CN" altLang="en-US">
                <a:sym typeface="+mn-ea"/>
              </a:rPr>
              <a:t>的代码行数，这个数据可能</a:t>
            </a:r>
            <a:r>
              <a:rPr lang="zh-CN" altLang="en-US">
                <a:sym typeface="+mn-ea"/>
              </a:rPr>
              <a:t>会让你吃惊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389" grpId="0"/>
      <p:bldP spid="3" grpId="0"/>
      <p:bldP spid="4" grpId="0"/>
      <p:bldP spid="5" grpId="0"/>
      <p:bldP spid="6" grpId="0"/>
    </p:bldLst>
  </p:timing>
</p:sld>
</file>

<file path=ppt/tags/tag1.xml><?xml version="1.0" encoding="utf-8"?>
<p:tagLst xmlns:p="http://schemas.openxmlformats.org/presentationml/2006/main">
  <p:tag name="KSO_WM_UNIT_TABLE_BEAUTIFY" val="smartTable{9f8de813-5766-43a1-beb5-6f4ab68d0584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8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3469</Words>
  <Application>WPS 演示</Application>
  <PresentationFormat>自定义</PresentationFormat>
  <Paragraphs>352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Arial</vt:lpstr>
      <vt:lpstr>宋体</vt:lpstr>
      <vt:lpstr>Wingdings</vt:lpstr>
      <vt:lpstr>微软雅黑</vt:lpstr>
      <vt:lpstr>Arial Unicode MS</vt:lpstr>
      <vt:lpstr>默认设计模板</vt:lpstr>
      <vt:lpstr>1_默认设计模板</vt:lpstr>
      <vt:lpstr>3_默认设计模板</vt:lpstr>
      <vt:lpstr>4_默认设计模板</vt:lpstr>
      <vt:lpstr>5_默认设计模板</vt:lpstr>
      <vt:lpstr>2_默认设计模板</vt:lpstr>
      <vt:lpstr>6_默认设计模板</vt:lpstr>
      <vt:lpstr>8_默认设计模板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robot</dc:creator>
  <cp:lastModifiedBy>百里</cp:lastModifiedBy>
  <cp:revision>483</cp:revision>
  <dcterms:created xsi:type="dcterms:W3CDTF">2016-08-08T16:09:00Z</dcterms:created>
  <dcterms:modified xsi:type="dcterms:W3CDTF">2021-09-08T03:42:50Z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5700E9A9514243D7B05741E7EB28B83B</vt:lpwstr>
  </property>
</Properties>
</file>