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220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890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12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93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93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0511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7518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59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236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62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763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31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408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85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4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65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1DB5AE-06D6-4183-8713-2E8B298FE90F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055FF3-BA5B-4840-8265-7CE729C16C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79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YAZILIM KALİTE VE TEST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33483" y="2222951"/>
            <a:ext cx="8374039" cy="753802"/>
          </a:xfrm>
        </p:spPr>
        <p:txBody>
          <a:bodyPr>
            <a:noAutofit/>
          </a:bodyPr>
          <a:lstStyle/>
          <a:p>
            <a:r>
              <a:rPr lang="tr-T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ROUTİNG PROTOKOLLERİ MALİYET ANALİZİ VE TESTİ</a:t>
            </a:r>
            <a:endParaRPr lang="tr-T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11507" y="1313597"/>
            <a:ext cx="8534400" cy="3615267"/>
          </a:xfrm>
        </p:spPr>
        <p:txBody>
          <a:bodyPr>
            <a:normAutofit fontScale="77500" lnSpcReduction="20000"/>
          </a:bodyPr>
          <a:lstStyle/>
          <a:p>
            <a:r>
              <a:rPr lang="tr-TR" sz="3500" b="1" dirty="0" err="1">
                <a:solidFill>
                  <a:schemeClr val="tx1"/>
                </a:solidFill>
              </a:rPr>
              <a:t>Dijkstra</a:t>
            </a:r>
            <a:r>
              <a:rPr lang="tr-TR" sz="3500" b="1" dirty="0">
                <a:solidFill>
                  <a:schemeClr val="tx1"/>
                </a:solidFill>
              </a:rPr>
              <a:t> Algoritması:</a:t>
            </a:r>
            <a:r>
              <a:rPr lang="tr-TR" sz="3500" dirty="0">
                <a:solidFill>
                  <a:schemeClr val="tx1"/>
                </a:solidFill>
              </a:rPr>
              <a:t> verilen bir </a:t>
            </a:r>
            <a:r>
              <a:rPr lang="tr-TR" sz="3500" dirty="0" err="1" smtClean="0">
                <a:solidFill>
                  <a:schemeClr val="tx1"/>
                </a:solidFill>
              </a:rPr>
              <a:t>graphda</a:t>
            </a:r>
            <a:r>
              <a:rPr lang="tr-TR" sz="3500" dirty="0">
                <a:solidFill>
                  <a:schemeClr val="tx1"/>
                </a:solidFill>
              </a:rPr>
              <a:t> </a:t>
            </a:r>
            <a:r>
              <a:rPr lang="tr-TR" sz="3500" dirty="0" smtClean="0">
                <a:solidFill>
                  <a:schemeClr val="tx1"/>
                </a:solidFill>
              </a:rPr>
              <a:t>yolun maliyetini kontrol ederek en kısa yolu </a:t>
            </a:r>
            <a:r>
              <a:rPr lang="tr-TR" sz="3500" dirty="0">
                <a:solidFill>
                  <a:schemeClr val="tx1"/>
                </a:solidFill>
              </a:rPr>
              <a:t>(</a:t>
            </a:r>
            <a:r>
              <a:rPr lang="tr-TR" sz="3500" dirty="0" err="1">
                <a:solidFill>
                  <a:schemeClr val="tx1"/>
                </a:solidFill>
              </a:rPr>
              <a:t>shortest</a:t>
            </a:r>
            <a:r>
              <a:rPr lang="tr-TR" sz="3500" dirty="0">
                <a:solidFill>
                  <a:schemeClr val="tx1"/>
                </a:solidFill>
              </a:rPr>
              <a:t> </a:t>
            </a:r>
            <a:r>
              <a:rPr lang="tr-TR" sz="3500" dirty="0" err="1">
                <a:solidFill>
                  <a:schemeClr val="tx1"/>
                </a:solidFill>
              </a:rPr>
              <a:t>path</a:t>
            </a:r>
            <a:r>
              <a:rPr lang="tr-TR" sz="3500" dirty="0">
                <a:solidFill>
                  <a:schemeClr val="tx1"/>
                </a:solidFill>
              </a:rPr>
              <a:t>) bulmak için kullanılmaktadır</a:t>
            </a:r>
            <a:r>
              <a:rPr lang="tr-TR" sz="3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tr-TR" sz="3500" dirty="0" smtClean="0">
                <a:solidFill>
                  <a:schemeClr val="tx1"/>
                </a:solidFill>
              </a:rPr>
              <a:t>Test </a:t>
            </a:r>
            <a:r>
              <a:rPr lang="tr-TR" sz="3500" dirty="0">
                <a:solidFill>
                  <a:schemeClr val="tx1"/>
                </a:solidFill>
              </a:rPr>
              <a:t>verilerine göre PHP de çalıştırılmış olan </a:t>
            </a:r>
            <a:r>
              <a:rPr lang="tr-TR" sz="3500" dirty="0" err="1">
                <a:solidFill>
                  <a:schemeClr val="tx1"/>
                </a:solidFill>
              </a:rPr>
              <a:t>dijksra</a:t>
            </a:r>
            <a:r>
              <a:rPr lang="tr-TR" sz="3500" dirty="0">
                <a:solidFill>
                  <a:schemeClr val="tx1"/>
                </a:solidFill>
              </a:rPr>
              <a:t> algoritması C# da çalıştırılan </a:t>
            </a:r>
            <a:r>
              <a:rPr lang="tr-TR" sz="3500" dirty="0" err="1">
                <a:solidFill>
                  <a:schemeClr val="tx1"/>
                </a:solidFill>
              </a:rPr>
              <a:t>dijkstra</a:t>
            </a:r>
            <a:r>
              <a:rPr lang="tr-TR" sz="3500" dirty="0">
                <a:solidFill>
                  <a:schemeClr val="tx1"/>
                </a:solidFill>
              </a:rPr>
              <a:t> algoritmasında daha hızlı çalışmaktadır. PHP </a:t>
            </a:r>
            <a:r>
              <a:rPr lang="tr-TR" sz="3500" dirty="0" smtClean="0">
                <a:solidFill>
                  <a:schemeClr val="tx1"/>
                </a:solidFill>
              </a:rPr>
              <a:t>22 </a:t>
            </a:r>
            <a:r>
              <a:rPr lang="tr-TR" sz="3500" dirty="0" err="1">
                <a:solidFill>
                  <a:schemeClr val="tx1"/>
                </a:solidFill>
              </a:rPr>
              <a:t>mikrosaniye</a:t>
            </a:r>
            <a:r>
              <a:rPr lang="tr-TR" sz="3500" dirty="0">
                <a:solidFill>
                  <a:schemeClr val="tx1"/>
                </a:solidFill>
              </a:rPr>
              <a:t> iken C#’ 8 milisaniyede çalışmaktadır.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30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21523"/>
              </p:ext>
            </p:extLst>
          </p:nvPr>
        </p:nvGraphicFramePr>
        <p:xfrm>
          <a:off x="2762053" y="3602038"/>
          <a:ext cx="7219800" cy="2807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338">
                  <a:extLst>
                    <a:ext uri="{9D8B030D-6E8A-4147-A177-3AD203B41FA5}">
                      <a16:colId xmlns:a16="http://schemas.microsoft.com/office/drawing/2014/main" val="1585532843"/>
                    </a:ext>
                  </a:extLst>
                </a:gridCol>
                <a:gridCol w="806272">
                  <a:extLst>
                    <a:ext uri="{9D8B030D-6E8A-4147-A177-3AD203B41FA5}">
                      <a16:colId xmlns:a16="http://schemas.microsoft.com/office/drawing/2014/main" val="949112307"/>
                    </a:ext>
                  </a:extLst>
                </a:gridCol>
                <a:gridCol w="805475">
                  <a:extLst>
                    <a:ext uri="{9D8B030D-6E8A-4147-A177-3AD203B41FA5}">
                      <a16:colId xmlns:a16="http://schemas.microsoft.com/office/drawing/2014/main" val="734390129"/>
                    </a:ext>
                  </a:extLst>
                </a:gridCol>
                <a:gridCol w="805475">
                  <a:extLst>
                    <a:ext uri="{9D8B030D-6E8A-4147-A177-3AD203B41FA5}">
                      <a16:colId xmlns:a16="http://schemas.microsoft.com/office/drawing/2014/main" val="1728003907"/>
                    </a:ext>
                  </a:extLst>
                </a:gridCol>
                <a:gridCol w="807069">
                  <a:extLst>
                    <a:ext uri="{9D8B030D-6E8A-4147-A177-3AD203B41FA5}">
                      <a16:colId xmlns:a16="http://schemas.microsoft.com/office/drawing/2014/main" val="2926707621"/>
                    </a:ext>
                  </a:extLst>
                </a:gridCol>
                <a:gridCol w="804679">
                  <a:extLst>
                    <a:ext uri="{9D8B030D-6E8A-4147-A177-3AD203B41FA5}">
                      <a16:colId xmlns:a16="http://schemas.microsoft.com/office/drawing/2014/main" val="1233291838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4161926766"/>
                    </a:ext>
                  </a:extLst>
                </a:gridCol>
                <a:gridCol w="790338">
                  <a:extLst>
                    <a:ext uri="{9D8B030D-6E8A-4147-A177-3AD203B41FA5}">
                      <a16:colId xmlns:a16="http://schemas.microsoft.com/office/drawing/2014/main" val="83676944"/>
                    </a:ext>
                  </a:extLst>
                </a:gridCol>
                <a:gridCol w="807069">
                  <a:extLst>
                    <a:ext uri="{9D8B030D-6E8A-4147-A177-3AD203B41FA5}">
                      <a16:colId xmlns:a16="http://schemas.microsoft.com/office/drawing/2014/main" val="2310545131"/>
                    </a:ext>
                  </a:extLst>
                </a:gridCol>
              </a:tblGrid>
              <a:tr h="3046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A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B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C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D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E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F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G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H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9769594"/>
                  </a:ext>
                </a:extLst>
              </a:tr>
              <a:tr h="3046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A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 7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8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331110"/>
                  </a:ext>
                </a:extLst>
              </a:tr>
              <a:tr h="3700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B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2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140848"/>
                  </a:ext>
                </a:extLst>
              </a:tr>
              <a:tr h="3046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C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652409"/>
                  </a:ext>
                </a:extLst>
              </a:tr>
              <a:tr h="3046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D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60663"/>
                  </a:ext>
                </a:extLst>
              </a:tr>
              <a:tr h="3046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E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∞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∞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 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840661"/>
                  </a:ext>
                </a:extLst>
              </a:tr>
              <a:tr h="3046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F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3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953938"/>
                  </a:ext>
                </a:extLst>
              </a:tr>
              <a:tr h="3046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G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8811763"/>
                  </a:ext>
                </a:extLst>
              </a:tr>
              <a:tr h="3046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H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 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226499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76011" y="36028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25" name="Picture 1" descr="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26" y="138286"/>
            <a:ext cx="2896854" cy="339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6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C# </a:t>
            </a:r>
            <a:r>
              <a:rPr lang="tr-TR" b="1" i="1" dirty="0" err="1"/>
              <a:t>Dijkstra</a:t>
            </a:r>
            <a:r>
              <a:rPr lang="tr-TR" b="1" i="1" dirty="0"/>
              <a:t> Yol ve Çalışma Zamanı Test Verileri </a:t>
            </a:r>
            <a:endParaRPr lang="tr-TR" dirty="0"/>
          </a:p>
        </p:txBody>
      </p:sp>
      <p:pic>
        <p:nvPicPr>
          <p:cNvPr id="4" name="İçerik Yer Tutucusu 3" descr="C:\Users\yyhas\AppData\Local\Microsoft\Windows\INetCache\Content.Word\c#dijkstrates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7755" y="822934"/>
            <a:ext cx="3298012" cy="3148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1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6244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b="1" i="1" dirty="0"/>
              <a:t>PHP </a:t>
            </a:r>
            <a:r>
              <a:rPr lang="tr-TR" b="1" i="1" dirty="0" err="1"/>
              <a:t>Dijkstra</a:t>
            </a:r>
            <a:r>
              <a:rPr lang="tr-TR" b="1" i="1" dirty="0"/>
              <a:t> Yol ve Çalışma Zamanı Test Verileri</a:t>
            </a:r>
            <a:br>
              <a:rPr lang="tr-TR" b="1" i="1" dirty="0"/>
            </a:br>
            <a:endParaRPr lang="tr-TR" dirty="0"/>
          </a:p>
        </p:txBody>
      </p:sp>
      <p:pic>
        <p:nvPicPr>
          <p:cNvPr id="4" name="İçerik Yer Tutucusu 3" descr="C:\Users\yyhas\OneDrive\Masaüstü\YazılımKaliteveTest\uygulama\phpdijkstrates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13" y="2306473"/>
            <a:ext cx="6500134" cy="2649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3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1" dirty="0" smtClean="0"/>
              <a:t/>
            </a:r>
            <a:br>
              <a:rPr lang="tr-TR" b="1" i="1" dirty="0" smtClean="0"/>
            </a:br>
            <a:r>
              <a:rPr lang="tr-TR" b="1" i="1" dirty="0" err="1" smtClean="0"/>
              <a:t>phpMyAdmin</a:t>
            </a:r>
            <a:r>
              <a:rPr lang="tr-TR" b="1" i="1" dirty="0" smtClean="0"/>
              <a:t>(</a:t>
            </a:r>
            <a:r>
              <a:rPr lang="tr-TR" b="1" i="1" dirty="0" err="1" smtClean="0"/>
              <a:t>mySql</a:t>
            </a:r>
            <a:r>
              <a:rPr lang="tr-TR" b="1" i="1" dirty="0"/>
              <a:t>) Veri Tabanı Eklenen Veriler</a:t>
            </a:r>
            <a:br>
              <a:rPr lang="tr-TR" b="1" i="1" dirty="0"/>
            </a:br>
            <a:endParaRPr lang="tr-TR" dirty="0"/>
          </a:p>
        </p:txBody>
      </p:sp>
      <p:pic>
        <p:nvPicPr>
          <p:cNvPr id="6" name="İçerik Yer Tutucusu 5" descr="C:\Users\yyhas\OneDrive\Masaüstü\YazılımKaliteveTest\uygulama\veritabanıphpmyadminmysq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18" y="1078172"/>
            <a:ext cx="8224052" cy="2995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46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1" dirty="0" smtClean="0"/>
              <a:t/>
            </a:r>
            <a:br>
              <a:rPr lang="tr-TR" b="1" i="1" dirty="0" smtClean="0"/>
            </a:br>
            <a:r>
              <a:rPr lang="tr-TR" b="1" i="1" dirty="0" smtClean="0"/>
              <a:t> </a:t>
            </a:r>
            <a:r>
              <a:rPr lang="tr-TR" b="1" i="1" dirty="0"/>
              <a:t>C# Form </a:t>
            </a:r>
            <a:r>
              <a:rPr lang="tr-TR" b="1" i="1" dirty="0" err="1"/>
              <a:t>Datagridview</a:t>
            </a:r>
            <a:r>
              <a:rPr lang="tr-TR" b="1" i="1" dirty="0"/>
              <a:t> Sonuçların Yansıtılması</a:t>
            </a:r>
            <a:br>
              <a:rPr lang="tr-TR" b="1" i="1" dirty="0"/>
            </a:br>
            <a:endParaRPr lang="tr-TR" dirty="0"/>
          </a:p>
        </p:txBody>
      </p:sp>
      <p:pic>
        <p:nvPicPr>
          <p:cNvPr id="4" name="İçerik Yer Tutucusu 3" descr="C:\Users\yyhas\OneDrive\Masaüstü\YazılımKaliteveTest\uygulama\sonuc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80" y="134843"/>
            <a:ext cx="9362364" cy="4573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8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1" dirty="0" smtClean="0"/>
              <a:t/>
            </a:r>
            <a:br>
              <a:rPr lang="tr-TR" b="1" i="1" dirty="0" smtClean="0"/>
            </a:br>
            <a:r>
              <a:rPr lang="tr-TR" b="1" i="1" dirty="0" smtClean="0"/>
              <a:t>C</a:t>
            </a:r>
            <a:r>
              <a:rPr lang="tr-TR" b="1" i="1" dirty="0"/>
              <a:t># Form Ekranın Çalışma Zamanının Grafiksel Yansıtılması</a:t>
            </a:r>
            <a:br>
              <a:rPr lang="tr-TR" b="1" i="1" dirty="0"/>
            </a:br>
            <a:endParaRPr lang="tr-TR" dirty="0"/>
          </a:p>
        </p:txBody>
      </p:sp>
      <p:pic>
        <p:nvPicPr>
          <p:cNvPr id="4" name="İçerik Yer Tutucusu 3" descr="C:\Users\yyhas\OneDrive\Masaüstü\YazılımKaliteveTest\uygulama\sonuc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1503" y="436728"/>
            <a:ext cx="6561052" cy="3863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1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1" dirty="0" smtClean="0"/>
              <a:t/>
            </a:r>
            <a:br>
              <a:rPr lang="tr-TR" b="1" i="1" dirty="0" smtClean="0"/>
            </a:br>
            <a:r>
              <a:rPr lang="tr-TR" b="1" i="1" dirty="0" smtClean="0"/>
              <a:t>C</a:t>
            </a:r>
            <a:r>
              <a:rPr lang="tr-TR" b="1" i="1" dirty="0"/>
              <a:t># Form Ekranından Sonuç Verilerinin Excel Formatında Alınması</a:t>
            </a:r>
            <a:br>
              <a:rPr lang="tr-TR" b="1" i="1" dirty="0"/>
            </a:br>
            <a:endParaRPr lang="tr-TR" dirty="0"/>
          </a:p>
        </p:txBody>
      </p:sp>
      <p:pic>
        <p:nvPicPr>
          <p:cNvPr id="4" name="İçerik Yer Tutucusu 3" descr="C:\Users\yyhas\OneDrive\Masaüstü\YazılımKaliteveTest\uygulama\exce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86" y="147344"/>
            <a:ext cx="5227093" cy="4339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0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</TotalTime>
  <Words>69</Words>
  <Application>Microsoft Office PowerPoint</Application>
  <PresentationFormat>Geniş ekran</PresentationFormat>
  <Paragraphs>91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Times New Roman</vt:lpstr>
      <vt:lpstr>Wingdings 3</vt:lpstr>
      <vt:lpstr>Dilim</vt:lpstr>
      <vt:lpstr>YAZILIM KALİTE VE TEST</vt:lpstr>
      <vt:lpstr>PowerPoint Sunusu</vt:lpstr>
      <vt:lpstr>PowerPoint Sunusu</vt:lpstr>
      <vt:lpstr>C# Dijkstra Yol ve Çalışma Zamanı Test Verileri </vt:lpstr>
      <vt:lpstr>PHP Dijkstra Yol ve Çalışma Zamanı Test Verileri </vt:lpstr>
      <vt:lpstr> phpMyAdmin(mySql) Veri Tabanı Eklenen Veriler </vt:lpstr>
      <vt:lpstr>  C# Form Datagridview Sonuçların Yansıtılması </vt:lpstr>
      <vt:lpstr> C# Form Ekranın Çalışma Zamanının Grafiksel Yansıtılması </vt:lpstr>
      <vt:lpstr> C# Form Ekranından Sonuç Verilerinin Excel Formatında Alınması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Hasan Yılmaz</dc:creator>
  <cp:lastModifiedBy>Hasan Yılmaz</cp:lastModifiedBy>
  <cp:revision>6</cp:revision>
  <dcterms:created xsi:type="dcterms:W3CDTF">2018-12-19T10:12:34Z</dcterms:created>
  <dcterms:modified xsi:type="dcterms:W3CDTF">2018-12-19T12:52:25Z</dcterms:modified>
</cp:coreProperties>
</file>