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8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6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2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2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24C6-D19E-4155-A552-0715153C4DB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8CB9-9406-4955-9A3D-25645A2C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Resim 32">
            <a:extLst>
              <a:ext uri="{FF2B5EF4-FFF2-40B4-BE49-F238E27FC236}">
                <a16:creationId xmlns:a16="http://schemas.microsoft.com/office/drawing/2014/main" id="{634BCBD3-B64E-433F-A5B8-26FFAC15066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5655" y="7308907"/>
            <a:ext cx="2103116" cy="1704992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E488EBE3-7B8A-410A-BA97-66978F44502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102" y="7330979"/>
            <a:ext cx="2082328" cy="1699593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B8F0578E-D5D8-40DB-8756-33622AFFA8C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8217" y="7330979"/>
            <a:ext cx="2123896" cy="1704992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478F6414-025F-45C1-A691-B3B8A6A04F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102" y="5050571"/>
            <a:ext cx="2082328" cy="1684243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A93D06F-6146-48F0-98AD-B12D1E248AD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85" y="2734523"/>
            <a:ext cx="2061545" cy="181615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D6C42E1-A378-448B-9E9B-7F0A7FA7D3D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9774" y="366686"/>
            <a:ext cx="2082343" cy="1819805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326B899-19BD-483F-8A1F-988665189D1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7439" y="360227"/>
            <a:ext cx="2061558" cy="1826638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477DB32-3043-4587-9394-B38C6425CF4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85" y="349134"/>
            <a:ext cx="2061552" cy="1850103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9A1248F2-1C30-407F-AD4D-3D12C13E03F3}"/>
              </a:ext>
            </a:extLst>
          </p:cNvPr>
          <p:cNvSpPr/>
          <p:nvPr/>
        </p:nvSpPr>
        <p:spPr>
          <a:xfrm>
            <a:off x="315884" y="349135"/>
            <a:ext cx="6226232" cy="114937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3AAC664-1A95-4F23-BDF9-CC84BA090FC0}"/>
              </a:ext>
            </a:extLst>
          </p:cNvPr>
          <p:cNvSpPr txBox="1"/>
          <p:nvPr/>
        </p:nvSpPr>
        <p:spPr>
          <a:xfrm>
            <a:off x="315873" y="2170212"/>
            <a:ext cx="2061557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DE463E3-DF0B-45B9-BC3B-D3736592462F}"/>
              </a:ext>
            </a:extLst>
          </p:cNvPr>
          <p:cNvSpPr txBox="1"/>
          <p:nvPr/>
        </p:nvSpPr>
        <p:spPr>
          <a:xfrm>
            <a:off x="2366934" y="2171690"/>
            <a:ext cx="2061557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99343C4-33FD-4533-80F2-DCE0CB057FDD}"/>
              </a:ext>
            </a:extLst>
          </p:cNvPr>
          <p:cNvSpPr txBox="1"/>
          <p:nvPr/>
        </p:nvSpPr>
        <p:spPr>
          <a:xfrm>
            <a:off x="4428491" y="2171690"/>
            <a:ext cx="2103116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8865667-FCDF-4958-91C1-4B6F457D7E6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5179" y="2734522"/>
            <a:ext cx="2016934" cy="181615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7CC2892-CC2B-4410-8BC6-697CCD6DA93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7442" y="2734522"/>
            <a:ext cx="2061550" cy="1742112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059F3492-FCCE-4EE5-8A7E-A1A968EE7F51}"/>
              </a:ext>
            </a:extLst>
          </p:cNvPr>
          <p:cNvSpPr txBox="1"/>
          <p:nvPr/>
        </p:nvSpPr>
        <p:spPr>
          <a:xfrm>
            <a:off x="305368" y="4501057"/>
            <a:ext cx="2061557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F4D4FE3-13DB-454C-B492-7D92C9CD8A33}"/>
              </a:ext>
            </a:extLst>
          </p:cNvPr>
          <p:cNvSpPr txBox="1"/>
          <p:nvPr/>
        </p:nvSpPr>
        <p:spPr>
          <a:xfrm>
            <a:off x="2366932" y="4499722"/>
            <a:ext cx="2061557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9F0C94C-BDF4-46B8-84A0-6AD355EA8CAB}"/>
              </a:ext>
            </a:extLst>
          </p:cNvPr>
          <p:cNvSpPr txBox="1"/>
          <p:nvPr/>
        </p:nvSpPr>
        <p:spPr>
          <a:xfrm>
            <a:off x="4428490" y="4501036"/>
            <a:ext cx="2124021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7823DF82-1CA7-492A-BE07-671DA721C86E}"/>
              </a:ext>
            </a:extLst>
          </p:cNvPr>
          <p:cNvCxnSpPr/>
          <p:nvPr/>
        </p:nvCxnSpPr>
        <p:spPr>
          <a:xfrm>
            <a:off x="315884" y="2733464"/>
            <a:ext cx="6226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Resim 24">
            <a:extLst>
              <a:ext uri="{FF2B5EF4-FFF2-40B4-BE49-F238E27FC236}">
                <a16:creationId xmlns:a16="http://schemas.microsoft.com/office/drawing/2014/main" id="{C6B78645-6D0F-45F1-9FD5-7D17210CAD8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8771" y="5062714"/>
            <a:ext cx="2082558" cy="1684243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A3A76DCA-58BA-445E-93BF-8B6DDCE7723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7430" y="5062714"/>
            <a:ext cx="2082344" cy="1684243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27" name="Metin kutusu 26">
            <a:extLst>
              <a:ext uri="{FF2B5EF4-FFF2-40B4-BE49-F238E27FC236}">
                <a16:creationId xmlns:a16="http://schemas.microsoft.com/office/drawing/2014/main" id="{E4DD1CED-E9C6-4D74-8AAA-BD6F9208B62C}"/>
              </a:ext>
            </a:extLst>
          </p:cNvPr>
          <p:cNvSpPr txBox="1"/>
          <p:nvPr/>
        </p:nvSpPr>
        <p:spPr>
          <a:xfrm>
            <a:off x="326392" y="6754735"/>
            <a:ext cx="2061557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4248F1E3-C595-479A-87C6-1B7A9DD7F0DF}"/>
              </a:ext>
            </a:extLst>
          </p:cNvPr>
          <p:cNvSpPr txBox="1"/>
          <p:nvPr/>
        </p:nvSpPr>
        <p:spPr>
          <a:xfrm>
            <a:off x="2387949" y="6754735"/>
            <a:ext cx="2061557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C6607FBD-80D9-4419-B9FB-12ED14935D7C}"/>
              </a:ext>
            </a:extLst>
          </p:cNvPr>
          <p:cNvSpPr txBox="1"/>
          <p:nvPr/>
        </p:nvSpPr>
        <p:spPr>
          <a:xfrm>
            <a:off x="4449506" y="6754735"/>
            <a:ext cx="2103116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27117A5-B248-4A0F-A519-598E78796C46}"/>
              </a:ext>
            </a:extLst>
          </p:cNvPr>
          <p:cNvCxnSpPr>
            <a:cxnSpLocks/>
          </p:cNvCxnSpPr>
          <p:nvPr/>
        </p:nvCxnSpPr>
        <p:spPr>
          <a:xfrm>
            <a:off x="305368" y="5050571"/>
            <a:ext cx="6247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55E94781-6F29-4179-BF4C-12FB8169F9A5}"/>
              </a:ext>
            </a:extLst>
          </p:cNvPr>
          <p:cNvCxnSpPr/>
          <p:nvPr/>
        </p:nvCxnSpPr>
        <p:spPr>
          <a:xfrm>
            <a:off x="315884" y="7331820"/>
            <a:ext cx="6226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F7FB3F28-5011-457E-A34E-A5DE4B22533A}"/>
              </a:ext>
            </a:extLst>
          </p:cNvPr>
          <p:cNvSpPr txBox="1"/>
          <p:nvPr/>
        </p:nvSpPr>
        <p:spPr>
          <a:xfrm>
            <a:off x="315873" y="9014590"/>
            <a:ext cx="2061557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24A217CB-C04C-4F44-A340-C95A71884706}"/>
              </a:ext>
            </a:extLst>
          </p:cNvPr>
          <p:cNvSpPr txBox="1"/>
          <p:nvPr/>
        </p:nvSpPr>
        <p:spPr>
          <a:xfrm>
            <a:off x="2377430" y="9014590"/>
            <a:ext cx="2061557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77770B12-82B6-406B-B0D6-BB17AAAD90B1}"/>
              </a:ext>
            </a:extLst>
          </p:cNvPr>
          <p:cNvSpPr txBox="1"/>
          <p:nvPr/>
        </p:nvSpPr>
        <p:spPr>
          <a:xfrm>
            <a:off x="4438987" y="9014590"/>
            <a:ext cx="2103116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pic>
        <p:nvPicPr>
          <p:cNvPr id="37" name="Resim 36">
            <a:extLst>
              <a:ext uri="{FF2B5EF4-FFF2-40B4-BE49-F238E27FC236}">
                <a16:creationId xmlns:a16="http://schemas.microsoft.com/office/drawing/2014/main" id="{FD9D13A1-9FAD-4F8D-A49F-4425D0DF831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1824" y="9558730"/>
            <a:ext cx="2024739" cy="1675377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B193E747-D874-483D-A5F6-975DC66EE82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392" y="9606984"/>
            <a:ext cx="2040533" cy="1620013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BA21CE00-5636-455A-A1ED-38413EBB50D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7010" y="9592866"/>
            <a:ext cx="2124151" cy="1649822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sp>
        <p:nvSpPr>
          <p:cNvPr id="40" name="Metin kutusu 39">
            <a:extLst>
              <a:ext uri="{FF2B5EF4-FFF2-40B4-BE49-F238E27FC236}">
                <a16:creationId xmlns:a16="http://schemas.microsoft.com/office/drawing/2014/main" id="{7A6B329C-AD32-4106-BAEB-E4C59520E718}"/>
              </a:ext>
            </a:extLst>
          </p:cNvPr>
          <p:cNvSpPr txBox="1"/>
          <p:nvPr/>
        </p:nvSpPr>
        <p:spPr>
          <a:xfrm>
            <a:off x="315873" y="11242692"/>
            <a:ext cx="2051052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76D8E83E-3120-4B44-BC28-28D8A3F692CB}"/>
              </a:ext>
            </a:extLst>
          </p:cNvPr>
          <p:cNvSpPr txBox="1"/>
          <p:nvPr/>
        </p:nvSpPr>
        <p:spPr>
          <a:xfrm>
            <a:off x="2366926" y="11242691"/>
            <a:ext cx="2060592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40D9B1D9-4379-43D2-93AC-AB7490B763B1}"/>
              </a:ext>
            </a:extLst>
          </p:cNvPr>
          <p:cNvSpPr txBox="1"/>
          <p:nvPr/>
        </p:nvSpPr>
        <p:spPr>
          <a:xfrm>
            <a:off x="4427518" y="11242690"/>
            <a:ext cx="2104090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500" b="1" dirty="0" err="1"/>
              <a:t>get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r>
              <a:rPr lang="tr-TR" sz="1500" b="1" dirty="0"/>
              <a:t> </a:t>
            </a:r>
            <a:r>
              <a:rPr lang="tr-TR" sz="1500" dirty="0"/>
              <a:t>/</a:t>
            </a:r>
            <a:r>
              <a:rPr lang="tr-TR" sz="1500" b="1" dirty="0"/>
              <a:t> </a:t>
            </a:r>
            <a:r>
              <a:rPr lang="tr-TR" sz="1500" b="1" dirty="0" err="1"/>
              <a:t>wake</a:t>
            </a:r>
            <a:r>
              <a:rPr lang="tr-TR" sz="1500" b="1" dirty="0"/>
              <a:t> </a:t>
            </a:r>
            <a:r>
              <a:rPr lang="tr-TR" sz="1500" b="1" dirty="0" err="1"/>
              <a:t>up</a:t>
            </a:r>
            <a:br>
              <a:rPr lang="tr-TR" sz="1500" dirty="0"/>
            </a:br>
            <a:r>
              <a:rPr lang="tr-TR" sz="1500" dirty="0"/>
              <a:t>uyanmak</a:t>
            </a:r>
            <a:endParaRPr lang="en-US" sz="1500" dirty="0"/>
          </a:p>
        </p:txBody>
      </p:sp>
      <p:cxnSp>
        <p:nvCxnSpPr>
          <p:cNvPr id="43" name="Düz Bağlayıcı 42">
            <a:extLst>
              <a:ext uri="{FF2B5EF4-FFF2-40B4-BE49-F238E27FC236}">
                <a16:creationId xmlns:a16="http://schemas.microsoft.com/office/drawing/2014/main" id="{B09CE16C-95EE-4BA9-A078-F3490F42285C}"/>
              </a:ext>
            </a:extLst>
          </p:cNvPr>
          <p:cNvCxnSpPr/>
          <p:nvPr/>
        </p:nvCxnSpPr>
        <p:spPr>
          <a:xfrm>
            <a:off x="305488" y="9577171"/>
            <a:ext cx="6226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37BDFE44-6AB2-4D3C-9603-6A20D3521335}"/>
              </a:ext>
            </a:extLst>
          </p:cNvPr>
          <p:cNvCxnSpPr/>
          <p:nvPr/>
        </p:nvCxnSpPr>
        <p:spPr>
          <a:xfrm>
            <a:off x="315873" y="11827170"/>
            <a:ext cx="6226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105</Words>
  <Application>Microsoft Office PowerPoint</Application>
  <PresentationFormat>Geniş ekran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Yılmaz Kasap</dc:creator>
  <cp:lastModifiedBy>Yılmaz Kasap</cp:lastModifiedBy>
  <cp:revision>5</cp:revision>
  <dcterms:created xsi:type="dcterms:W3CDTF">2021-11-26T11:04:24Z</dcterms:created>
  <dcterms:modified xsi:type="dcterms:W3CDTF">2021-12-16T06:43:03Z</dcterms:modified>
</cp:coreProperties>
</file>