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6"/>
  </p:notesMasterIdLst>
  <p:sldIdLst>
    <p:sldId id="340" r:id="rId2"/>
    <p:sldId id="258" r:id="rId3"/>
    <p:sldId id="316" r:id="rId4"/>
    <p:sldId id="323" r:id="rId5"/>
    <p:sldId id="324" r:id="rId6"/>
    <p:sldId id="317" r:id="rId7"/>
    <p:sldId id="338" r:id="rId8"/>
    <p:sldId id="339" r:id="rId9"/>
    <p:sldId id="288" r:id="rId10"/>
    <p:sldId id="289" r:id="rId11"/>
    <p:sldId id="319" r:id="rId12"/>
    <p:sldId id="320" r:id="rId13"/>
    <p:sldId id="329" r:id="rId14"/>
    <p:sldId id="330" r:id="rId15"/>
    <p:sldId id="325" r:id="rId16"/>
    <p:sldId id="267" r:id="rId17"/>
    <p:sldId id="318" r:id="rId18"/>
    <p:sldId id="336" r:id="rId19"/>
    <p:sldId id="337" r:id="rId20"/>
    <p:sldId id="295" r:id="rId21"/>
    <p:sldId id="315" r:id="rId22"/>
    <p:sldId id="297" r:id="rId23"/>
    <p:sldId id="283" r:id="rId24"/>
    <p:sldId id="2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A2B51-5DA8-4815-836B-81365651AAB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B101B-D427-4AA5-B648-56C268164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8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B101B-D427-4AA5-B648-56C2681647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01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B101B-D427-4AA5-B648-56C2681647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B101B-D427-4AA5-B648-56C26816479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59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B101B-D427-4AA5-B648-56C26816479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3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B101B-D427-4AA5-B648-56C26816479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32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11-39D9-497E-A4CF-B0804C8D8E1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27C1-9134-4CAC-9640-9BD4DB9C9B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0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11-39D9-497E-A4CF-B0804C8D8E1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27C1-9134-4CAC-9640-9BD4DB9C9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2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11-39D9-497E-A4CF-B0804C8D8E1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27C1-9134-4CAC-9640-9BD4DB9C9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7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11-39D9-497E-A4CF-B0804C8D8E1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27C1-9134-4CAC-9640-9BD4DB9C9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3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11-39D9-497E-A4CF-B0804C8D8E1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27C1-9134-4CAC-9640-9BD4DB9C9B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28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11-39D9-497E-A4CF-B0804C8D8E1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27C1-9134-4CAC-9640-9BD4DB9C9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7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11-39D9-497E-A4CF-B0804C8D8E1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27C1-9134-4CAC-9640-9BD4DB9C9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0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11-39D9-497E-A4CF-B0804C8D8E1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27C1-9134-4CAC-9640-9BD4DB9C9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0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11-39D9-497E-A4CF-B0804C8D8E1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27C1-9134-4CAC-9640-9BD4DB9C9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B5A211-39D9-497E-A4CF-B0804C8D8E1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4927C1-9134-4CAC-9640-9BD4DB9C9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7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11-39D9-497E-A4CF-B0804C8D8E1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27C1-9134-4CAC-9640-9BD4DB9C9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5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B5A211-39D9-497E-A4CF-B0804C8D8E1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4927C1-9134-4CAC-9640-9BD4DB9C9B7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25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2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4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audio" Target="../media/audio1.wav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audio" Target="../media/audio5.wav"/><Relationship Id="rId10" Type="http://schemas.openxmlformats.org/officeDocument/2006/relationships/audio" Target="../media/audio9.wav"/><Relationship Id="rId4" Type="http://schemas.openxmlformats.org/officeDocument/2006/relationships/audio" Target="../media/audio2.wav"/><Relationship Id="rId9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audio" Target="../media/audio6.wav"/><Relationship Id="rId7" Type="http://schemas.openxmlformats.org/officeDocument/2006/relationships/audio" Target="../media/audio9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2.xml"/><Relationship Id="rId11" Type="http://schemas.openxmlformats.org/officeDocument/2006/relationships/slide" Target="slide20.xml"/><Relationship Id="rId5" Type="http://schemas.openxmlformats.org/officeDocument/2006/relationships/audio" Target="../media/audio8.wav"/><Relationship Id="rId10" Type="http://schemas.openxmlformats.org/officeDocument/2006/relationships/image" Target="../media/image7.png"/><Relationship Id="rId4" Type="http://schemas.openxmlformats.org/officeDocument/2006/relationships/audio" Target="../media/audio7.wav"/><Relationship Id="rId9" Type="http://schemas.openxmlformats.org/officeDocument/2006/relationships/image" Target="../media/image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audio" Target="../media/audio10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4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4.wav"/><Relationship Id="rId4" Type="http://schemas.openxmlformats.org/officeDocument/2006/relationships/audio" Target="../media/audio3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7515DF-C294-4A6B-B456-D460A7E7F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8881" y="1"/>
            <a:ext cx="4714235" cy="2262432"/>
          </a:xfrm>
          <a:solidFill>
            <a:srgbClr val="B00000"/>
          </a:solidFill>
          <a:ln>
            <a:noFill/>
          </a:ln>
          <a:effectLst>
            <a:reflection blurRad="215900" stA="52000" endPos="82000" dir="5400000" sy="-100000" algn="bl" rotWithShape="0"/>
          </a:effectLst>
        </p:spPr>
        <p:txBody>
          <a:bodyPr anchor="ctr" anchorCtr="0">
            <a:normAutofit/>
          </a:bodyPr>
          <a:lstStyle/>
          <a:p>
            <a:pPr algn="ctr"/>
            <a:r>
              <a:rPr lang="tr-TR" sz="95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UNIT 7</a:t>
            </a:r>
            <a:endParaRPr lang="en-US" sz="95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A70F416-450F-4C7E-B77B-FAA1F3042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4328160"/>
            <a:ext cx="12191999" cy="2058183"/>
          </a:xfrm>
          <a:blipFill dpi="0" rotWithShape="1">
            <a:blip r:embed="rId2">
              <a:alphaModFix amt="26000"/>
            </a:blip>
            <a:srcRect/>
            <a:tile tx="0" ty="0" sx="100000" sy="100000" flip="none" algn="tl"/>
          </a:blipFill>
        </p:spPr>
        <p:txBody>
          <a:bodyPr anchor="ctr" anchorCtr="0">
            <a:normAutofit/>
          </a:bodyPr>
          <a:lstStyle/>
          <a:p>
            <a:pPr algn="ctr"/>
            <a:r>
              <a:rPr lang="tr-TR" sz="77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PARTY TIME</a:t>
            </a:r>
            <a:endParaRPr lang="en-US" sz="77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55ED622-6940-4518-9060-A9CE89709E7B}"/>
              </a:ext>
            </a:extLst>
          </p:cNvPr>
          <p:cNvSpPr txBox="1"/>
          <p:nvPr/>
        </p:nvSpPr>
        <p:spPr>
          <a:xfrm>
            <a:off x="8453119" y="471657"/>
            <a:ext cx="3495040" cy="3704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A1F00C5-B83D-428E-BFA1-FC111A7A1C1B}"/>
              </a:ext>
            </a:extLst>
          </p:cNvPr>
          <p:cNvSpPr txBox="1"/>
          <p:nvPr/>
        </p:nvSpPr>
        <p:spPr>
          <a:xfrm>
            <a:off x="243841" y="471657"/>
            <a:ext cx="3495040" cy="3704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1B2C93B8-08C2-46AB-9184-33C50834744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738882" cy="4328160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936CD16B-51F4-4E56-B206-025FAC57867C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3117" y="-1"/>
            <a:ext cx="3738883" cy="4328159"/>
          </a:xfrm>
          <a:prstGeom prst="rect">
            <a:avLst/>
          </a:prstGeom>
        </p:spPr>
      </p:pic>
      <p:sp>
        <p:nvSpPr>
          <p:cNvPr id="9" name="Ok: Sağ 8">
            <a:hlinkClick r:id="rId5" action="ppaction://hlinksldjump"/>
            <a:extLst>
              <a:ext uri="{FF2B5EF4-FFF2-40B4-BE49-F238E27FC236}">
                <a16:creationId xmlns:a16="http://schemas.microsoft.com/office/drawing/2014/main" id="{BDC7727F-862C-4610-BA72-D65A1F18ADA6}"/>
              </a:ext>
            </a:extLst>
          </p:cNvPr>
          <p:cNvSpPr/>
          <p:nvPr/>
        </p:nvSpPr>
        <p:spPr>
          <a:xfrm>
            <a:off x="11202184" y="5750381"/>
            <a:ext cx="670560" cy="40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4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>
            <a:hlinkClick r:id="" action="ppaction://noaction">
              <a:snd r:embed="rId2" name="incorrect.wav"/>
            </a:hlinkClick>
            <a:extLst>
              <a:ext uri="{FF2B5EF4-FFF2-40B4-BE49-F238E27FC236}">
                <a16:creationId xmlns:a16="http://schemas.microsoft.com/office/drawing/2014/main" id="{329FB7CB-15AD-418A-9B12-1E6E4B08B184}"/>
              </a:ext>
            </a:extLst>
          </p:cNvPr>
          <p:cNvSpPr txBox="1"/>
          <p:nvPr/>
        </p:nvSpPr>
        <p:spPr>
          <a:xfrm>
            <a:off x="6542202" y="4487914"/>
            <a:ext cx="5456758" cy="11112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0">
            <a:normAutofit lnSpcReduction="10000"/>
          </a:bodyPr>
          <a:lstStyle/>
          <a:p>
            <a:pPr algn="ctr"/>
            <a:r>
              <a:rPr lang="tr-TR" sz="7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tr-TR" sz="7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sz="7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type</a:t>
            </a:r>
            <a:r>
              <a:rPr lang="tr-TR" sz="7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</a:t>
            </a:r>
            <a:endParaRPr lang="en-US" sz="7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1F1EB4D0-55B9-45A3-A9DC-ECA2A86356EF}"/>
              </a:ext>
            </a:extLst>
          </p:cNvPr>
          <p:cNvSpPr txBox="1"/>
          <p:nvPr/>
        </p:nvSpPr>
        <p:spPr>
          <a:xfrm>
            <a:off x="5920610" y="782666"/>
            <a:ext cx="551310" cy="111121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tr-TR" sz="350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434FC6AC-4827-4BC4-8DF4-38565655595E}"/>
              </a:ext>
            </a:extLst>
          </p:cNvPr>
          <p:cNvSpPr txBox="1"/>
          <p:nvPr/>
        </p:nvSpPr>
        <p:spPr>
          <a:xfrm>
            <a:off x="5920610" y="2635290"/>
            <a:ext cx="551310" cy="111121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tr-TR" sz="350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Metin kutusu 13">
            <a:hlinkClick r:id="" action="ppaction://noaction">
              <a:snd r:embed="rId2" name="incorrect.wav"/>
            </a:hlinkClick>
            <a:extLst>
              <a:ext uri="{FF2B5EF4-FFF2-40B4-BE49-F238E27FC236}">
                <a16:creationId xmlns:a16="http://schemas.microsoft.com/office/drawing/2014/main" id="{EE528CE9-D947-47FF-90C8-CEAB3C6A0FAF}"/>
              </a:ext>
            </a:extLst>
          </p:cNvPr>
          <p:cNvSpPr txBox="1"/>
          <p:nvPr/>
        </p:nvSpPr>
        <p:spPr>
          <a:xfrm>
            <a:off x="6542202" y="2635290"/>
            <a:ext cx="5456758" cy="11112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0">
            <a:normAutofit lnSpcReduction="10000"/>
          </a:bodyPr>
          <a:lstStyle/>
          <a:p>
            <a:pPr algn="ctr"/>
            <a:r>
              <a:rPr lang="tr-TR" sz="7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tr-TR" sz="7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</a:t>
            </a:r>
            <a:endParaRPr lang="en-US" sz="7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A33EC351-1C85-4623-A168-50D7F5DB1B71}"/>
              </a:ext>
            </a:extLst>
          </p:cNvPr>
          <p:cNvSpPr txBox="1"/>
          <p:nvPr/>
        </p:nvSpPr>
        <p:spPr>
          <a:xfrm>
            <a:off x="5920610" y="4487914"/>
            <a:ext cx="551310" cy="111121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tr-TR" sz="3500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Metin kutusu 15">
            <a:hlinkClick r:id="" action="ppaction://hlinkshowjump?jump=nextslide">
              <a:snd r:embed="rId3" name="correct.wav"/>
            </a:hlinkClick>
            <a:extLst>
              <a:ext uri="{FF2B5EF4-FFF2-40B4-BE49-F238E27FC236}">
                <a16:creationId xmlns:a16="http://schemas.microsoft.com/office/drawing/2014/main" id="{AF513B9B-F282-46CF-A0B9-6E2FFBF2D355}"/>
              </a:ext>
            </a:extLst>
          </p:cNvPr>
          <p:cNvSpPr txBox="1"/>
          <p:nvPr/>
        </p:nvSpPr>
        <p:spPr>
          <a:xfrm>
            <a:off x="6542202" y="782666"/>
            <a:ext cx="5456758" cy="11112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0">
            <a:normAutofit lnSpcReduction="10000"/>
          </a:bodyPr>
          <a:lstStyle/>
          <a:p>
            <a:pPr algn="ctr"/>
            <a:r>
              <a:rPr lang="tr-TR" sz="7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when</a:t>
            </a:r>
            <a:endParaRPr lang="en-US" sz="7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5276524-BB76-4366-ADBF-BEB021C70AE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868000" cy="6336000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860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300"/>
    </mc:Choice>
    <mc:Fallback xmlns="">
      <p:transition advClick="0" advTm="1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E5E"/>
                                      </p:to>
                                    </p:animClr>
                                    <p:set>
                                      <p:cBhvr>
                                        <p:cTn id="10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  <p:bldP spid="16" grpId="0" animBg="1"/>
      <p:bldP spid="1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A291C47-2F12-4938-861B-EE8886B8452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0000" y="0"/>
            <a:ext cx="6552000" cy="6336000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endPos="0" dir="5400000" sy="-100000" algn="bl" rotWithShape="0"/>
          </a:effec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823DBA3C-25F2-4EE8-B283-8F0EB8AC8816}"/>
              </a:ext>
            </a:extLst>
          </p:cNvPr>
          <p:cNvSpPr txBox="1"/>
          <p:nvPr/>
        </p:nvSpPr>
        <p:spPr>
          <a:xfrm>
            <a:off x="100972" y="2195344"/>
            <a:ext cx="5425440" cy="193899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tr-TR" sz="1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  <a:endParaRPr lang="en-US" sz="1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Ok: Sağ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AABD91BB-3A22-42F2-82F7-C4F469B4A41F}"/>
              </a:ext>
            </a:extLst>
          </p:cNvPr>
          <p:cNvSpPr/>
          <p:nvPr/>
        </p:nvSpPr>
        <p:spPr>
          <a:xfrm rot="10800000">
            <a:off x="11642626" y="6486375"/>
            <a:ext cx="356334" cy="272643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6454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er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er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A291C47-2F12-4938-861B-EE8886B8452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552000" cy="6336000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endPos="0" dir="5400000" sy="-100000" algn="bl" rotWithShape="0"/>
          </a:effec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D7BEE3E3-346E-454D-8FD6-02089D1212D9}"/>
              </a:ext>
            </a:extLst>
          </p:cNvPr>
          <p:cNvSpPr txBox="1"/>
          <p:nvPr/>
        </p:nvSpPr>
        <p:spPr>
          <a:xfrm>
            <a:off x="6624320" y="2198504"/>
            <a:ext cx="5425440" cy="193899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tr-TR" sz="1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who</a:t>
            </a:r>
            <a:endParaRPr lang="en-US" sz="1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21237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A291C47-2F12-4938-861B-EE8886B8452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868000" cy="6336000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endPos="0" dir="5400000" sy="-100000" algn="bl" rotWithShape="0"/>
          </a:effectLst>
        </p:spPr>
      </p:pic>
      <p:sp>
        <p:nvSpPr>
          <p:cNvPr id="4" name="Metin kutusu 3">
            <a:hlinkClick r:id="" action="ppaction://noaction">
              <a:snd r:embed="rId3" name="incorrect.wav"/>
            </a:hlinkClick>
            <a:extLst>
              <a:ext uri="{FF2B5EF4-FFF2-40B4-BE49-F238E27FC236}">
                <a16:creationId xmlns:a16="http://schemas.microsoft.com/office/drawing/2014/main" id="{5FAAECC0-77CB-4786-B630-11C547C32FDB}"/>
              </a:ext>
            </a:extLst>
          </p:cNvPr>
          <p:cNvSpPr txBox="1"/>
          <p:nvPr/>
        </p:nvSpPr>
        <p:spPr>
          <a:xfrm>
            <a:off x="6542202" y="788709"/>
            <a:ext cx="5456758" cy="11112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0">
            <a:normAutofit lnSpcReduction="10000"/>
          </a:bodyPr>
          <a:lstStyle/>
          <a:p>
            <a:pPr algn="ctr"/>
            <a:r>
              <a:rPr lang="tr-TR" sz="7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tr-TR" sz="7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sz="7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type</a:t>
            </a:r>
            <a:r>
              <a:rPr lang="tr-TR" sz="7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</a:t>
            </a:r>
            <a:endParaRPr lang="en-US" sz="7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B1F673D-37DF-41C2-978E-23B43682F683}"/>
              </a:ext>
            </a:extLst>
          </p:cNvPr>
          <p:cNvSpPr txBox="1"/>
          <p:nvPr/>
        </p:nvSpPr>
        <p:spPr>
          <a:xfrm>
            <a:off x="5920610" y="782666"/>
            <a:ext cx="551310" cy="111121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tr-TR" sz="350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863E584-73C8-4A95-A72B-B90439162E83}"/>
              </a:ext>
            </a:extLst>
          </p:cNvPr>
          <p:cNvSpPr txBox="1"/>
          <p:nvPr/>
        </p:nvSpPr>
        <p:spPr>
          <a:xfrm>
            <a:off x="5920610" y="2635290"/>
            <a:ext cx="551310" cy="111121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tr-TR" sz="350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Metin kutusu 9">
            <a:hlinkClick r:id="" action="ppaction://noaction">
              <a:snd r:embed="rId3" name="incorrect.wav"/>
            </a:hlinkClick>
            <a:extLst>
              <a:ext uri="{FF2B5EF4-FFF2-40B4-BE49-F238E27FC236}">
                <a16:creationId xmlns:a16="http://schemas.microsoft.com/office/drawing/2014/main" id="{0BA22027-3229-4A4E-AF8F-F5900D331CF4}"/>
              </a:ext>
            </a:extLst>
          </p:cNvPr>
          <p:cNvSpPr txBox="1"/>
          <p:nvPr/>
        </p:nvSpPr>
        <p:spPr>
          <a:xfrm>
            <a:off x="6542202" y="4487914"/>
            <a:ext cx="5456758" cy="11112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0">
            <a:normAutofit lnSpcReduction="10000"/>
          </a:bodyPr>
          <a:lstStyle/>
          <a:p>
            <a:pPr algn="ctr"/>
            <a:r>
              <a:rPr lang="tr-TR" sz="7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who</a:t>
            </a:r>
            <a:endParaRPr lang="en-US" sz="7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B2648CCB-2FBD-40D6-8D22-B794756D5F60}"/>
              </a:ext>
            </a:extLst>
          </p:cNvPr>
          <p:cNvSpPr txBox="1"/>
          <p:nvPr/>
        </p:nvSpPr>
        <p:spPr>
          <a:xfrm>
            <a:off x="5920610" y="4487914"/>
            <a:ext cx="551310" cy="111121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tr-TR" sz="3500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Metin kutusu 11">
            <a:hlinkClick r:id="" action="ppaction://hlinkshowjump?jump=nextslide">
              <a:snd r:embed="rId4" name="correct.wav"/>
            </a:hlinkClick>
            <a:extLst>
              <a:ext uri="{FF2B5EF4-FFF2-40B4-BE49-F238E27FC236}">
                <a16:creationId xmlns:a16="http://schemas.microsoft.com/office/drawing/2014/main" id="{5F808B24-EE0E-4967-9B9D-D0DAA1895779}"/>
              </a:ext>
            </a:extLst>
          </p:cNvPr>
          <p:cNvSpPr txBox="1"/>
          <p:nvPr/>
        </p:nvSpPr>
        <p:spPr>
          <a:xfrm>
            <a:off x="6542202" y="2635290"/>
            <a:ext cx="5456758" cy="11112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0">
            <a:normAutofit lnSpcReduction="10000"/>
          </a:bodyPr>
          <a:lstStyle/>
          <a:p>
            <a:pPr algn="ctr"/>
            <a:r>
              <a:rPr lang="tr-TR" sz="7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  <a:endParaRPr lang="en-US" sz="7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99238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1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>
            <a:hlinkClick r:id="" action="ppaction://noaction">
              <a:snd r:embed="rId2" name="incorrect.wav"/>
            </a:hlinkClick>
            <a:extLst>
              <a:ext uri="{FF2B5EF4-FFF2-40B4-BE49-F238E27FC236}">
                <a16:creationId xmlns:a16="http://schemas.microsoft.com/office/drawing/2014/main" id="{7FB9E98E-1DCA-4550-B753-78D1339FC145}"/>
              </a:ext>
            </a:extLst>
          </p:cNvPr>
          <p:cNvSpPr txBox="1"/>
          <p:nvPr/>
        </p:nvSpPr>
        <p:spPr>
          <a:xfrm>
            <a:off x="6542202" y="788709"/>
            <a:ext cx="5456758" cy="11112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0">
            <a:normAutofit lnSpcReduction="10000"/>
          </a:bodyPr>
          <a:lstStyle/>
          <a:p>
            <a:pPr algn="ctr"/>
            <a:r>
              <a:rPr lang="tr-TR" sz="7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tr-TR" sz="7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sz="7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type</a:t>
            </a:r>
            <a:r>
              <a:rPr lang="tr-TR" sz="7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</a:t>
            </a:r>
            <a:endParaRPr lang="en-US" sz="7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3A54AAFD-6136-43B7-AE35-729E19E11598}"/>
              </a:ext>
            </a:extLst>
          </p:cNvPr>
          <p:cNvSpPr txBox="1"/>
          <p:nvPr/>
        </p:nvSpPr>
        <p:spPr>
          <a:xfrm>
            <a:off x="5920610" y="782666"/>
            <a:ext cx="551310" cy="111121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tr-TR" sz="350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FC15C4ED-AEC3-43C5-8043-C99591FA1E10}"/>
              </a:ext>
            </a:extLst>
          </p:cNvPr>
          <p:cNvSpPr txBox="1"/>
          <p:nvPr/>
        </p:nvSpPr>
        <p:spPr>
          <a:xfrm>
            <a:off x="5920610" y="2635290"/>
            <a:ext cx="551310" cy="111121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tr-TR" sz="350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Metin kutusu 13">
            <a:hlinkClick r:id="" action="ppaction://noaction">
              <a:snd r:embed="rId2" name="incorrect.wav"/>
            </a:hlinkClick>
            <a:extLst>
              <a:ext uri="{FF2B5EF4-FFF2-40B4-BE49-F238E27FC236}">
                <a16:creationId xmlns:a16="http://schemas.microsoft.com/office/drawing/2014/main" id="{B8441952-4983-49C7-83F0-0A8F149B9C6D}"/>
              </a:ext>
            </a:extLst>
          </p:cNvPr>
          <p:cNvSpPr txBox="1"/>
          <p:nvPr/>
        </p:nvSpPr>
        <p:spPr>
          <a:xfrm>
            <a:off x="6542202" y="4487914"/>
            <a:ext cx="5456758" cy="11112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0">
            <a:normAutofit lnSpcReduction="10000"/>
          </a:bodyPr>
          <a:lstStyle/>
          <a:p>
            <a:pPr algn="ctr"/>
            <a:r>
              <a:rPr lang="tr-TR" sz="7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who</a:t>
            </a:r>
            <a:endParaRPr lang="en-US" sz="7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102B0773-16AE-4E03-ABC2-BF912CE90856}"/>
              </a:ext>
            </a:extLst>
          </p:cNvPr>
          <p:cNvSpPr txBox="1"/>
          <p:nvPr/>
        </p:nvSpPr>
        <p:spPr>
          <a:xfrm>
            <a:off x="5920610" y="4487914"/>
            <a:ext cx="551310" cy="111121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tr-TR" sz="3500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Metin kutusu 15">
            <a:hlinkClick r:id="" action="ppaction://hlinkshowjump?jump=nextslide">
              <a:snd r:embed="rId3" name="correct.wav"/>
            </a:hlinkClick>
            <a:extLst>
              <a:ext uri="{FF2B5EF4-FFF2-40B4-BE49-F238E27FC236}">
                <a16:creationId xmlns:a16="http://schemas.microsoft.com/office/drawing/2014/main" id="{579C5AFA-CB9C-4C5C-8D44-A82778304E03}"/>
              </a:ext>
            </a:extLst>
          </p:cNvPr>
          <p:cNvSpPr txBox="1"/>
          <p:nvPr/>
        </p:nvSpPr>
        <p:spPr>
          <a:xfrm>
            <a:off x="6542202" y="2635290"/>
            <a:ext cx="5456758" cy="11112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0">
            <a:normAutofit lnSpcReduction="10000"/>
          </a:bodyPr>
          <a:lstStyle/>
          <a:p>
            <a:pPr algn="ctr"/>
            <a:r>
              <a:rPr lang="tr-TR" sz="7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  <a:endParaRPr lang="en-US" sz="7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FA5BFE71-9B9E-4E61-A4BB-3519AC2D5455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868000" cy="6336000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60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300"/>
    </mc:Choice>
    <mc:Fallback xmlns="">
      <p:transition advClick="0" advTm="1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E5E"/>
                                      </p:to>
                                    </p:animClr>
                                    <p:set>
                                      <p:cBhvr>
                                        <p:cTn id="10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  <p:bldP spid="16" grpId="0" animBg="1"/>
      <p:bldP spid="1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A291C47-2F12-4938-861B-EE8886B8452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0000" y="0"/>
            <a:ext cx="6552000" cy="6336000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endPos="0" dir="5400000" sy="-100000" algn="bl" rotWithShape="0"/>
          </a:effec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823DBA3C-25F2-4EE8-B283-8F0EB8AC8816}"/>
              </a:ext>
            </a:extLst>
          </p:cNvPr>
          <p:cNvSpPr txBox="1"/>
          <p:nvPr/>
        </p:nvSpPr>
        <p:spPr>
          <a:xfrm>
            <a:off x="100972" y="2195344"/>
            <a:ext cx="5425440" cy="193899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tr-TR" sz="1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whose</a:t>
            </a:r>
            <a:endParaRPr lang="en-US" sz="1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8502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573846EA-1B52-471A-9136-5B7EB9473A99}"/>
              </a:ext>
            </a:extLst>
          </p:cNvPr>
          <p:cNvSpPr txBox="1"/>
          <p:nvPr/>
        </p:nvSpPr>
        <p:spPr>
          <a:xfrm>
            <a:off x="9405266" y="1304483"/>
            <a:ext cx="375920" cy="40011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8F130EA9-1EB1-4A07-B1C6-CACF256A59FF}"/>
              </a:ext>
            </a:extLst>
          </p:cNvPr>
          <p:cNvSpPr txBox="1"/>
          <p:nvPr/>
        </p:nvSpPr>
        <p:spPr>
          <a:xfrm>
            <a:off x="331498" y="2518975"/>
            <a:ext cx="3583800" cy="11200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tr-TR" sz="6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who</a:t>
            </a:r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4FE6A1F5-FF29-4CCF-B00B-0A277FCEA6C4}"/>
              </a:ext>
            </a:extLst>
          </p:cNvPr>
          <p:cNvSpPr/>
          <p:nvPr/>
        </p:nvSpPr>
        <p:spPr>
          <a:xfrm>
            <a:off x="283554" y="1259837"/>
            <a:ext cx="3771874" cy="38212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4663A7E-75F2-4E0B-A37D-C03E43FBD922}"/>
              </a:ext>
            </a:extLst>
          </p:cNvPr>
          <p:cNvSpPr txBox="1"/>
          <p:nvPr/>
        </p:nvSpPr>
        <p:spPr>
          <a:xfrm rot="21386127">
            <a:off x="4209415" y="1405639"/>
            <a:ext cx="375920" cy="40011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12FC7C1F-1435-4EE4-B1BE-6BBB5241BBCD}"/>
              </a:ext>
            </a:extLst>
          </p:cNvPr>
          <p:cNvSpPr txBox="1"/>
          <p:nvPr/>
        </p:nvSpPr>
        <p:spPr>
          <a:xfrm>
            <a:off x="6880615" y="1281474"/>
            <a:ext cx="375920" cy="40011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9AD2121E-A043-4143-9E5D-6BD385D77A0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444970">
            <a:off x="4269600" y="1807200"/>
            <a:ext cx="2808000" cy="3276000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16200000" sx="99000" sy="99000" rotWithShape="0">
              <a:prstClr val="black">
                <a:alpha val="23000"/>
              </a:prstClr>
            </a:outerShdw>
            <a:reflection endPos="0" dir="5400000" sy="-100000" algn="bl" rotWithShape="0"/>
            <a:softEdge rad="12700"/>
          </a:effectLst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BA8833F3-8155-4C98-B1ED-62A1B5107AE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05441">
            <a:off x="9266400" y="1828800"/>
            <a:ext cx="2649600" cy="3319200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algn="l" rotWithShape="0">
              <a:prstClr val="black">
                <a:alpha val="31000"/>
              </a:prstClr>
            </a:outerShdw>
            <a:reflection endPos="0" dir="5400000" sy="-100000" algn="bl" rotWithShape="0"/>
            <a:softEdge rad="12700"/>
          </a:effectLst>
        </p:spPr>
      </p:pic>
      <p:pic>
        <p:nvPicPr>
          <p:cNvPr id="9" name="Resim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2238FBA-5A23-4AF6-A9D9-A19D2E9F7D89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9600" y="1746000"/>
            <a:ext cx="2520000" cy="33336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255741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incorr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incorr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incorr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incorr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>
            <a:extLst>
              <a:ext uri="{FF2B5EF4-FFF2-40B4-BE49-F238E27FC236}">
                <a16:creationId xmlns:a16="http://schemas.microsoft.com/office/drawing/2014/main" id="{59D99351-C248-43CE-951C-F73E4FA719E7}"/>
              </a:ext>
            </a:extLst>
          </p:cNvPr>
          <p:cNvSpPr txBox="1"/>
          <p:nvPr/>
        </p:nvSpPr>
        <p:spPr>
          <a:xfrm rot="21386127">
            <a:off x="4209415" y="1405639"/>
            <a:ext cx="375920" cy="40011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573846EA-1B52-471A-9136-5B7EB9473A99}"/>
              </a:ext>
            </a:extLst>
          </p:cNvPr>
          <p:cNvSpPr txBox="1"/>
          <p:nvPr/>
        </p:nvSpPr>
        <p:spPr>
          <a:xfrm>
            <a:off x="9405266" y="1304483"/>
            <a:ext cx="375920" cy="40011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8F130EA9-1EB1-4A07-B1C6-CACF256A59FF}"/>
              </a:ext>
            </a:extLst>
          </p:cNvPr>
          <p:cNvSpPr txBox="1"/>
          <p:nvPr/>
        </p:nvSpPr>
        <p:spPr>
          <a:xfrm>
            <a:off x="331498" y="2518975"/>
            <a:ext cx="3583800" cy="11200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tr-TR" sz="6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who</a:t>
            </a:r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4FE6A1F5-FF29-4CCF-B00B-0A277FCEA6C4}"/>
              </a:ext>
            </a:extLst>
          </p:cNvPr>
          <p:cNvSpPr/>
          <p:nvPr/>
        </p:nvSpPr>
        <p:spPr>
          <a:xfrm>
            <a:off x="283554" y="1259837"/>
            <a:ext cx="3771874" cy="38212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25FE810D-8D1C-41E0-8380-0E7A938B9B63}"/>
              </a:ext>
            </a:extLst>
          </p:cNvPr>
          <p:cNvSpPr txBox="1"/>
          <p:nvPr/>
        </p:nvSpPr>
        <p:spPr>
          <a:xfrm>
            <a:off x="6880615" y="1281474"/>
            <a:ext cx="375920" cy="40011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D856DE12-2328-4B9D-B67C-061EEAE9DBED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444970">
            <a:off x="4269600" y="1807200"/>
            <a:ext cx="2808000" cy="3276000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16200000" sx="99000" sy="99000" rotWithShape="0">
              <a:prstClr val="black">
                <a:alpha val="23000"/>
              </a:prstClr>
            </a:outerShdw>
            <a:reflection endPos="0" dir="5400000" sy="-100000" algn="bl" rotWithShape="0"/>
            <a:softEdge rad="12700"/>
          </a:effectLst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83E103FE-28DA-46A2-98FD-ADBE3EBED47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05441">
            <a:off x="9266400" y="1828800"/>
            <a:ext cx="2649600" cy="3319200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algn="l" rotWithShape="0">
              <a:prstClr val="black">
                <a:alpha val="31000"/>
              </a:prstClr>
            </a:outerShdw>
            <a:reflection endPos="0" dir="5400000" sy="-100000" algn="bl" rotWithShape="0"/>
            <a:softEdge rad="12700"/>
          </a:effectLst>
        </p:spPr>
      </p:pic>
      <p:pic>
        <p:nvPicPr>
          <p:cNvPr id="9" name="Resim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2238FBA-5A23-4AF6-A9D9-A19D2E9F7D89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9600" y="1746000"/>
            <a:ext cx="2520000" cy="33336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99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300"/>
    </mc:Choice>
    <mc:Fallback xmlns="">
      <p:transition advClick="0" advTm="1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rr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rr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FF15"/>
                                      </p:to>
                                    </p:animClr>
                                    <p:set>
                                      <p:cBhvr>
                                        <p:cTn id="18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incorr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incorr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incorr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8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incorr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573846EA-1B52-471A-9136-5B7EB9473A99}"/>
              </a:ext>
            </a:extLst>
          </p:cNvPr>
          <p:cNvSpPr txBox="1"/>
          <p:nvPr/>
        </p:nvSpPr>
        <p:spPr>
          <a:xfrm>
            <a:off x="9405266" y="1304483"/>
            <a:ext cx="375920" cy="40011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8F130EA9-1EB1-4A07-B1C6-CACF256A59FF}"/>
              </a:ext>
            </a:extLst>
          </p:cNvPr>
          <p:cNvSpPr txBox="1"/>
          <p:nvPr/>
        </p:nvSpPr>
        <p:spPr>
          <a:xfrm>
            <a:off x="331498" y="2518975"/>
            <a:ext cx="3583800" cy="11200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tr-TR" sz="6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whose</a:t>
            </a:r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4FE6A1F5-FF29-4CCF-B00B-0A277FCEA6C4}"/>
              </a:ext>
            </a:extLst>
          </p:cNvPr>
          <p:cNvSpPr/>
          <p:nvPr/>
        </p:nvSpPr>
        <p:spPr>
          <a:xfrm>
            <a:off x="283554" y="1259837"/>
            <a:ext cx="3771874" cy="38212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Resim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785FB29-0E16-4E36-BF9D-3982E26F6AC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444970">
            <a:off x="4269600" y="1807200"/>
            <a:ext cx="2808000" cy="3276000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16200000" sx="99000" sy="99000" rotWithShape="0">
              <a:prstClr val="black">
                <a:alpha val="23000"/>
              </a:prstClr>
            </a:outerShdw>
            <a:reflection endPos="0" dir="5400000" sy="-100000" algn="bl" rotWithShape="0"/>
            <a:softEdge rad="12700"/>
          </a:effectLst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D82E4DB6-3804-4A8A-ADC4-706FDD8CE0BF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05441">
            <a:off x="9266400" y="1828800"/>
            <a:ext cx="2649600" cy="3319200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algn="l" rotWithShape="0">
              <a:prstClr val="black">
                <a:alpha val="31000"/>
              </a:prstClr>
            </a:outerShdw>
            <a:reflection endPos="0" dir="5400000" sy="-100000" algn="bl" rotWithShape="0"/>
            <a:softEdge rad="12700"/>
          </a:effec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62238FBA-5A23-4AF6-A9D9-A19D2E9F7D89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9600" y="1746000"/>
            <a:ext cx="2520000" cy="33336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C4663A7E-75F2-4E0B-A37D-C03E43FBD922}"/>
              </a:ext>
            </a:extLst>
          </p:cNvPr>
          <p:cNvSpPr txBox="1"/>
          <p:nvPr/>
        </p:nvSpPr>
        <p:spPr>
          <a:xfrm rot="21386127">
            <a:off x="4209415" y="1405639"/>
            <a:ext cx="375920" cy="40011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12FC7C1F-1435-4EE4-B1BE-6BBB5241BBCD}"/>
              </a:ext>
            </a:extLst>
          </p:cNvPr>
          <p:cNvSpPr txBox="1"/>
          <p:nvPr/>
        </p:nvSpPr>
        <p:spPr>
          <a:xfrm>
            <a:off x="6880615" y="1281474"/>
            <a:ext cx="375920" cy="40011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17102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incorr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incorr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incorr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incorr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incorr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incorr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etin kutusu 9">
            <a:extLst>
              <a:ext uri="{FF2B5EF4-FFF2-40B4-BE49-F238E27FC236}">
                <a16:creationId xmlns:a16="http://schemas.microsoft.com/office/drawing/2014/main" id="{8F130EA9-1EB1-4A07-B1C6-CACF256A59FF}"/>
              </a:ext>
            </a:extLst>
          </p:cNvPr>
          <p:cNvSpPr txBox="1"/>
          <p:nvPr/>
        </p:nvSpPr>
        <p:spPr>
          <a:xfrm>
            <a:off x="331498" y="2518975"/>
            <a:ext cx="3583800" cy="11200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tr-TR" sz="6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whose</a:t>
            </a:r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4FE6A1F5-FF29-4CCF-B00B-0A277FCEA6C4}"/>
              </a:ext>
            </a:extLst>
          </p:cNvPr>
          <p:cNvSpPr/>
          <p:nvPr/>
        </p:nvSpPr>
        <p:spPr>
          <a:xfrm>
            <a:off x="283554" y="1259837"/>
            <a:ext cx="3771874" cy="38212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969941A7-83EB-467F-A3AC-F0C41A5958E6}"/>
              </a:ext>
            </a:extLst>
          </p:cNvPr>
          <p:cNvSpPr txBox="1"/>
          <p:nvPr/>
        </p:nvSpPr>
        <p:spPr>
          <a:xfrm>
            <a:off x="9405266" y="1304483"/>
            <a:ext cx="375920" cy="40011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1F8674B1-AE46-4FF7-9877-87CC368AAC65}"/>
              </a:ext>
            </a:extLst>
          </p:cNvPr>
          <p:cNvSpPr txBox="1"/>
          <p:nvPr/>
        </p:nvSpPr>
        <p:spPr>
          <a:xfrm>
            <a:off x="6880615" y="1281474"/>
            <a:ext cx="375920" cy="40011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26E5322B-7700-43F2-AFA2-C67E5E2707E7}"/>
              </a:ext>
            </a:extLst>
          </p:cNvPr>
          <p:cNvSpPr txBox="1"/>
          <p:nvPr/>
        </p:nvSpPr>
        <p:spPr>
          <a:xfrm rot="21386127">
            <a:off x="4209415" y="1405639"/>
            <a:ext cx="375920" cy="40011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841CC385-A505-4DD1-8BCC-56A3723DC220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444970">
            <a:off x="4269600" y="1807200"/>
            <a:ext cx="2808000" cy="3276000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16200000" sx="99000" sy="99000" rotWithShape="0">
              <a:prstClr val="black">
                <a:alpha val="23000"/>
              </a:prstClr>
            </a:outerShdw>
            <a:reflection endPos="0" dir="5400000" sy="-100000" algn="bl" rotWithShape="0"/>
            <a:softEdge rad="12700"/>
          </a:effectLst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76D6B7C6-3068-40AE-A3E9-73B5ED319EB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05441">
            <a:off x="9266400" y="1828800"/>
            <a:ext cx="2649600" cy="3319200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algn="l" rotWithShape="0">
              <a:prstClr val="black">
                <a:alpha val="31000"/>
              </a:prstClr>
            </a:outerShdw>
            <a:reflection endPos="0" dir="5400000" sy="-100000" algn="bl" rotWithShape="0"/>
            <a:softEdge rad="12700"/>
          </a:effectLst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7B68F96E-6CEE-4D76-830D-8272367C473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9600" y="1746000"/>
            <a:ext cx="2520000" cy="33336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509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300"/>
    </mc:Choice>
    <mc:Fallback xmlns="">
      <p:transition advClick="0" advTm="1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rr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rr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FF15"/>
                                      </p:to>
                                    </p:animClr>
                                    <p:set>
                                      <p:cBhvr>
                                        <p:cTn id="18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incorr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incorr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incorr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8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incorr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A291C47-2F12-4938-861B-EE8886B8452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552000" cy="6336000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endPos="0" dir="5400000" sy="-100000" algn="bl" rotWithShape="0"/>
          </a:effec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D7BEE3E3-346E-454D-8FD6-02089D1212D9}"/>
              </a:ext>
            </a:extLst>
          </p:cNvPr>
          <p:cNvSpPr txBox="1"/>
          <p:nvPr/>
        </p:nvSpPr>
        <p:spPr>
          <a:xfrm>
            <a:off x="6644640" y="2197910"/>
            <a:ext cx="5425440" cy="193899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 anchorCtr="0">
            <a:normAutofit fontScale="77500" lnSpcReduction="20000"/>
          </a:bodyPr>
          <a:lstStyle/>
          <a:p>
            <a:pPr algn="ctr"/>
            <a:r>
              <a:rPr lang="tr-TR" sz="1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tr-TR" sz="1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</a:t>
            </a:r>
            <a:endParaRPr lang="en-US" sz="1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944884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at tim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at tim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88934E5D-EC79-4770-B272-042573038B81}"/>
              </a:ext>
            </a:extLst>
          </p:cNvPr>
          <p:cNvSpPr/>
          <p:nvPr/>
        </p:nvSpPr>
        <p:spPr>
          <a:xfrm>
            <a:off x="1912368" y="2365081"/>
            <a:ext cx="8367264" cy="1246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5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Let’s try again</a:t>
            </a:r>
            <a:endParaRPr lang="en-US" sz="75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2323546"/>
      </p:ext>
    </p:extLst>
  </p:cSld>
  <p:clrMapOvr>
    <a:masterClrMapping/>
  </p:clrMapOvr>
  <p:transition spd="slow" advTm="650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67704EB5-EBAC-4FBD-85D8-E3D20FE76545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400" y="1454400"/>
            <a:ext cx="3736800" cy="3384000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endPos="0" dir="5400000" sy="-100000" algn="bl" rotWithShape="0"/>
          </a:effec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023556F7-1AC2-49D4-854A-0308DE38909C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0800" y="1454400"/>
            <a:ext cx="3736800" cy="338400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832EA702-1674-4572-B531-E544E69FFEF9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9600" y="1454400"/>
            <a:ext cx="3736800" cy="3384000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8411B3BD-4650-49CB-AA70-F72ED7FF431F}"/>
              </a:ext>
            </a:extLst>
          </p:cNvPr>
          <p:cNvSpPr/>
          <p:nvPr/>
        </p:nvSpPr>
        <p:spPr>
          <a:xfrm>
            <a:off x="3890941" y="43872"/>
            <a:ext cx="4410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Time </a:t>
            </a:r>
            <a:r>
              <a:rPr lang="tr-TR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to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repeat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9F57436-ACBE-4653-8AF0-54F9BC161DF9}"/>
              </a:ext>
            </a:extLst>
          </p:cNvPr>
          <p:cNvSpPr txBox="1"/>
          <p:nvPr/>
        </p:nvSpPr>
        <p:spPr>
          <a:xfrm>
            <a:off x="231605" y="5041511"/>
            <a:ext cx="3736890" cy="101566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tr-TR" sz="6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what time</a:t>
            </a:r>
            <a:endParaRPr lang="en-US" sz="60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29A0B85C-D7C9-4107-9E31-4A2E1EEDE80F}"/>
              </a:ext>
            </a:extLst>
          </p:cNvPr>
          <p:cNvSpPr txBox="1"/>
          <p:nvPr/>
        </p:nvSpPr>
        <p:spPr>
          <a:xfrm>
            <a:off x="4239066" y="5041511"/>
            <a:ext cx="3736890" cy="101566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0">
            <a:normAutofit fontScale="85000" lnSpcReduction="10000"/>
          </a:bodyPr>
          <a:lstStyle/>
          <a:p>
            <a:pPr algn="ctr"/>
            <a:r>
              <a:rPr lang="tr-TR" sz="6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what type of</a:t>
            </a:r>
            <a:endParaRPr lang="en-US" sz="60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09B5D41-8DD4-4D06-AD7C-034EDEA72900}"/>
              </a:ext>
            </a:extLst>
          </p:cNvPr>
          <p:cNvSpPr txBox="1"/>
          <p:nvPr/>
        </p:nvSpPr>
        <p:spPr>
          <a:xfrm>
            <a:off x="8152384" y="5041408"/>
            <a:ext cx="3736800" cy="101566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tr-TR" sz="6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when</a:t>
            </a:r>
            <a:endParaRPr lang="en-US" sz="60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Ok: Sağ 5">
            <a:hlinkClick r:id="rId9" action="ppaction://hlinksldjump">
              <a:snd r:embed="rId10" name="transition.wav"/>
            </a:hlinkClick>
            <a:extLst>
              <a:ext uri="{FF2B5EF4-FFF2-40B4-BE49-F238E27FC236}">
                <a16:creationId xmlns:a16="http://schemas.microsoft.com/office/drawing/2014/main" id="{F6A813F9-0F36-47BC-8CFA-F1B70F77C794}"/>
              </a:ext>
            </a:extLst>
          </p:cNvPr>
          <p:cNvSpPr/>
          <p:nvPr/>
        </p:nvSpPr>
        <p:spPr>
          <a:xfrm rot="10800000">
            <a:off x="373007" y="339395"/>
            <a:ext cx="670560" cy="40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BF3AEFD-B3C6-44CC-ADEE-DB65E493E4F6}"/>
              </a:ext>
            </a:extLst>
          </p:cNvPr>
          <p:cNvSpPr/>
          <p:nvPr/>
        </p:nvSpPr>
        <p:spPr>
          <a:xfrm flipV="1">
            <a:off x="0" y="1055850"/>
            <a:ext cx="12192000" cy="820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020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at tim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at type of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e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at tim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at type of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e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88934E5D-EC79-4770-B272-042573038B81}"/>
              </a:ext>
            </a:extLst>
          </p:cNvPr>
          <p:cNvSpPr/>
          <p:nvPr/>
        </p:nvSpPr>
        <p:spPr>
          <a:xfrm>
            <a:off x="1912368" y="2365081"/>
            <a:ext cx="8367264" cy="12464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75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You</a:t>
            </a:r>
            <a:r>
              <a:rPr lang="tr-TR" sz="75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can do it!</a:t>
            </a:r>
            <a:endParaRPr lang="en-US" sz="75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0491652"/>
      </p:ext>
    </p:extLst>
  </p:cSld>
  <p:clrMapOvr>
    <a:masterClrMapping/>
  </p:clrMapOvr>
  <p:transition spd="slow" advTm="65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k: Sağ 5">
            <a:hlinkClick r:id="rId6" action="ppaction://hlinksldjump">
              <a:snd r:embed="rId7" name="transition.wav"/>
            </a:hlinkClick>
            <a:extLst>
              <a:ext uri="{FF2B5EF4-FFF2-40B4-BE49-F238E27FC236}">
                <a16:creationId xmlns:a16="http://schemas.microsoft.com/office/drawing/2014/main" id="{F6A813F9-0F36-47BC-8CFA-F1B70F77C794}"/>
              </a:ext>
            </a:extLst>
          </p:cNvPr>
          <p:cNvSpPr/>
          <p:nvPr/>
        </p:nvSpPr>
        <p:spPr>
          <a:xfrm rot="10800000">
            <a:off x="363580" y="339394"/>
            <a:ext cx="670560" cy="40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CC6502F2-83A5-47B4-A190-C41A5E222EA3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400" y="1454400"/>
            <a:ext cx="3736800" cy="3384000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endPos="0" dir="5400000" sy="-100000" algn="bl" rotWithShape="0"/>
          </a:effectLst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26859CB-00D9-48A8-8925-210FA993D5F2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0800" y="1454400"/>
            <a:ext cx="3736800" cy="33840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2A77053E-4576-4B36-96C8-108313857E1C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9600" y="1454400"/>
            <a:ext cx="3736800" cy="3384000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26446F99-66B3-479E-8537-DA998A2173FA}"/>
              </a:ext>
            </a:extLst>
          </p:cNvPr>
          <p:cNvSpPr/>
          <p:nvPr/>
        </p:nvSpPr>
        <p:spPr>
          <a:xfrm>
            <a:off x="3890941" y="30262"/>
            <a:ext cx="4410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Time </a:t>
            </a:r>
            <a:r>
              <a:rPr lang="tr-TR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to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repeat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1108B1AA-3D5F-42F8-8B55-D1BB93A81624}"/>
              </a:ext>
            </a:extLst>
          </p:cNvPr>
          <p:cNvSpPr txBox="1"/>
          <p:nvPr/>
        </p:nvSpPr>
        <p:spPr>
          <a:xfrm>
            <a:off x="231605" y="5041511"/>
            <a:ext cx="3736890" cy="101566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tr-TR" sz="6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  <a:endParaRPr lang="en-US" sz="60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125E8625-F550-47D4-9440-C6B26DE037C0}"/>
              </a:ext>
            </a:extLst>
          </p:cNvPr>
          <p:cNvSpPr txBox="1"/>
          <p:nvPr/>
        </p:nvSpPr>
        <p:spPr>
          <a:xfrm>
            <a:off x="4239066" y="5041511"/>
            <a:ext cx="3736890" cy="101566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tr-TR" sz="6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who</a:t>
            </a:r>
            <a:endParaRPr lang="en-US" sz="60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36726A6A-0BDF-4152-B320-AA2184DECEBA}"/>
              </a:ext>
            </a:extLst>
          </p:cNvPr>
          <p:cNvSpPr txBox="1"/>
          <p:nvPr/>
        </p:nvSpPr>
        <p:spPr>
          <a:xfrm>
            <a:off x="8152384" y="5041408"/>
            <a:ext cx="3736800" cy="101566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tr-TR" sz="6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whose</a:t>
            </a:r>
            <a:endParaRPr lang="en-US" sz="60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D5FD6EFD-4BF8-4C6F-944B-B2690E0DFB76}"/>
              </a:ext>
            </a:extLst>
          </p:cNvPr>
          <p:cNvSpPr/>
          <p:nvPr/>
        </p:nvSpPr>
        <p:spPr>
          <a:xfrm flipV="1">
            <a:off x="0" y="1055850"/>
            <a:ext cx="12192000" cy="82010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k: Sağ 17">
            <a:hlinkClick r:id="rId11" action="ppaction://hlinksldjump">
              <a:snd r:embed="rId7" name="transition.wav"/>
            </a:hlinkClick>
            <a:extLst>
              <a:ext uri="{FF2B5EF4-FFF2-40B4-BE49-F238E27FC236}">
                <a16:creationId xmlns:a16="http://schemas.microsoft.com/office/drawing/2014/main" id="{4FEBD93C-924C-4650-8D38-3335FE8B3E71}"/>
              </a:ext>
            </a:extLst>
          </p:cNvPr>
          <p:cNvSpPr/>
          <p:nvPr/>
        </p:nvSpPr>
        <p:spPr>
          <a:xfrm rot="10800000">
            <a:off x="10954555" y="337990"/>
            <a:ext cx="670560" cy="40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787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er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er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95EF3EAB-5DA1-48FB-B83B-37196C30B3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kuş içeren bir resim&#10;&#10;Açıklama otomatik olarak oluşturuldu">
            <a:extLst>
              <a:ext uri="{FF2B5EF4-FFF2-40B4-BE49-F238E27FC236}">
                <a16:creationId xmlns:a16="http://schemas.microsoft.com/office/drawing/2014/main" id="{07AD2345-6240-4CE7-A5F3-6B552B0C9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497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A291C47-2F12-4938-861B-EE8886B8452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0000" y="0"/>
            <a:ext cx="6552000" cy="6336000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endPos="0" dir="5400000" sy="-100000" algn="bl" rotWithShape="0"/>
          </a:effec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823DBA3C-25F2-4EE8-B283-8F0EB8AC8816}"/>
              </a:ext>
            </a:extLst>
          </p:cNvPr>
          <p:cNvSpPr txBox="1"/>
          <p:nvPr/>
        </p:nvSpPr>
        <p:spPr>
          <a:xfrm>
            <a:off x="100972" y="2195344"/>
            <a:ext cx="5425440" cy="193899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 anchorCtr="0">
            <a:normAutofit fontScale="62500" lnSpcReduction="20000"/>
          </a:bodyPr>
          <a:lstStyle/>
          <a:p>
            <a:pPr algn="ctr"/>
            <a:r>
              <a:rPr lang="tr-TR" sz="1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tr-TR" sz="1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sz="1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type</a:t>
            </a:r>
            <a:r>
              <a:rPr lang="tr-TR" sz="1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</a:t>
            </a:r>
            <a:endParaRPr lang="en-US" sz="1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433014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at type of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at type of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A291C47-2F12-4938-861B-EE8886B8452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868000" cy="6336000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endPos="0" dir="5400000" sy="-100000" algn="bl" rotWithShape="0"/>
          </a:effectLst>
        </p:spPr>
      </p:pic>
      <p:sp>
        <p:nvSpPr>
          <p:cNvPr id="4" name="Metin kutusu 3">
            <a:hlinkClick r:id="" action="ppaction://noaction">
              <a:snd r:embed="rId3" name="incorrect.wav"/>
            </a:hlinkClick>
            <a:extLst>
              <a:ext uri="{FF2B5EF4-FFF2-40B4-BE49-F238E27FC236}">
                <a16:creationId xmlns:a16="http://schemas.microsoft.com/office/drawing/2014/main" id="{5FAAECC0-77CB-4786-B630-11C547C32FDB}"/>
              </a:ext>
            </a:extLst>
          </p:cNvPr>
          <p:cNvSpPr txBox="1"/>
          <p:nvPr/>
        </p:nvSpPr>
        <p:spPr>
          <a:xfrm>
            <a:off x="6542202" y="4487914"/>
            <a:ext cx="5456758" cy="11112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0">
            <a:normAutofit lnSpcReduction="10000"/>
          </a:bodyPr>
          <a:lstStyle/>
          <a:p>
            <a:pPr algn="ctr"/>
            <a:r>
              <a:rPr lang="tr-TR" sz="7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tr-TR" sz="7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sz="7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type</a:t>
            </a:r>
            <a:r>
              <a:rPr lang="tr-TR" sz="7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</a:t>
            </a:r>
            <a:endParaRPr lang="en-US" sz="7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B1F673D-37DF-41C2-978E-23B43682F683}"/>
              </a:ext>
            </a:extLst>
          </p:cNvPr>
          <p:cNvSpPr txBox="1"/>
          <p:nvPr/>
        </p:nvSpPr>
        <p:spPr>
          <a:xfrm>
            <a:off x="5920610" y="782666"/>
            <a:ext cx="551310" cy="111121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tr-TR" sz="350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863E584-73C8-4A95-A72B-B90439162E83}"/>
              </a:ext>
            </a:extLst>
          </p:cNvPr>
          <p:cNvSpPr txBox="1"/>
          <p:nvPr/>
        </p:nvSpPr>
        <p:spPr>
          <a:xfrm>
            <a:off x="5920610" y="2635290"/>
            <a:ext cx="551310" cy="111121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tr-TR" sz="350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Metin kutusu 9">
            <a:hlinkClick r:id="" action="ppaction://noaction">
              <a:snd r:embed="rId3" name="incorrect.wav"/>
            </a:hlinkClick>
            <a:extLst>
              <a:ext uri="{FF2B5EF4-FFF2-40B4-BE49-F238E27FC236}">
                <a16:creationId xmlns:a16="http://schemas.microsoft.com/office/drawing/2014/main" id="{0BA22027-3229-4A4E-AF8F-F5900D331CF4}"/>
              </a:ext>
            </a:extLst>
          </p:cNvPr>
          <p:cNvSpPr txBox="1"/>
          <p:nvPr/>
        </p:nvSpPr>
        <p:spPr>
          <a:xfrm>
            <a:off x="6542202" y="782665"/>
            <a:ext cx="5456758" cy="11112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0">
            <a:normAutofit lnSpcReduction="10000"/>
          </a:bodyPr>
          <a:lstStyle/>
          <a:p>
            <a:pPr algn="ctr"/>
            <a:r>
              <a:rPr lang="tr-TR" sz="7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who</a:t>
            </a:r>
            <a:endParaRPr lang="en-US" sz="7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B2648CCB-2FBD-40D6-8D22-B794756D5F60}"/>
              </a:ext>
            </a:extLst>
          </p:cNvPr>
          <p:cNvSpPr txBox="1"/>
          <p:nvPr/>
        </p:nvSpPr>
        <p:spPr>
          <a:xfrm>
            <a:off x="5920610" y="4487914"/>
            <a:ext cx="551310" cy="111121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tr-TR" sz="3500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Metin kutusu 11">
            <a:hlinkClick r:id="" action="ppaction://hlinkshowjump?jump=nextslide">
              <a:snd r:embed="rId4" name="correct.wav"/>
            </a:hlinkClick>
            <a:extLst>
              <a:ext uri="{FF2B5EF4-FFF2-40B4-BE49-F238E27FC236}">
                <a16:creationId xmlns:a16="http://schemas.microsoft.com/office/drawing/2014/main" id="{5F808B24-EE0E-4967-9B9D-D0DAA1895779}"/>
              </a:ext>
            </a:extLst>
          </p:cNvPr>
          <p:cNvSpPr txBox="1"/>
          <p:nvPr/>
        </p:nvSpPr>
        <p:spPr>
          <a:xfrm>
            <a:off x="6542202" y="2635290"/>
            <a:ext cx="5456758" cy="11112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0">
            <a:normAutofit lnSpcReduction="10000"/>
          </a:bodyPr>
          <a:lstStyle/>
          <a:p>
            <a:pPr algn="ctr"/>
            <a:r>
              <a:rPr lang="tr-TR" sz="7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tr-TR" sz="7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</a:t>
            </a:r>
            <a:endParaRPr lang="en-US" sz="7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02459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tin kutusu 11">
            <a:extLst>
              <a:ext uri="{FF2B5EF4-FFF2-40B4-BE49-F238E27FC236}">
                <a16:creationId xmlns:a16="http://schemas.microsoft.com/office/drawing/2014/main" id="{3A54AAFD-6136-43B7-AE35-729E19E11598}"/>
              </a:ext>
            </a:extLst>
          </p:cNvPr>
          <p:cNvSpPr txBox="1"/>
          <p:nvPr/>
        </p:nvSpPr>
        <p:spPr>
          <a:xfrm>
            <a:off x="5920610" y="782666"/>
            <a:ext cx="551310" cy="111121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tr-TR" sz="350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FC15C4ED-AEC3-43C5-8043-C99591FA1E10}"/>
              </a:ext>
            </a:extLst>
          </p:cNvPr>
          <p:cNvSpPr txBox="1"/>
          <p:nvPr/>
        </p:nvSpPr>
        <p:spPr>
          <a:xfrm>
            <a:off x="5920610" y="2635290"/>
            <a:ext cx="551310" cy="111121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tr-TR" sz="350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Metin kutusu 13">
            <a:hlinkClick r:id="" action="ppaction://noaction">
              <a:snd r:embed="rId2" name="incorrect.wav"/>
            </a:hlinkClick>
            <a:extLst>
              <a:ext uri="{FF2B5EF4-FFF2-40B4-BE49-F238E27FC236}">
                <a16:creationId xmlns:a16="http://schemas.microsoft.com/office/drawing/2014/main" id="{B8441952-4983-49C7-83F0-0A8F149B9C6D}"/>
              </a:ext>
            </a:extLst>
          </p:cNvPr>
          <p:cNvSpPr txBox="1"/>
          <p:nvPr/>
        </p:nvSpPr>
        <p:spPr>
          <a:xfrm>
            <a:off x="6542202" y="782666"/>
            <a:ext cx="5456758" cy="11112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0">
            <a:normAutofit lnSpcReduction="10000"/>
          </a:bodyPr>
          <a:lstStyle/>
          <a:p>
            <a:pPr algn="ctr"/>
            <a:r>
              <a:rPr lang="tr-TR" sz="7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who</a:t>
            </a:r>
            <a:endParaRPr lang="en-US" sz="7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102B0773-16AE-4E03-ABC2-BF912CE90856}"/>
              </a:ext>
            </a:extLst>
          </p:cNvPr>
          <p:cNvSpPr txBox="1"/>
          <p:nvPr/>
        </p:nvSpPr>
        <p:spPr>
          <a:xfrm>
            <a:off x="5920610" y="4487914"/>
            <a:ext cx="551310" cy="111121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tr-TR" sz="3500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Metin kutusu 15">
            <a:hlinkClick r:id="" action="ppaction://hlinkshowjump?jump=nextslide">
              <a:snd r:embed="rId3" name="correct.wav"/>
            </a:hlinkClick>
            <a:extLst>
              <a:ext uri="{FF2B5EF4-FFF2-40B4-BE49-F238E27FC236}">
                <a16:creationId xmlns:a16="http://schemas.microsoft.com/office/drawing/2014/main" id="{579C5AFA-CB9C-4C5C-8D44-A82778304E03}"/>
              </a:ext>
            </a:extLst>
          </p:cNvPr>
          <p:cNvSpPr txBox="1"/>
          <p:nvPr/>
        </p:nvSpPr>
        <p:spPr>
          <a:xfrm>
            <a:off x="6542202" y="2627194"/>
            <a:ext cx="5456758" cy="11112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0">
            <a:normAutofit lnSpcReduction="10000"/>
          </a:bodyPr>
          <a:lstStyle/>
          <a:p>
            <a:pPr algn="ctr"/>
            <a:r>
              <a:rPr lang="tr-TR" sz="7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tr-TR" sz="7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</a:t>
            </a:r>
            <a:endParaRPr lang="en-US" sz="7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etin kutusu 8">
            <a:hlinkClick r:id="" action="ppaction://noaction">
              <a:snd r:embed="rId2" name="incorrect.wav"/>
            </a:hlinkClick>
            <a:extLst>
              <a:ext uri="{FF2B5EF4-FFF2-40B4-BE49-F238E27FC236}">
                <a16:creationId xmlns:a16="http://schemas.microsoft.com/office/drawing/2014/main" id="{B9184A7A-17AD-46D9-93D8-98BFAA7B8068}"/>
              </a:ext>
            </a:extLst>
          </p:cNvPr>
          <p:cNvSpPr txBox="1"/>
          <p:nvPr/>
        </p:nvSpPr>
        <p:spPr>
          <a:xfrm>
            <a:off x="6542202" y="4487914"/>
            <a:ext cx="5456758" cy="11112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0">
            <a:normAutofit lnSpcReduction="10000"/>
          </a:bodyPr>
          <a:lstStyle/>
          <a:p>
            <a:pPr algn="ctr"/>
            <a:r>
              <a:rPr lang="tr-TR" sz="7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tr-TR" sz="7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sz="7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type</a:t>
            </a:r>
            <a:r>
              <a:rPr lang="tr-TR" sz="7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</a:t>
            </a:r>
            <a:endParaRPr lang="en-US" sz="7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7DE85B2C-CD42-4E71-B1DE-1D1A418B55A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868000" cy="6336000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4108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300"/>
    </mc:Choice>
    <mc:Fallback xmlns="">
      <p:transition advClick="0" advTm="1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E5E"/>
                                      </p:to>
                                    </p:animClr>
                                    <p:set>
                                      <p:cBhvr>
                                        <p:cTn id="10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  <p:bldP spid="16" grpId="1" animBg="1"/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A291C47-2F12-4938-861B-EE8886B8452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552000" cy="6336000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endPos="0" dir="5400000" sy="-100000" algn="bl" rotWithShape="0"/>
          </a:effec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D7BEE3E3-346E-454D-8FD6-02089D1212D9}"/>
              </a:ext>
            </a:extLst>
          </p:cNvPr>
          <p:cNvSpPr txBox="1"/>
          <p:nvPr/>
        </p:nvSpPr>
        <p:spPr>
          <a:xfrm>
            <a:off x="6624320" y="2198504"/>
            <a:ext cx="5425440" cy="193899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tr-TR" sz="1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when</a:t>
            </a:r>
            <a:endParaRPr lang="en-US" sz="1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87762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e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e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573846EA-1B52-471A-9136-5B7EB9473A99}"/>
              </a:ext>
            </a:extLst>
          </p:cNvPr>
          <p:cNvSpPr txBox="1"/>
          <p:nvPr/>
        </p:nvSpPr>
        <p:spPr>
          <a:xfrm>
            <a:off x="9405266" y="1304483"/>
            <a:ext cx="375920" cy="40011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8F130EA9-1EB1-4A07-B1C6-CACF256A59FF}"/>
              </a:ext>
            </a:extLst>
          </p:cNvPr>
          <p:cNvSpPr txBox="1"/>
          <p:nvPr/>
        </p:nvSpPr>
        <p:spPr>
          <a:xfrm>
            <a:off x="331498" y="2518975"/>
            <a:ext cx="3583800" cy="11200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rmAutofit fontScale="85000" lnSpcReduction="10000"/>
          </a:bodyPr>
          <a:lstStyle/>
          <a:p>
            <a:pPr algn="ctr"/>
            <a:r>
              <a:rPr lang="tr-TR" sz="6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tr-T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sz="6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type</a:t>
            </a:r>
            <a:r>
              <a:rPr lang="tr-T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</a:t>
            </a:r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4FE6A1F5-FF29-4CCF-B00B-0A277FCEA6C4}"/>
              </a:ext>
            </a:extLst>
          </p:cNvPr>
          <p:cNvSpPr/>
          <p:nvPr/>
        </p:nvSpPr>
        <p:spPr>
          <a:xfrm>
            <a:off x="283554" y="1259837"/>
            <a:ext cx="3771874" cy="38212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3785FB29-0E16-4E36-BF9D-3982E26F6AC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444970">
            <a:off x="4269600" y="1807200"/>
            <a:ext cx="2808000" cy="3276000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16200000" sx="99000" sy="99000" rotWithShape="0">
              <a:prstClr val="black">
                <a:alpha val="23000"/>
              </a:prstClr>
            </a:outerShdw>
            <a:reflection endPos="0" dir="5400000" sy="-100000" algn="bl" rotWithShape="0"/>
            <a:softEdge rad="12700"/>
          </a:effectLst>
        </p:spPr>
      </p:pic>
      <p:pic>
        <p:nvPicPr>
          <p:cNvPr id="18" name="Resim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82E4DB6-3804-4A8A-ADC4-706FDD8CE0BF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05441">
            <a:off x="9266400" y="1828800"/>
            <a:ext cx="2649600" cy="3319200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algn="l" rotWithShape="0">
              <a:prstClr val="black">
                <a:alpha val="31000"/>
              </a:prstClr>
            </a:outerShdw>
            <a:reflection endPos="0" dir="5400000" sy="-100000" algn="bl" rotWithShape="0"/>
            <a:softEdge rad="12700"/>
          </a:effec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62238FBA-5A23-4AF6-A9D9-A19D2E9F7D89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9600" y="1746000"/>
            <a:ext cx="2520000" cy="33336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C4663A7E-75F2-4E0B-A37D-C03E43FBD922}"/>
              </a:ext>
            </a:extLst>
          </p:cNvPr>
          <p:cNvSpPr txBox="1"/>
          <p:nvPr/>
        </p:nvSpPr>
        <p:spPr>
          <a:xfrm rot="21386127">
            <a:off x="4209415" y="1405639"/>
            <a:ext cx="375920" cy="40011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12FC7C1F-1435-4EE4-B1BE-6BBB5241BBCD}"/>
              </a:ext>
            </a:extLst>
          </p:cNvPr>
          <p:cNvSpPr txBox="1"/>
          <p:nvPr/>
        </p:nvSpPr>
        <p:spPr>
          <a:xfrm>
            <a:off x="6880615" y="1281474"/>
            <a:ext cx="375920" cy="40011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4023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at type of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at type of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incorr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incorr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incorr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incorr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etin kutusu 9">
            <a:extLst>
              <a:ext uri="{FF2B5EF4-FFF2-40B4-BE49-F238E27FC236}">
                <a16:creationId xmlns:a16="http://schemas.microsoft.com/office/drawing/2014/main" id="{8F130EA9-1EB1-4A07-B1C6-CACF256A59FF}"/>
              </a:ext>
            </a:extLst>
          </p:cNvPr>
          <p:cNvSpPr txBox="1"/>
          <p:nvPr/>
        </p:nvSpPr>
        <p:spPr>
          <a:xfrm>
            <a:off x="331498" y="2518975"/>
            <a:ext cx="3583800" cy="11200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rmAutofit fontScale="85000" lnSpcReduction="10000"/>
          </a:bodyPr>
          <a:lstStyle/>
          <a:p>
            <a:pPr algn="ctr"/>
            <a:r>
              <a:rPr lang="tr-TR" sz="6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tr-T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sz="6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type</a:t>
            </a:r>
            <a:r>
              <a:rPr lang="tr-T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</a:t>
            </a:r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4FE6A1F5-FF29-4CCF-B00B-0A277FCEA6C4}"/>
              </a:ext>
            </a:extLst>
          </p:cNvPr>
          <p:cNvSpPr/>
          <p:nvPr/>
        </p:nvSpPr>
        <p:spPr>
          <a:xfrm>
            <a:off x="283554" y="1259837"/>
            <a:ext cx="3771874" cy="38212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969941A7-83EB-467F-A3AC-F0C41A5958E6}"/>
              </a:ext>
            </a:extLst>
          </p:cNvPr>
          <p:cNvSpPr txBox="1"/>
          <p:nvPr/>
        </p:nvSpPr>
        <p:spPr>
          <a:xfrm>
            <a:off x="9405266" y="1304483"/>
            <a:ext cx="375920" cy="40011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1F8674B1-AE46-4FF7-9877-87CC368AAC65}"/>
              </a:ext>
            </a:extLst>
          </p:cNvPr>
          <p:cNvSpPr txBox="1"/>
          <p:nvPr/>
        </p:nvSpPr>
        <p:spPr>
          <a:xfrm>
            <a:off x="6880615" y="1281474"/>
            <a:ext cx="375920" cy="40011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26E5322B-7700-43F2-AFA2-C67E5E2707E7}"/>
              </a:ext>
            </a:extLst>
          </p:cNvPr>
          <p:cNvSpPr txBox="1"/>
          <p:nvPr/>
        </p:nvSpPr>
        <p:spPr>
          <a:xfrm rot="21386127">
            <a:off x="4209415" y="1405639"/>
            <a:ext cx="375920" cy="40011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81F80369-7D9B-44F6-88BA-E46341732818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05441">
            <a:off x="9266400" y="1828800"/>
            <a:ext cx="2649600" cy="3319200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algn="l" rotWithShape="0">
              <a:prstClr val="black">
                <a:alpha val="31000"/>
              </a:prstClr>
            </a:outerShdw>
            <a:reflection endPos="0" dir="5400000" sy="-100000" algn="bl" rotWithShape="0"/>
            <a:softEdge rad="12700"/>
          </a:effectLst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05BD64E3-641D-4503-95E2-90A4A5AAAC5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444970">
            <a:off x="4269600" y="1807200"/>
            <a:ext cx="2808000" cy="3276000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16200000" sx="99000" sy="99000" rotWithShape="0">
              <a:prstClr val="black">
                <a:alpha val="23000"/>
              </a:prstClr>
            </a:outerShdw>
            <a:reflection endPos="0" dir="5400000" sy="-100000" algn="bl" rotWithShape="0"/>
            <a:softEdge rad="12700"/>
          </a:effectLst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53434ECE-69F0-4DE0-B830-595D3AD4D984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9600" y="1746000"/>
            <a:ext cx="2520000" cy="33336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356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300"/>
    </mc:Choice>
    <mc:Fallback xmlns="">
      <p:transition advClick="0" advTm="1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FF15"/>
                                      </p:to>
                                    </p:animClr>
                                    <p:set>
                                      <p:cBhvr>
                                        <p:cTn id="10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rr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rr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incorr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incorr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incorr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8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incorr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>
            <a:extLst>
              <a:ext uri="{FF2B5EF4-FFF2-40B4-BE49-F238E27FC236}">
                <a16:creationId xmlns:a16="http://schemas.microsoft.com/office/drawing/2014/main" id="{365D853A-893D-40FC-8A40-D4C5873B0FD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868000" cy="6336000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endPos="0" dir="5400000" sy="-100000" algn="bl" rotWithShape="0"/>
          </a:effectLst>
        </p:spPr>
      </p:pic>
      <p:sp>
        <p:nvSpPr>
          <p:cNvPr id="11" name="Metin kutusu 10">
            <a:hlinkClick r:id="" action="ppaction://noaction">
              <a:snd r:embed="rId4" name="incorrect.wav"/>
            </a:hlinkClick>
            <a:extLst>
              <a:ext uri="{FF2B5EF4-FFF2-40B4-BE49-F238E27FC236}">
                <a16:creationId xmlns:a16="http://schemas.microsoft.com/office/drawing/2014/main" id="{FB084155-026F-4B17-A85F-78F267919FEF}"/>
              </a:ext>
            </a:extLst>
          </p:cNvPr>
          <p:cNvSpPr txBox="1"/>
          <p:nvPr/>
        </p:nvSpPr>
        <p:spPr>
          <a:xfrm>
            <a:off x="6542202" y="4487914"/>
            <a:ext cx="5456758" cy="11112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0">
            <a:normAutofit lnSpcReduction="10000"/>
          </a:bodyPr>
          <a:lstStyle/>
          <a:p>
            <a:pPr algn="ctr"/>
            <a:r>
              <a:rPr lang="tr-TR" sz="7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tr-TR" sz="7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sz="7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type</a:t>
            </a:r>
            <a:r>
              <a:rPr lang="tr-TR" sz="7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</a:t>
            </a:r>
            <a:endParaRPr lang="en-US" sz="7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485CC1EF-2794-4E20-94A4-B569652C060C}"/>
              </a:ext>
            </a:extLst>
          </p:cNvPr>
          <p:cNvSpPr txBox="1"/>
          <p:nvPr/>
        </p:nvSpPr>
        <p:spPr>
          <a:xfrm>
            <a:off x="5920610" y="782666"/>
            <a:ext cx="551310" cy="111121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tr-TR" sz="350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D32D66B2-1EEB-4363-A4BF-5439DB945B2C}"/>
              </a:ext>
            </a:extLst>
          </p:cNvPr>
          <p:cNvSpPr txBox="1"/>
          <p:nvPr/>
        </p:nvSpPr>
        <p:spPr>
          <a:xfrm>
            <a:off x="5920610" y="2635290"/>
            <a:ext cx="551310" cy="111121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tr-TR" sz="350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Metin kutusu 13">
            <a:hlinkClick r:id="" action="ppaction://noaction">
              <a:snd r:embed="rId4" name="incorrect.wav"/>
            </a:hlinkClick>
            <a:extLst>
              <a:ext uri="{FF2B5EF4-FFF2-40B4-BE49-F238E27FC236}">
                <a16:creationId xmlns:a16="http://schemas.microsoft.com/office/drawing/2014/main" id="{E64CAC7D-9199-4231-BBBC-9AA604EA908B}"/>
              </a:ext>
            </a:extLst>
          </p:cNvPr>
          <p:cNvSpPr txBox="1"/>
          <p:nvPr/>
        </p:nvSpPr>
        <p:spPr>
          <a:xfrm>
            <a:off x="6542202" y="2635290"/>
            <a:ext cx="5456758" cy="11112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0">
            <a:normAutofit lnSpcReduction="10000"/>
          </a:bodyPr>
          <a:lstStyle/>
          <a:p>
            <a:pPr algn="ctr"/>
            <a:r>
              <a:rPr lang="tr-TR" sz="7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tr-TR" sz="7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</a:t>
            </a:r>
            <a:endParaRPr lang="en-US" sz="7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1AEF32A6-DAF5-4A0D-92FC-CA7576D16240}"/>
              </a:ext>
            </a:extLst>
          </p:cNvPr>
          <p:cNvSpPr txBox="1"/>
          <p:nvPr/>
        </p:nvSpPr>
        <p:spPr>
          <a:xfrm>
            <a:off x="5920610" y="4487914"/>
            <a:ext cx="551310" cy="111121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tr-TR" sz="3500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Metin kutusu 15">
            <a:hlinkClick r:id="" action="ppaction://hlinkshowjump?jump=nextslide">
              <a:snd r:embed="rId5" name="correct.wav"/>
            </a:hlinkClick>
            <a:extLst>
              <a:ext uri="{FF2B5EF4-FFF2-40B4-BE49-F238E27FC236}">
                <a16:creationId xmlns:a16="http://schemas.microsoft.com/office/drawing/2014/main" id="{FACDA9E5-37A7-4C35-867B-F748CEA62248}"/>
              </a:ext>
            </a:extLst>
          </p:cNvPr>
          <p:cNvSpPr txBox="1"/>
          <p:nvPr/>
        </p:nvSpPr>
        <p:spPr>
          <a:xfrm>
            <a:off x="6542202" y="782666"/>
            <a:ext cx="5456758" cy="11112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0">
            <a:normAutofit lnSpcReduction="10000"/>
          </a:bodyPr>
          <a:lstStyle/>
          <a:p>
            <a:pPr algn="ctr"/>
            <a:r>
              <a:rPr lang="tr-TR" sz="7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when</a:t>
            </a:r>
            <a:endParaRPr lang="en-US" sz="7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72181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</p:bld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1025</TotalTime>
  <Words>121</Words>
  <Application>Microsoft Office PowerPoint</Application>
  <PresentationFormat>Geniş ekran</PresentationFormat>
  <Paragraphs>83</Paragraphs>
  <Slides>24</Slides>
  <Notes>5</Notes>
  <HiddenSlides>2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9" baseType="lpstr">
      <vt:lpstr>Microsoft JhengHei UI</vt:lpstr>
      <vt:lpstr>Microsoft YaHei</vt:lpstr>
      <vt:lpstr>Calibri</vt:lpstr>
      <vt:lpstr>Calibri Light</vt:lpstr>
      <vt:lpstr>Geçmişe bakış</vt:lpstr>
      <vt:lpstr>UNIT 7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Yılmaz Kasap</dc:creator>
  <cp:lastModifiedBy>Yılmaz Kasap</cp:lastModifiedBy>
  <cp:revision>121</cp:revision>
  <dcterms:created xsi:type="dcterms:W3CDTF">2020-06-27T10:43:51Z</dcterms:created>
  <dcterms:modified xsi:type="dcterms:W3CDTF">2021-04-12T17:34:49Z</dcterms:modified>
</cp:coreProperties>
</file>