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340" r:id="rId2"/>
    <p:sldId id="294" r:id="rId3"/>
    <p:sldId id="283" r:id="rId4"/>
    <p:sldId id="29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2B51-5DA8-4815-836B-81365651AAB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B101B-D427-4AA5-B648-56C26816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101B-D427-4AA5-B648-56C268164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7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B5A211-39D9-497E-A4CF-B0804C8D8E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927C1-9134-4CAC-9640-9BD4DB9C9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7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515DF-C294-4A6B-B456-D460A7E7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1" y="1"/>
            <a:ext cx="4714235" cy="2262432"/>
          </a:xfrm>
          <a:solidFill>
            <a:srgbClr val="00B050"/>
          </a:solidFill>
          <a:ln>
            <a:noFill/>
          </a:ln>
          <a:effectLst>
            <a:reflection blurRad="215900" stA="52000" endPos="82000" dir="5400000" sy="-100000" algn="bl" rotWithShape="0"/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r-TR" sz="9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UNIT ?</a:t>
            </a:r>
            <a:endParaRPr lang="en-US" sz="9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70F416-450F-4C7E-B77B-FAA1F3042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28160"/>
            <a:ext cx="12191999" cy="2058183"/>
          </a:xfrm>
          <a:blipFill dpi="0" rotWithShape="1">
            <a:blip r:embed="rId2">
              <a:alphaModFix amt="26000"/>
            </a:blip>
            <a:srcRect/>
            <a:tile tx="0" ty="0" sx="100000" sy="100000" flip="none" algn="tl"/>
          </a:blipFill>
        </p:spPr>
        <p:txBody>
          <a:bodyPr anchor="ctr" anchorCtr="0">
            <a:normAutofit/>
          </a:bodyPr>
          <a:lstStyle/>
          <a:p>
            <a:pPr algn="ctr"/>
            <a:r>
              <a:rPr lang="tr-TR" sz="77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???</a:t>
            </a:r>
            <a:endParaRPr lang="en-US" sz="77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55ED622-6940-4518-9060-A9CE89709E7B}"/>
              </a:ext>
            </a:extLst>
          </p:cNvPr>
          <p:cNvSpPr txBox="1"/>
          <p:nvPr/>
        </p:nvSpPr>
        <p:spPr>
          <a:xfrm>
            <a:off x="8453119" y="471657"/>
            <a:ext cx="3495040" cy="370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A1F00C5-B83D-428E-BFA1-FC111A7A1C1B}"/>
              </a:ext>
            </a:extLst>
          </p:cNvPr>
          <p:cNvSpPr txBox="1"/>
          <p:nvPr/>
        </p:nvSpPr>
        <p:spPr>
          <a:xfrm>
            <a:off x="243841" y="471657"/>
            <a:ext cx="3495040" cy="370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B2C93B8-08C2-46AB-9184-33C50834744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738882" cy="432815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36CD16B-51F4-4E56-B206-025FAC57867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117" y="0"/>
            <a:ext cx="3738883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2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"/>
    </mc:Choice>
    <mc:Fallback xmlns="">
      <p:transition advTm="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k: Sağ 5">
            <a:hlinkClick r:id="" action="ppaction://hlinkshowjump?jump=previousslide">
              <a:snd r:embed="rId6" name="transition.wav"/>
            </a:hlinkClick>
            <a:extLst>
              <a:ext uri="{FF2B5EF4-FFF2-40B4-BE49-F238E27FC236}">
                <a16:creationId xmlns:a16="http://schemas.microsoft.com/office/drawing/2014/main" id="{F6A813F9-0F36-47BC-8CFA-F1B70F77C794}"/>
              </a:ext>
            </a:extLst>
          </p:cNvPr>
          <p:cNvSpPr/>
          <p:nvPr/>
        </p:nvSpPr>
        <p:spPr>
          <a:xfrm rot="10800000">
            <a:off x="354867" y="339395"/>
            <a:ext cx="670560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C6502F2-83A5-47B4-A190-C41A5E222EA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400" y="1454400"/>
            <a:ext cx="3736800" cy="3384000"/>
          </a:xfrm>
          <a:prstGeom prst="rect">
            <a:avLst/>
          </a:prstGeom>
          <a:gradFill>
            <a:gsLst>
              <a:gs pos="55000">
                <a:srgbClr val="F8D1A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0" dir="5400000" sy="-100000" algn="bl" rotWithShape="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26859CB-00D9-48A8-8925-210FA993D5F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0800" y="1454400"/>
            <a:ext cx="3736800" cy="3384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A77053E-4576-4B36-96C8-108313857E1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9600" y="1454400"/>
            <a:ext cx="3736800" cy="338400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26446F99-66B3-479E-8537-DA998A2173FA}"/>
              </a:ext>
            </a:extLst>
          </p:cNvPr>
          <p:cNvSpPr/>
          <p:nvPr/>
        </p:nvSpPr>
        <p:spPr>
          <a:xfrm>
            <a:off x="3890941" y="43872"/>
            <a:ext cx="441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Time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repeat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108B1AA-3D5F-42F8-8B55-D1BB93A81624}"/>
              </a:ext>
            </a:extLst>
          </p:cNvPr>
          <p:cNvSpPr txBox="1"/>
          <p:nvPr/>
        </p:nvSpPr>
        <p:spPr>
          <a:xfrm>
            <a:off x="231605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rgbClr val="00B0F0"/>
                </a:solidFill>
              </a:rPr>
              <a:t>host</a:t>
            </a:r>
            <a:endParaRPr lang="en-US" sz="6000" noProof="1">
              <a:solidFill>
                <a:srgbClr val="00B0F0"/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25E8625-F550-47D4-9440-C6B26DE037C0}"/>
              </a:ext>
            </a:extLst>
          </p:cNvPr>
          <p:cNvSpPr txBox="1"/>
          <p:nvPr/>
        </p:nvSpPr>
        <p:spPr>
          <a:xfrm>
            <a:off x="4239066" y="5041511"/>
            <a:ext cx="373689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rgbClr val="00B0F0"/>
                </a:solidFill>
              </a:rPr>
              <a:t>invite</a:t>
            </a:r>
            <a:endParaRPr lang="en-US" sz="6000" noProof="1">
              <a:solidFill>
                <a:srgbClr val="00B0F0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6726A6A-0BDF-4152-B320-AA2184DECEBA}"/>
              </a:ext>
            </a:extLst>
          </p:cNvPr>
          <p:cNvSpPr txBox="1"/>
          <p:nvPr/>
        </p:nvSpPr>
        <p:spPr>
          <a:xfrm>
            <a:off x="8152384" y="5041408"/>
            <a:ext cx="3736800" cy="1015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tr-TR" sz="6000" noProof="1">
                <a:solidFill>
                  <a:srgbClr val="00B0F0"/>
                </a:solidFill>
              </a:rPr>
              <a:t>organize</a:t>
            </a:r>
            <a:endParaRPr lang="en-US" sz="6000" noProof="1">
              <a:solidFill>
                <a:srgbClr val="00B0F0"/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5FD6EFD-4BF8-4C6F-944B-B2690E0DFB76}"/>
              </a:ext>
            </a:extLst>
          </p:cNvPr>
          <p:cNvSpPr/>
          <p:nvPr/>
        </p:nvSpPr>
        <p:spPr>
          <a:xfrm flipV="1">
            <a:off x="0" y="1055850"/>
            <a:ext cx="12192000" cy="8201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os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invi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rgani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os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invi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rgani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13D2D2C-4AE4-41CD-B31A-8FB682B413E9}"/>
              </a:ext>
            </a:extLst>
          </p:cNvPr>
          <p:cNvSpPr/>
          <p:nvPr/>
        </p:nvSpPr>
        <p:spPr>
          <a:xfrm>
            <a:off x="-447040" y="0"/>
            <a:ext cx="13228320" cy="709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Resim 5" descr="ışık, cadde, işaret içeren bir resim&#10;&#10;Açıklama otomatik olarak oluşturuldu">
            <a:extLst>
              <a:ext uri="{FF2B5EF4-FFF2-40B4-BE49-F238E27FC236}">
                <a16:creationId xmlns:a16="http://schemas.microsoft.com/office/drawing/2014/main" id="{2635B93D-A473-4875-AE7C-D04F66792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55" y="0"/>
            <a:ext cx="7091680" cy="70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9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çmişe bakış">
  <a:themeElements>
    <a:clrScheme name="Kayan Yazı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</TotalTime>
  <Words>11</Words>
  <Application>Microsoft Office PowerPoint</Application>
  <PresentationFormat>Geniş ekran</PresentationFormat>
  <Paragraphs>8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Microsoft JhengHei UI</vt:lpstr>
      <vt:lpstr>Microsoft YaHei</vt:lpstr>
      <vt:lpstr>Calibri</vt:lpstr>
      <vt:lpstr>Calibri Light</vt:lpstr>
      <vt:lpstr>Geçmişe bakış</vt:lpstr>
      <vt:lpstr>UNIT ?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Yılmaz Kasap</dc:creator>
  <cp:lastModifiedBy>Yılmaz Kasap</cp:lastModifiedBy>
  <cp:revision>101</cp:revision>
  <dcterms:created xsi:type="dcterms:W3CDTF">2020-06-27T10:43:51Z</dcterms:created>
  <dcterms:modified xsi:type="dcterms:W3CDTF">2021-10-07T13:09:00Z</dcterms:modified>
</cp:coreProperties>
</file>