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8" r:id="rId14"/>
    <p:sldId id="268" r:id="rId15"/>
    <p:sldId id="273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94670" autoAdjust="0"/>
  </p:normalViewPr>
  <p:slideViewPr>
    <p:cSldViewPr>
      <p:cViewPr varScale="1">
        <p:scale>
          <a:sx n="111" d="100"/>
          <a:sy n="111" d="100"/>
        </p:scale>
        <p:origin x="-162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D501D-8958-464D-9576-2151F979214D}" type="datetimeFigureOut">
              <a:rPr lang="en-US" smtClean="0"/>
              <a:t>08-Jul-13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BE281-B615-4D97-B544-413496069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7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E281-B615-4D97-B544-4134960690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3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E281-B615-4D97-B544-4134960690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BE281-B615-4D97-B544-4134960690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9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/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47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420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Julian Lettner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/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ctiveattributes.codeplex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ln/TypePipeDemo" TargetMode="External"/><Relationship Id="rId2" Type="http://schemas.openxmlformats.org/officeDocument/2006/relationships/hyperlink" Target="http://typepipe.codeplex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 Code Generation Pipeline</a:t>
            </a:r>
            <a:br>
              <a:rPr lang="en-US" smtClean="0"/>
            </a:br>
            <a:r>
              <a:rPr lang="en-US" smtClean="0"/>
              <a:t>for 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2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Architektur - Pipeline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71600" y="1981200"/>
            <a:ext cx="2357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Example Participants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62200"/>
            <a:ext cx="8458200" cy="310134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53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Teilnehmer -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z="2000" smtClean="0"/>
          </a:p>
          <a:p>
            <a:r>
              <a:rPr lang="en-US" smtClean="0"/>
              <a:t>MutableType (“Mutable Reflection”)</a:t>
            </a:r>
          </a:p>
          <a:p>
            <a:pPr lvl="1"/>
            <a:r>
              <a:rPr lang="en-US" smtClean="0"/>
              <a:t>Von </a:t>
            </a:r>
            <a:r>
              <a:rPr lang="en-US" sz="2600" smtClean="0"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smtClean="0"/>
              <a:t> abgeleitet</a:t>
            </a:r>
          </a:p>
          <a:p>
            <a:pPr lvl="1"/>
            <a:r>
              <a:rPr lang="en-US" smtClean="0"/>
              <a:t>Abfragemodell</a:t>
            </a:r>
          </a:p>
          <a:p>
            <a:pPr lvl="1"/>
            <a:r>
              <a:rPr lang="en-US" smtClean="0"/>
              <a:t>Sammelt Modifizierungen</a:t>
            </a:r>
            <a:endParaRPr lang="en-US" dirty="0" smtClean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4" y="1676400"/>
            <a:ext cx="7772400" cy="182429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96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Modifizierungen - Pipeline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75" y="1471047"/>
            <a:ext cx="5122031" cy="472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6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40362"/>
          </a:xfrm>
        </p:spPr>
        <p:txBody>
          <a:bodyPr/>
          <a:lstStyle/>
          <a:p>
            <a:r>
              <a:rPr lang="en-US" sz="8800" dirty="0" smtClean="0"/>
              <a:t>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08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Vorteile - 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Integration </a:t>
            </a:r>
            <a:r>
              <a:rPr lang="en-US" dirty="0" err="1" smtClean="0"/>
              <a:t>ohne</a:t>
            </a:r>
            <a:r>
              <a:rPr lang="en-US" dirty="0" smtClean="0"/>
              <a:t> </a:t>
            </a:r>
            <a:r>
              <a:rPr lang="en-US" dirty="0" err="1" smtClean="0"/>
              <a:t>explizite</a:t>
            </a:r>
            <a:r>
              <a:rPr lang="en-US" dirty="0" smtClean="0"/>
              <a:t> </a:t>
            </a:r>
            <a:r>
              <a:rPr lang="en-US" dirty="0" err="1" smtClean="0"/>
              <a:t>Abh</a:t>
            </a:r>
            <a:r>
              <a:rPr lang="de-AT" dirty="0" smtClean="0"/>
              <a:t>ängigkeiten</a:t>
            </a:r>
          </a:p>
          <a:p>
            <a:r>
              <a:rPr lang="en-US" dirty="0" err="1" smtClean="0"/>
              <a:t>Höhere</a:t>
            </a:r>
            <a:r>
              <a:rPr lang="en-US" dirty="0" smtClean="0"/>
              <a:t> </a:t>
            </a:r>
            <a:r>
              <a:rPr lang="en-US" dirty="0" err="1" smtClean="0"/>
              <a:t>Abstraktionsebene</a:t>
            </a:r>
            <a:endParaRPr lang="en-US" dirty="0" smtClean="0"/>
          </a:p>
          <a:p>
            <a:r>
              <a:rPr lang="en-US" dirty="0" err="1" smtClean="0"/>
              <a:t>Infrastruktur-Dienste</a:t>
            </a:r>
            <a:endParaRPr lang="en-US" dirty="0" smtClean="0"/>
          </a:p>
          <a:p>
            <a:pPr marL="457200" lvl="1" indent="0">
              <a:buNone/>
            </a:pPr>
            <a:r>
              <a:rPr lang="de-DE" dirty="0" smtClean="0"/>
              <a:t>zB: Caching, Serialisierung,</a:t>
            </a:r>
            <a:br>
              <a:rPr lang="de-DE" dirty="0" smtClean="0"/>
            </a:br>
            <a:r>
              <a:rPr lang="de-DE" dirty="0" smtClean="0"/>
              <a:t>	 Reihenfolge der Modifikationen</a:t>
            </a:r>
            <a:endParaRPr lang="en-US" dirty="0" smtClean="0"/>
          </a:p>
          <a:p>
            <a:endParaRPr lang="de-AT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58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Verwendung</a:t>
            </a:r>
            <a:r>
              <a:rPr lang="en-US" dirty="0" smtClean="0"/>
              <a:t> - </a:t>
            </a:r>
            <a:r>
              <a:rPr lang="en-US" dirty="0" err="1" smtClean="0"/>
              <a:t>Ergebnisse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600" dirty="0" smtClean="0"/>
          </a:p>
          <a:p>
            <a:pPr lvl="1"/>
            <a:r>
              <a:rPr lang="en-US" sz="3600" dirty="0" smtClean="0"/>
              <a:t> </a:t>
            </a:r>
            <a:r>
              <a:rPr lang="en-US" sz="3800" dirty="0" err="1" smtClean="0"/>
              <a:t>Remotion</a:t>
            </a:r>
            <a:r>
              <a:rPr lang="en-US" sz="3200" dirty="0" smtClean="0"/>
              <a:t> </a:t>
            </a:r>
            <a:r>
              <a:rPr lang="en-US" sz="2600" dirty="0" smtClean="0"/>
              <a:t>(re-store, re-mix)</a:t>
            </a:r>
          </a:p>
          <a:p>
            <a:pPr lvl="1"/>
            <a:r>
              <a:rPr lang="en-US" sz="3600" dirty="0"/>
              <a:t> </a:t>
            </a:r>
            <a:r>
              <a:rPr lang="en-US" sz="3800" dirty="0" smtClean="0"/>
              <a:t>Active Attributes</a:t>
            </a:r>
          </a:p>
          <a:p>
            <a:pPr marL="1487488" indent="-341313"/>
            <a:r>
              <a:rPr lang="en-US" sz="2800" dirty="0" smtClean="0"/>
              <a:t>AOP Framework</a:t>
            </a:r>
          </a:p>
          <a:p>
            <a:pPr marL="1487488" indent="-341313"/>
            <a:r>
              <a:rPr lang="de-AT" sz="2800" dirty="0" smtClean="0"/>
              <a:t>Aspekte mit Hilfe von Attributen</a:t>
            </a:r>
          </a:p>
          <a:p>
            <a:pPr marL="1487488" indent="-341313"/>
            <a:r>
              <a:rPr lang="de-AT" sz="2800" dirty="0" smtClean="0"/>
              <a:t>Ähnlich zu PostSharp</a:t>
            </a:r>
          </a:p>
          <a:p>
            <a:pPr marL="1487488" indent="-341313"/>
            <a:r>
              <a:rPr lang="en-US" sz="2800" dirty="0" smtClean="0">
                <a:hlinkClick r:id="rId2"/>
              </a:rPr>
              <a:t>ActiveAttributes.codeplex.com</a:t>
            </a:r>
            <a:endParaRPr lang="de-AT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9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 algn="ctr">
              <a:buNone/>
            </a:pPr>
            <a:endParaRPr lang="en-US" sz="4800" dirty="0" smtClean="0">
              <a:latin typeface="+mj-lt"/>
              <a:cs typeface="Consolas" pitchFamily="49" charset="0"/>
              <a:hlinkClick r:id="rId2"/>
            </a:endParaRPr>
          </a:p>
          <a:p>
            <a:pPr marL="0" indent="0" algn="ctr">
              <a:buNone/>
            </a:pPr>
            <a:r>
              <a:rPr lang="en-US" sz="4800" dirty="0" smtClean="0">
                <a:latin typeface="+mj-lt"/>
                <a:cs typeface="Consolas" pitchFamily="49" charset="0"/>
                <a:hlinkClick r:id="rId2"/>
              </a:rPr>
              <a:t>TypePipe.codeplex.com</a:t>
            </a:r>
            <a:endParaRPr lang="en-US" sz="4800" dirty="0" smtClean="0">
              <a:latin typeface="+mj-lt"/>
              <a:cs typeface="Consolas" pitchFamily="49" charset="0"/>
            </a:endParaRPr>
          </a:p>
          <a:p>
            <a:pPr marL="0" indent="0" algn="ctr">
              <a:buNone/>
            </a:pPr>
            <a:endParaRPr lang="en-US" sz="4800" dirty="0" smtClean="0">
              <a:latin typeface="+mj-lt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+mj-lt"/>
                <a:cs typeface="Consolas" pitchFamily="49" charset="0"/>
              </a:rPr>
              <a:t>Demo + </a:t>
            </a:r>
            <a:r>
              <a:rPr lang="en-US" sz="2800" dirty="0" err="1" smtClean="0">
                <a:latin typeface="+mj-lt"/>
                <a:cs typeface="Consolas" pitchFamily="49" charset="0"/>
              </a:rPr>
              <a:t>Präsentation</a:t>
            </a:r>
            <a:endParaRPr lang="en-US" sz="2800" dirty="0" smtClean="0">
              <a:latin typeface="+mj-lt"/>
              <a:cs typeface="Consolas" pitchFamily="49" charset="0"/>
            </a:endParaRPr>
          </a:p>
          <a:p>
            <a:pPr marL="0" indent="0" algn="ctr">
              <a:buNone/>
            </a:pPr>
            <a:r>
              <a:rPr lang="en-US" dirty="0" smtClean="0">
                <a:hlinkClick r:id="rId3"/>
              </a:rPr>
              <a:t>github.com/</a:t>
            </a:r>
            <a:r>
              <a:rPr lang="en-US" dirty="0" err="1" smtClean="0">
                <a:hlinkClick r:id="rId3"/>
              </a:rPr>
              <a:t>yln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TypePipeDemo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http://goo.gl/oioXu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11.07.2013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61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Übersicht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0200"/>
            <a:ext cx="4876800" cy="4525963"/>
          </a:xfrm>
        </p:spPr>
        <p:txBody>
          <a:bodyPr/>
          <a:lstStyle/>
          <a:p>
            <a:endParaRPr lang="de-AT" sz="600" dirty="0"/>
          </a:p>
          <a:p>
            <a:r>
              <a:rPr lang="de-AT" dirty="0" smtClean="0"/>
              <a:t>Codegenerierung</a:t>
            </a:r>
          </a:p>
          <a:p>
            <a:r>
              <a:rPr lang="de-AT" dirty="0" smtClean="0"/>
              <a:t>Motivation</a:t>
            </a:r>
          </a:p>
          <a:p>
            <a:r>
              <a:rPr lang="de-AT" dirty="0" smtClean="0"/>
              <a:t>Pipeline</a:t>
            </a:r>
          </a:p>
          <a:p>
            <a:r>
              <a:rPr lang="de-AT" dirty="0" smtClean="0"/>
              <a:t>Demo</a:t>
            </a:r>
          </a:p>
          <a:p>
            <a:r>
              <a:rPr lang="de-AT" dirty="0" smtClean="0"/>
              <a:t>Ergebnisse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491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mtClean="0"/>
              <a:t>Codegenerierung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AT" smtClean="0"/>
              <a:t>... durch den Compiler</a:t>
            </a:r>
          </a:p>
          <a:p>
            <a:pPr marL="0" indent="0" algn="ctr">
              <a:buNone/>
            </a:pPr>
            <a:r>
              <a:rPr lang="de-AT" smtClean="0"/>
              <a:t>... mit einem Framework</a:t>
            </a:r>
          </a:p>
          <a:p>
            <a:r>
              <a:rPr lang="de-AT" smtClean="0"/>
              <a:t>Entwicklungsmodell</a:t>
            </a:r>
          </a:p>
          <a:p>
            <a:pPr lvl="1"/>
            <a:r>
              <a:rPr lang="de-AT" smtClean="0"/>
              <a:t>Template vs. API</a:t>
            </a:r>
          </a:p>
          <a:p>
            <a:r>
              <a:rPr lang="de-AT" smtClean="0"/>
              <a:t>Code</a:t>
            </a:r>
          </a:p>
          <a:p>
            <a:pPr lvl="1"/>
            <a:r>
              <a:rPr lang="de-AT" smtClean="0"/>
              <a:t>Quelltext vs. ausführbarer Code</a:t>
            </a:r>
          </a:p>
          <a:p>
            <a:r>
              <a:rPr lang="de-AT" smtClean="0"/>
              <a:t>Zeitpunkt</a:t>
            </a:r>
          </a:p>
          <a:p>
            <a:pPr lvl="1"/>
            <a:r>
              <a:rPr lang="de-AT" smtClean="0"/>
              <a:t>Übersetzungszeit vs. Laufzeit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47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895242"/>
            <a:ext cx="6995161" cy="225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Frameworks - Codegenerierung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mtClean="0"/>
              <a:t>Text Template Transformation Toolkit </a:t>
            </a:r>
            <a:r>
              <a:rPr lang="en-US" smtClean="0"/>
              <a:t>(T4)</a:t>
            </a:r>
          </a:p>
          <a:p>
            <a:r>
              <a:rPr lang="en-US" smtClean="0"/>
              <a:t>System.CodeDOM</a:t>
            </a:r>
          </a:p>
          <a:p>
            <a:r>
              <a:rPr lang="en-US" smtClean="0"/>
              <a:t>Castle.DynamicProxy</a:t>
            </a:r>
          </a:p>
          <a:p>
            <a:r>
              <a:rPr lang="en-US" smtClean="0"/>
              <a:t>Mono Cecil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02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Proxies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mtClean="0"/>
              <a:t>“</a:t>
            </a:r>
            <a:r>
              <a:rPr lang="en-US" i="1" smtClean="0"/>
              <a:t>A proxy P is defined to be an object which acts as a placeholder for a target object T.</a:t>
            </a:r>
            <a:r>
              <a:rPr lang="en-US" smtClean="0"/>
              <a:t>”</a:t>
            </a:r>
          </a:p>
          <a:p>
            <a:pPr marL="0" indent="0" algn="ctr">
              <a:buNone/>
            </a:pPr>
            <a:r>
              <a:rPr lang="en-US" smtClean="0"/>
              <a:t>- Design Patterns, Erich Gamma et al. (GoF)</a:t>
            </a:r>
          </a:p>
          <a:p>
            <a:pPr marL="0" indent="0" algn="ctr">
              <a:buNone/>
            </a:pPr>
            <a:endParaRPr lang="en-US" smtClean="0"/>
          </a:p>
          <a:p>
            <a:pPr algn="ctr">
              <a:buFontTx/>
              <a:buChar char="-"/>
            </a:pPr>
            <a:endParaRPr lang="en-US" dirty="0"/>
          </a:p>
        </p:txBody>
      </p:sp>
      <p:pic>
        <p:nvPicPr>
          <p:cNvPr id="2050" name="Picture 2" descr="D:\Projects\Masterarbeit\Vorbereitungen\Presentation\hakimel-reveal.js-fa98bac\pictures\proxy-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77910"/>
            <a:ext cx="8077200" cy="264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30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Framework-Integration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Unm</a:t>
            </a:r>
            <a:r>
              <a:rPr lang="de-AT" dirty="0" smtClean="0"/>
              <a:t>öglich oder mit Einschränkungen</a:t>
            </a:r>
          </a:p>
          <a:p>
            <a:pPr marL="1368425" lvl="2" indent="0">
              <a:buNone/>
            </a:pPr>
            <a:r>
              <a:rPr lang="de-AT" sz="2000" dirty="0" smtClean="0"/>
              <a:t>Caching, Serialisierung, Leistungsfähigkeit</a:t>
            </a: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04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79485"/>
            <a:ext cx="5831626" cy="231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84" y="2201561"/>
            <a:ext cx="5826642" cy="264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Beispiel</a:t>
            </a:r>
            <a:r>
              <a:rPr lang="en-US" dirty="0" smtClean="0"/>
              <a:t>: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pPr marL="0" indent="0" algn="ctr">
              <a:buNone/>
            </a:pPr>
            <a:endParaRPr lang="en-US" sz="1600" dirty="0" smtClean="0"/>
          </a:p>
          <a:p>
            <a:pPr marL="0" indent="0" algn="ctr">
              <a:buNone/>
            </a:pPr>
            <a:r>
              <a:rPr lang="en-US" dirty="0" smtClean="0"/>
              <a:t>“Proxy-Proxy”</a:t>
            </a:r>
            <a:endParaRPr lang="de-AT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687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Probleme -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Framework-Integration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Unm</a:t>
            </a:r>
            <a:r>
              <a:rPr lang="de-AT" dirty="0" smtClean="0"/>
              <a:t>öglich oder mit Einschränkungen</a:t>
            </a:r>
          </a:p>
          <a:p>
            <a:pPr marL="1368425" lvl="2" indent="0">
              <a:buNone/>
            </a:pPr>
            <a:r>
              <a:rPr lang="de-AT" sz="2000" dirty="0" smtClean="0"/>
              <a:t>Caching, Serialisierung, Leistungsfähigkeit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AT" dirty="0" smtClean="0"/>
              <a:t>Explizite Abhängigkeiten</a:t>
            </a:r>
          </a:p>
          <a:p>
            <a:pPr marL="1368425" lvl="2" indent="0">
              <a:buNone/>
            </a:pPr>
            <a:r>
              <a:rPr lang="de-AT" sz="2000" dirty="0" smtClean="0"/>
              <a:t>zB</a:t>
            </a:r>
            <a:r>
              <a:rPr lang="en-US" sz="2000" dirty="0" smtClean="0"/>
              <a:t>: Spring.NET, </a:t>
            </a:r>
            <a:r>
              <a:rPr lang="en-US" sz="2000" dirty="0" err="1" smtClean="0"/>
              <a:t>NHibernate</a:t>
            </a:r>
            <a:r>
              <a:rPr lang="en-US" sz="2000" dirty="0" smtClean="0"/>
              <a:t>, </a:t>
            </a:r>
            <a:r>
              <a:rPr lang="en-US" sz="2000" dirty="0" err="1" smtClean="0"/>
              <a:t>DynamicProxy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Gemeinsames</a:t>
            </a:r>
            <a:r>
              <a:rPr lang="en-US" dirty="0" smtClean="0"/>
              <a:t> </a:t>
            </a:r>
            <a:r>
              <a:rPr lang="en-US" dirty="0" err="1" smtClean="0"/>
              <a:t>Codegenerierungs</a:t>
            </a:r>
            <a:r>
              <a:rPr lang="en-US" dirty="0" smtClean="0"/>
              <a:t>-Backend</a:t>
            </a:r>
          </a:p>
          <a:p>
            <a:pPr marL="571500" indent="-514350"/>
            <a:r>
              <a:rPr lang="en-US" dirty="0" err="1" smtClean="0"/>
              <a:t>Vorwegnehmen</a:t>
            </a:r>
            <a:r>
              <a:rPr lang="en-US" dirty="0" smtClean="0"/>
              <a:t> von </a:t>
            </a:r>
            <a:r>
              <a:rPr lang="en-US" dirty="0" err="1" smtClean="0"/>
              <a:t>Anwendungsdetails</a:t>
            </a:r>
            <a:endParaRPr lang="en-US" dirty="0" smtClean="0"/>
          </a:p>
          <a:p>
            <a:pPr marL="971550" lvl="1" indent="-514350"/>
            <a:r>
              <a:rPr lang="en-US" dirty="0" err="1" smtClean="0"/>
              <a:t>Festverdrahtete</a:t>
            </a:r>
            <a:r>
              <a:rPr lang="en-US" dirty="0" smtClean="0"/>
              <a:t> </a:t>
            </a:r>
            <a:r>
              <a:rPr lang="en-US" dirty="0" err="1" smtClean="0"/>
              <a:t>Codegenerierungs-Technologie</a:t>
            </a:r>
            <a:endParaRPr lang="en-US" dirty="0" smtClean="0"/>
          </a:p>
          <a:p>
            <a:pPr marL="971550" lvl="1" indent="-514350"/>
            <a:r>
              <a:rPr lang="en-US" dirty="0" err="1" smtClean="0"/>
              <a:t>Reihenfolge</a:t>
            </a:r>
            <a:r>
              <a:rPr lang="en-US" dirty="0" smtClean="0"/>
              <a:t> der </a:t>
            </a:r>
            <a:r>
              <a:rPr lang="en-US" dirty="0" err="1" smtClean="0"/>
              <a:t>Modifikationen</a:t>
            </a:r>
            <a:endParaRPr lang="de-AT" dirty="0" smtClean="0"/>
          </a:p>
          <a:p>
            <a:pPr marL="1371600" lvl="2" indent="-514350">
              <a:buFont typeface="+mj-lt"/>
              <a:buAutoNum type="arabicPeriod"/>
            </a:pPr>
            <a:endParaRPr lang="de-A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82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Begriff -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600" smtClean="0"/>
              <a:t>Ziel</a:t>
            </a:r>
          </a:p>
          <a:p>
            <a:pPr marL="0" indent="0" algn="ctr">
              <a:buNone/>
            </a:pPr>
            <a:r>
              <a:rPr lang="de-DE" smtClean="0"/>
              <a:t>„Gemeinschaftliches Generieren von Code</a:t>
            </a:r>
            <a:br>
              <a:rPr lang="de-DE" smtClean="0"/>
            </a:br>
            <a:r>
              <a:rPr lang="de-DE" smtClean="0"/>
              <a:t>durch unabhängige Teilnehmer“</a:t>
            </a:r>
          </a:p>
          <a:p>
            <a:pPr marL="0" indent="0" algn="ctr">
              <a:buNone/>
            </a:pPr>
            <a:endParaRPr lang="de-DE" sz="2800" smtClean="0"/>
          </a:p>
          <a:p>
            <a:pPr marL="0" indent="0" algn="ctr">
              <a:buNone/>
            </a:pPr>
            <a:endParaRPr lang="de-DE" sz="2000" smtClean="0"/>
          </a:p>
          <a:p>
            <a:pPr marL="0" indent="0">
              <a:buNone/>
              <a:tabLst>
                <a:tab pos="2286000" algn="l"/>
              </a:tabLst>
            </a:pPr>
            <a:r>
              <a:rPr lang="de-DE" sz="2800" smtClean="0"/>
              <a:t>Teilnehmer</a:t>
            </a:r>
            <a:r>
              <a:rPr lang="en-US" sz="2800" smtClean="0"/>
              <a:t> … 	O/R Mapper, AOP Framework,</a:t>
            </a:r>
            <a:br>
              <a:rPr lang="en-US" sz="2800" smtClean="0"/>
            </a:br>
            <a:r>
              <a:rPr lang="en-US" sz="2800" smtClean="0"/>
              <a:t>	IoC Container, Mixin Library, …</a:t>
            </a:r>
            <a:endParaRPr lang="de-DE" sz="2800" smtClean="0"/>
          </a:p>
          <a:p>
            <a:pPr marL="0" indent="0" algn="ctr">
              <a:buNone/>
            </a:pPr>
            <a:endParaRPr lang="de-DE" sz="2800" b="1" smtClean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11.07.2013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Julian Lettner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/ 16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5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314</Words>
  <Application>Microsoft Office PowerPoint</Application>
  <PresentationFormat>On-screen Show (4:3)</PresentationFormat>
  <Paragraphs>134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 Code Generation Pipeline for .NET</vt:lpstr>
      <vt:lpstr>Übersicht</vt:lpstr>
      <vt:lpstr>Codegenerierung</vt:lpstr>
      <vt:lpstr>Frameworks - Codegenerierung</vt:lpstr>
      <vt:lpstr>Proxies - Motivation</vt:lpstr>
      <vt:lpstr>Probleme - Motivation</vt:lpstr>
      <vt:lpstr>Beispiel: Integration</vt:lpstr>
      <vt:lpstr>Probleme - Motivation</vt:lpstr>
      <vt:lpstr>Begriff - Pipeline</vt:lpstr>
      <vt:lpstr>Architektur - Pipeline</vt:lpstr>
      <vt:lpstr>Teilnehmer - Pipeline</vt:lpstr>
      <vt:lpstr>Modifizierungen - Pipeline</vt:lpstr>
      <vt:lpstr>Demo</vt:lpstr>
      <vt:lpstr>Vorteile - Ergebnisse</vt:lpstr>
      <vt:lpstr>Verwendung - Ergebnisse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Code Generation Pipeline for .NET</dc:title>
  <dc:creator>yln</dc:creator>
  <cp:lastModifiedBy>yln</cp:lastModifiedBy>
  <cp:revision>56</cp:revision>
  <dcterms:created xsi:type="dcterms:W3CDTF">2006-08-16T00:00:00Z</dcterms:created>
  <dcterms:modified xsi:type="dcterms:W3CDTF">2013-07-08T19:52:49Z</dcterms:modified>
</cp:coreProperties>
</file>