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BBB6-349A-A325-98F1-1F8E3C7D9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A8A38-0FA2-0AF5-3191-5E3DAEF54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8C9F-B4CA-BB88-2C91-EF6869B1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2DA09-6BD6-38E9-2716-B07E272B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ACB13-7558-19B3-FDCC-2F35D744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3120-F7D0-21A3-5794-DA265AAD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8A44D-E955-2F71-87D0-11608CD6D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918D-C926-D869-4D29-C10AAE41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01DAB-BAD3-E042-3384-A94D71B9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1F186-CA5D-C88F-2F43-FDA1B407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3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E859A-B05D-B5E6-CC47-2E3F61393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429CC-E7D5-ECA2-936B-F75EC728D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CAB4E-54A0-37FC-3D88-FD24BA40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289D8-E303-C16E-0DDD-4E611225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2BB54-5D16-F7EF-A074-CAF2C283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0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7F80-C2DB-3858-3451-A0BEC333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3CD8-CDB1-A11C-73E7-3B5E433F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CED51-2B0E-D3EC-74AB-2F6E87E0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FF8FC-1C37-8F3B-56B5-F57ABD62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ECBB4-69FD-A07E-AF07-41C9D1FE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5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9BBD-4C6D-DE57-2291-4FAC371D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3B956-CBEB-27CF-EA2F-6EEC42609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8C52D-4008-9A00-105A-7FBE5D22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BE29-6087-89BA-57BF-0B0C1F00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FA329-307B-2A1D-70F0-DFABCF2B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8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DF73-C600-9521-B7F4-D640A20C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270F-38E8-4876-A2C5-011F72BBF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1BDB2-ED1E-451F-C01D-D058B5011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0CE73-9825-AB32-F6B9-2F10D013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719D1-BFF4-27C6-8CC8-B7A17644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330FD-0192-CDFC-5F55-689D3EC7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4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985E-E677-1F03-3178-BF06C6CF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7757F-2BC5-B0DA-F649-7B8CAC70A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27A85-50B0-299C-4480-C0D093D49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E9C0A-47F7-F0F6-EA96-0438C5C69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48A6D-5622-7623-9696-46D4A3645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6FBE1-9B3C-A305-6A99-B70AF5E2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7DC92-E919-AB9C-0E51-BB7E9CD0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05ACA-99D0-C259-F226-20AB45C4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7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A04E-1244-0CF5-1818-A02982FB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8D1B-6CDD-1DD0-B62B-ED78B4C6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BEE65-7727-F781-12D7-5D7D41E7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A0E3F-5975-521F-3A17-4F46C6BA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3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5A65A5-AD15-01E8-B8B4-315E15DA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33EDD-7414-B24C-BC95-4AE265C2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C7499-A607-781F-6058-07C4F798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2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760B-3C18-3FEA-5A38-DEB5BA05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08583-5C9E-0407-EFE8-E836F2B0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F98C5-C6A5-AF14-7B8A-BA1B24983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60EAB-0101-42A4-BE70-19A7CA63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1E884-0B7D-5F97-16F6-FFC54169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079B1-434E-3F80-0390-C12CC933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9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2D34-55DA-E888-A536-6C907E5F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76226-5FE7-76D7-6183-6A72A03B6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81BA4-C6CE-69E3-97D8-7DE251298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84950-D3FA-E009-29F5-3FBA3934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4181B-07F3-3D47-EAC8-DE628BE7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D5256-6D46-F5ED-5730-7473775D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3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019D9-6F6E-2DA7-BCCB-74D93A04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8494B-FC20-FA3B-BC60-365879F6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8AD9-25A6-6EC7-C366-71D641BD6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68AA5-56A1-B957-DAD8-83DE537B1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6A089-A492-A311-6E05-A5F5C746B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1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9A6E593-A0B1-D91B-B5A8-31FD415D3982}"/>
              </a:ext>
            </a:extLst>
          </p:cNvPr>
          <p:cNvGrpSpPr/>
          <p:nvPr/>
        </p:nvGrpSpPr>
        <p:grpSpPr>
          <a:xfrm>
            <a:off x="1581807" y="1335239"/>
            <a:ext cx="10058400" cy="259492"/>
            <a:chOff x="1066800" y="757170"/>
            <a:chExt cx="10058400" cy="2594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B2C3BA-FB83-AC45-40E2-80EA09335002}"/>
                </a:ext>
              </a:extLst>
            </p:cNvPr>
            <p:cNvSpPr/>
            <p:nvPr/>
          </p:nvSpPr>
          <p:spPr>
            <a:xfrm>
              <a:off x="1066800" y="757170"/>
              <a:ext cx="10058400" cy="2594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9292BB-77A9-80AD-66DE-43C8CB5917BB}"/>
                </a:ext>
              </a:extLst>
            </p:cNvPr>
            <p:cNvSpPr/>
            <p:nvPr/>
          </p:nvSpPr>
          <p:spPr>
            <a:xfrm>
              <a:off x="3649362" y="757170"/>
              <a:ext cx="2764220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70EBCCC-E747-0547-9FFB-6598296FA6A0}"/>
              </a:ext>
            </a:extLst>
          </p:cNvPr>
          <p:cNvSpPr txBox="1"/>
          <p:nvPr/>
        </p:nvSpPr>
        <p:spPr>
          <a:xfrm>
            <a:off x="275186" y="1280319"/>
            <a:ext cx="173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809572-E3BA-B4C8-1D45-12A1B0217286}"/>
              </a:ext>
            </a:extLst>
          </p:cNvPr>
          <p:cNvGrpSpPr/>
          <p:nvPr/>
        </p:nvGrpSpPr>
        <p:grpSpPr>
          <a:xfrm>
            <a:off x="1581807" y="2402039"/>
            <a:ext cx="10058400" cy="259492"/>
            <a:chOff x="1066800" y="757170"/>
            <a:chExt cx="10058400" cy="2594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E83344-1B90-AC4C-F72C-F177867DBE66}"/>
                </a:ext>
              </a:extLst>
            </p:cNvPr>
            <p:cNvSpPr/>
            <p:nvPr/>
          </p:nvSpPr>
          <p:spPr>
            <a:xfrm>
              <a:off x="1066800" y="757170"/>
              <a:ext cx="10058400" cy="2594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A37A9A-4893-620F-EA0D-961CAAD84C47}"/>
                </a:ext>
              </a:extLst>
            </p:cNvPr>
            <p:cNvSpPr/>
            <p:nvPr/>
          </p:nvSpPr>
          <p:spPr>
            <a:xfrm>
              <a:off x="1757500" y="757170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8A2F00E-FCD6-0C61-0C49-488D9987F508}"/>
              </a:ext>
            </a:extLst>
          </p:cNvPr>
          <p:cNvSpPr txBox="1"/>
          <p:nvPr/>
        </p:nvSpPr>
        <p:spPr>
          <a:xfrm>
            <a:off x="4346847" y="447165"/>
            <a:ext cx="467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case there is only 1 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3B527A-F142-1F1F-CF60-03B78A379100}"/>
              </a:ext>
            </a:extLst>
          </p:cNvPr>
          <p:cNvSpPr txBox="1"/>
          <p:nvPr/>
        </p:nvSpPr>
        <p:spPr>
          <a:xfrm>
            <a:off x="275186" y="2298139"/>
            <a:ext cx="173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44F535-6D89-454D-6958-BA54574540A7}"/>
              </a:ext>
            </a:extLst>
          </p:cNvPr>
          <p:cNvSpPr/>
          <p:nvPr/>
        </p:nvSpPr>
        <p:spPr>
          <a:xfrm>
            <a:off x="4929779" y="2402039"/>
            <a:ext cx="880596" cy="259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095397-AA37-1371-1D38-045851B5A1B4}"/>
              </a:ext>
            </a:extLst>
          </p:cNvPr>
          <p:cNvSpPr/>
          <p:nvPr/>
        </p:nvSpPr>
        <p:spPr>
          <a:xfrm>
            <a:off x="6380918" y="2396099"/>
            <a:ext cx="880596" cy="259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ABFBF-18EF-37FA-9E98-17933CBA8E9D}"/>
              </a:ext>
            </a:extLst>
          </p:cNvPr>
          <p:cNvSpPr/>
          <p:nvPr/>
        </p:nvSpPr>
        <p:spPr>
          <a:xfrm>
            <a:off x="7952215" y="2405009"/>
            <a:ext cx="880596" cy="259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9E8907-B20B-9801-CCE3-77B5C1FD6B4C}"/>
              </a:ext>
            </a:extLst>
          </p:cNvPr>
          <p:cNvSpPr/>
          <p:nvPr/>
        </p:nvSpPr>
        <p:spPr>
          <a:xfrm>
            <a:off x="9083214" y="2396099"/>
            <a:ext cx="880596" cy="259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609861-4E1E-6FCF-FD7A-EB6DD5D22A74}"/>
              </a:ext>
            </a:extLst>
          </p:cNvPr>
          <p:cNvCxnSpPr/>
          <p:nvPr/>
        </p:nvCxnSpPr>
        <p:spPr>
          <a:xfrm>
            <a:off x="4164369" y="1048459"/>
            <a:ext cx="0" cy="21861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72584D-3C01-FDDE-7DC7-09B9910B5189}"/>
              </a:ext>
            </a:extLst>
          </p:cNvPr>
          <p:cNvCxnSpPr/>
          <p:nvPr/>
        </p:nvCxnSpPr>
        <p:spPr>
          <a:xfrm>
            <a:off x="4929779" y="948611"/>
            <a:ext cx="0" cy="21861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C209E0-792E-D4A5-83AE-C7261C59F50B}"/>
              </a:ext>
            </a:extLst>
          </p:cNvPr>
          <p:cNvCxnSpPr/>
          <p:nvPr/>
        </p:nvCxnSpPr>
        <p:spPr>
          <a:xfrm>
            <a:off x="5810375" y="948611"/>
            <a:ext cx="0" cy="21861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C515FE-09EB-9379-0A8E-F7DAC4191DFF}"/>
              </a:ext>
            </a:extLst>
          </p:cNvPr>
          <p:cNvCxnSpPr/>
          <p:nvPr/>
        </p:nvCxnSpPr>
        <p:spPr>
          <a:xfrm>
            <a:off x="6380918" y="1048459"/>
            <a:ext cx="0" cy="21861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2FD911-B4AF-2636-2BFB-4268FF61D4E8}"/>
              </a:ext>
            </a:extLst>
          </p:cNvPr>
          <p:cNvCxnSpPr/>
          <p:nvPr/>
        </p:nvCxnSpPr>
        <p:spPr>
          <a:xfrm>
            <a:off x="6924473" y="949821"/>
            <a:ext cx="0" cy="21861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2D17719-E955-CE33-9A06-7FD9D30FFDFA}"/>
              </a:ext>
            </a:extLst>
          </p:cNvPr>
          <p:cNvSpPr txBox="1"/>
          <p:nvPr/>
        </p:nvSpPr>
        <p:spPr>
          <a:xfrm>
            <a:off x="2272507" y="4245091"/>
            <a:ext cx="6120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begin with the destination boundaries</a:t>
            </a:r>
          </a:p>
          <a:p>
            <a:r>
              <a:rPr lang="en-US" dirty="0"/>
              <a:t> - reverse map them to the source boundaries</a:t>
            </a:r>
          </a:p>
          <a:p>
            <a:r>
              <a:rPr lang="en-US" dirty="0"/>
              <a:t> - and consider the only places where they intersect with the seed ranges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ECC428-DF48-E5B4-50A5-B9CA8879D5D4}"/>
              </a:ext>
            </a:extLst>
          </p:cNvPr>
          <p:cNvSpPr/>
          <p:nvPr/>
        </p:nvSpPr>
        <p:spPr>
          <a:xfrm>
            <a:off x="1581807" y="3322368"/>
            <a:ext cx="10058400" cy="259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2B2A1E-DE5C-83D1-586F-72C4D1A389EF}"/>
              </a:ext>
            </a:extLst>
          </p:cNvPr>
          <p:cNvSpPr/>
          <p:nvPr/>
        </p:nvSpPr>
        <p:spPr>
          <a:xfrm>
            <a:off x="4892568" y="3322808"/>
            <a:ext cx="880596" cy="259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00B277-AE30-C9E7-C764-8FBB8F85C74B}"/>
              </a:ext>
            </a:extLst>
          </p:cNvPr>
          <p:cNvSpPr/>
          <p:nvPr/>
        </p:nvSpPr>
        <p:spPr>
          <a:xfrm>
            <a:off x="3678622" y="3321928"/>
            <a:ext cx="880596" cy="259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39ACEC-5D89-79FA-546A-C7D88E9A64AF}"/>
              </a:ext>
            </a:extLst>
          </p:cNvPr>
          <p:cNvSpPr/>
          <p:nvPr/>
        </p:nvSpPr>
        <p:spPr>
          <a:xfrm>
            <a:off x="6170709" y="3333153"/>
            <a:ext cx="880596" cy="259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2238F9-B012-AD82-7A92-9919624BFBC1}"/>
              </a:ext>
            </a:extLst>
          </p:cNvPr>
          <p:cNvSpPr/>
          <p:nvPr/>
        </p:nvSpPr>
        <p:spPr>
          <a:xfrm>
            <a:off x="8519775" y="3325338"/>
            <a:ext cx="880596" cy="259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80CE35-BB1B-F32E-B612-66A3CA177F58}"/>
              </a:ext>
            </a:extLst>
          </p:cNvPr>
          <p:cNvSpPr/>
          <p:nvPr/>
        </p:nvSpPr>
        <p:spPr>
          <a:xfrm>
            <a:off x="9733721" y="3318037"/>
            <a:ext cx="880596" cy="259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5A862B-6FE3-4E04-05F0-9925693A9D4E}"/>
              </a:ext>
            </a:extLst>
          </p:cNvPr>
          <p:cNvSpPr txBox="1"/>
          <p:nvPr/>
        </p:nvSpPr>
        <p:spPr>
          <a:xfrm>
            <a:off x="274903" y="3311200"/>
            <a:ext cx="86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592EF7-4166-B6A5-BCDA-70736FAD8567}"/>
              </a:ext>
            </a:extLst>
          </p:cNvPr>
          <p:cNvCxnSpPr>
            <a:stCxn id="12" idx="2"/>
            <a:endCxn id="31" idx="0"/>
          </p:cNvCxnSpPr>
          <p:nvPr/>
        </p:nvCxnSpPr>
        <p:spPr>
          <a:xfrm>
            <a:off x="2712805" y="2661531"/>
            <a:ext cx="1406115" cy="66039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17A713-0CFF-CCC0-507C-5AE49A641965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 flipH="1">
            <a:off x="5332866" y="2661531"/>
            <a:ext cx="37211" cy="6612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3B2C08-FB23-BD64-C630-50C99924A34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685399" y="2661971"/>
            <a:ext cx="2274674" cy="6633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D9FA0B-75AE-E053-5B71-C620FB0DE162}"/>
              </a:ext>
            </a:extLst>
          </p:cNvPr>
          <p:cNvCxnSpPr>
            <a:cxnSpLocks/>
            <a:stCxn id="17" idx="2"/>
            <a:endCxn id="32" idx="0"/>
          </p:cNvCxnSpPr>
          <p:nvPr/>
        </p:nvCxnSpPr>
        <p:spPr>
          <a:xfrm flipH="1">
            <a:off x="6611007" y="2664501"/>
            <a:ext cx="1781506" cy="6686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934931-ECE5-4A93-FF83-3F8515039B8A}"/>
              </a:ext>
            </a:extLst>
          </p:cNvPr>
          <p:cNvCxnSpPr>
            <a:cxnSpLocks/>
            <a:stCxn id="18" idx="2"/>
            <a:endCxn id="34" idx="0"/>
          </p:cNvCxnSpPr>
          <p:nvPr/>
        </p:nvCxnSpPr>
        <p:spPr>
          <a:xfrm>
            <a:off x="9523512" y="2655591"/>
            <a:ext cx="650507" cy="66244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7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9A6E593-A0B1-D91B-B5A8-31FD415D3982}"/>
              </a:ext>
            </a:extLst>
          </p:cNvPr>
          <p:cNvGrpSpPr/>
          <p:nvPr/>
        </p:nvGrpSpPr>
        <p:grpSpPr>
          <a:xfrm>
            <a:off x="1581807" y="1335239"/>
            <a:ext cx="10058400" cy="259492"/>
            <a:chOff x="1066800" y="757170"/>
            <a:chExt cx="10058400" cy="2594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B2C3BA-FB83-AC45-40E2-80EA09335002}"/>
                </a:ext>
              </a:extLst>
            </p:cNvPr>
            <p:cNvSpPr/>
            <p:nvPr/>
          </p:nvSpPr>
          <p:spPr>
            <a:xfrm>
              <a:off x="1066800" y="757170"/>
              <a:ext cx="10058400" cy="2594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9292BB-77A9-80AD-66DE-43C8CB5917BB}"/>
                </a:ext>
              </a:extLst>
            </p:cNvPr>
            <p:cNvSpPr/>
            <p:nvPr/>
          </p:nvSpPr>
          <p:spPr>
            <a:xfrm>
              <a:off x="3649362" y="757170"/>
              <a:ext cx="2764220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70EBCCC-E747-0547-9FFB-6598296FA6A0}"/>
              </a:ext>
            </a:extLst>
          </p:cNvPr>
          <p:cNvSpPr txBox="1"/>
          <p:nvPr/>
        </p:nvSpPr>
        <p:spPr>
          <a:xfrm>
            <a:off x="275186" y="1280319"/>
            <a:ext cx="173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2F00E-FCD6-0C61-0C49-488D9987F508}"/>
              </a:ext>
            </a:extLst>
          </p:cNvPr>
          <p:cNvSpPr txBox="1"/>
          <p:nvPr/>
        </p:nvSpPr>
        <p:spPr>
          <a:xfrm>
            <a:off x="4346847" y="447165"/>
            <a:ext cx="467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maps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609861-4E1E-6FCF-FD7A-EB6DD5D22A74}"/>
              </a:ext>
            </a:extLst>
          </p:cNvPr>
          <p:cNvCxnSpPr/>
          <p:nvPr/>
        </p:nvCxnSpPr>
        <p:spPr>
          <a:xfrm>
            <a:off x="4164369" y="1048459"/>
            <a:ext cx="0" cy="21861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72584D-3C01-FDDE-7DC7-09B9910B5189}"/>
              </a:ext>
            </a:extLst>
          </p:cNvPr>
          <p:cNvCxnSpPr/>
          <p:nvPr/>
        </p:nvCxnSpPr>
        <p:spPr>
          <a:xfrm>
            <a:off x="4929779" y="948611"/>
            <a:ext cx="0" cy="21861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C209E0-792E-D4A5-83AE-C7261C59F50B}"/>
              </a:ext>
            </a:extLst>
          </p:cNvPr>
          <p:cNvCxnSpPr/>
          <p:nvPr/>
        </p:nvCxnSpPr>
        <p:spPr>
          <a:xfrm>
            <a:off x="5810375" y="948611"/>
            <a:ext cx="0" cy="21861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C515FE-09EB-9379-0A8E-F7DAC4191DFF}"/>
              </a:ext>
            </a:extLst>
          </p:cNvPr>
          <p:cNvCxnSpPr/>
          <p:nvPr/>
        </p:nvCxnSpPr>
        <p:spPr>
          <a:xfrm>
            <a:off x="6380918" y="1048459"/>
            <a:ext cx="0" cy="21861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2FD911-B4AF-2636-2BFB-4268FF61D4E8}"/>
              </a:ext>
            </a:extLst>
          </p:cNvPr>
          <p:cNvCxnSpPr/>
          <p:nvPr/>
        </p:nvCxnSpPr>
        <p:spPr>
          <a:xfrm>
            <a:off x="6924473" y="949821"/>
            <a:ext cx="0" cy="21861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2D17719-E955-CE33-9A06-7FD9D30FFDFA}"/>
              </a:ext>
            </a:extLst>
          </p:cNvPr>
          <p:cNvSpPr txBox="1"/>
          <p:nvPr/>
        </p:nvSpPr>
        <p:spPr>
          <a:xfrm>
            <a:off x="2750372" y="5447911"/>
            <a:ext cx="6120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begin with the destination boundaries in output2</a:t>
            </a:r>
          </a:p>
          <a:p>
            <a:r>
              <a:rPr lang="en-US" dirty="0"/>
              <a:t> - reverse map them to the source boundaries in map 2</a:t>
            </a:r>
          </a:p>
          <a:p>
            <a:r>
              <a:rPr lang="en-US" dirty="0"/>
              <a:t> – Then incorporate the candidate boundaries in output 1</a:t>
            </a:r>
          </a:p>
          <a:p>
            <a:r>
              <a:rPr lang="en-US" dirty="0"/>
              <a:t> - then reverse map everything to source boundaries in map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228AEE-0C4B-774B-79D2-6665BF34ABBC}"/>
              </a:ext>
            </a:extLst>
          </p:cNvPr>
          <p:cNvGrpSpPr/>
          <p:nvPr/>
        </p:nvGrpSpPr>
        <p:grpSpPr>
          <a:xfrm>
            <a:off x="274903" y="2298139"/>
            <a:ext cx="11365304" cy="1382393"/>
            <a:chOff x="274903" y="2298139"/>
            <a:chExt cx="11365304" cy="13823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C809572-E3BA-B4C8-1D45-12A1B0217286}"/>
                </a:ext>
              </a:extLst>
            </p:cNvPr>
            <p:cNvGrpSpPr/>
            <p:nvPr/>
          </p:nvGrpSpPr>
          <p:grpSpPr>
            <a:xfrm>
              <a:off x="1581807" y="2402039"/>
              <a:ext cx="10058400" cy="259492"/>
              <a:chOff x="1066800" y="757170"/>
              <a:chExt cx="10058400" cy="25949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E83344-1B90-AC4C-F72C-F177867DBE66}"/>
                  </a:ext>
                </a:extLst>
              </p:cNvPr>
              <p:cNvSpPr/>
              <p:nvPr/>
            </p:nvSpPr>
            <p:spPr>
              <a:xfrm>
                <a:off x="1066800" y="757170"/>
                <a:ext cx="10058400" cy="25949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EA37A9A-4893-620F-EA0D-961CAAD84C47}"/>
                  </a:ext>
                </a:extLst>
              </p:cNvPr>
              <p:cNvSpPr/>
              <p:nvPr/>
            </p:nvSpPr>
            <p:spPr>
              <a:xfrm>
                <a:off x="1757500" y="757170"/>
                <a:ext cx="880596" cy="25949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3B527A-F142-1F1F-CF60-03B78A379100}"/>
                </a:ext>
              </a:extLst>
            </p:cNvPr>
            <p:cNvSpPr txBox="1"/>
            <p:nvPr/>
          </p:nvSpPr>
          <p:spPr>
            <a:xfrm>
              <a:off x="275186" y="2298139"/>
              <a:ext cx="173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map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44F535-6D89-454D-6958-BA54574540A7}"/>
                </a:ext>
              </a:extLst>
            </p:cNvPr>
            <p:cNvSpPr/>
            <p:nvPr/>
          </p:nvSpPr>
          <p:spPr>
            <a:xfrm>
              <a:off x="4929779" y="2402039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095397-AA37-1371-1D38-045851B5A1B4}"/>
                </a:ext>
              </a:extLst>
            </p:cNvPr>
            <p:cNvSpPr/>
            <p:nvPr/>
          </p:nvSpPr>
          <p:spPr>
            <a:xfrm>
              <a:off x="6380918" y="2396099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DABFBF-18EF-37FA-9E98-17933CBA8E9D}"/>
                </a:ext>
              </a:extLst>
            </p:cNvPr>
            <p:cNvSpPr/>
            <p:nvPr/>
          </p:nvSpPr>
          <p:spPr>
            <a:xfrm>
              <a:off x="7952215" y="2405009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9E8907-B20B-9801-CCE3-77B5C1FD6B4C}"/>
                </a:ext>
              </a:extLst>
            </p:cNvPr>
            <p:cNvSpPr/>
            <p:nvPr/>
          </p:nvSpPr>
          <p:spPr>
            <a:xfrm>
              <a:off x="9083214" y="2396099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ECC428-DF48-E5B4-50A5-B9CA8879D5D4}"/>
                </a:ext>
              </a:extLst>
            </p:cNvPr>
            <p:cNvSpPr/>
            <p:nvPr/>
          </p:nvSpPr>
          <p:spPr>
            <a:xfrm>
              <a:off x="1581807" y="3322368"/>
              <a:ext cx="10058400" cy="2594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F2B2A1E-DE5C-83D1-586F-72C4D1A389EF}"/>
                </a:ext>
              </a:extLst>
            </p:cNvPr>
            <p:cNvSpPr/>
            <p:nvPr/>
          </p:nvSpPr>
          <p:spPr>
            <a:xfrm>
              <a:off x="4892568" y="3322808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100B277-AE30-C9E7-C764-8FBB8F85C74B}"/>
                </a:ext>
              </a:extLst>
            </p:cNvPr>
            <p:cNvSpPr/>
            <p:nvPr/>
          </p:nvSpPr>
          <p:spPr>
            <a:xfrm>
              <a:off x="3678622" y="3321928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39ACEC-5D89-79FA-546A-C7D88E9A64AF}"/>
                </a:ext>
              </a:extLst>
            </p:cNvPr>
            <p:cNvSpPr/>
            <p:nvPr/>
          </p:nvSpPr>
          <p:spPr>
            <a:xfrm>
              <a:off x="6170709" y="3333153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2238F9-B012-AD82-7A92-9919624BFBC1}"/>
                </a:ext>
              </a:extLst>
            </p:cNvPr>
            <p:cNvSpPr/>
            <p:nvPr/>
          </p:nvSpPr>
          <p:spPr>
            <a:xfrm>
              <a:off x="8519775" y="3325338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580CE35-BB1B-F32E-B612-66A3CA177F58}"/>
                </a:ext>
              </a:extLst>
            </p:cNvPr>
            <p:cNvSpPr/>
            <p:nvPr/>
          </p:nvSpPr>
          <p:spPr>
            <a:xfrm>
              <a:off x="9733721" y="3318037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5A862B-6FE3-4E04-05F0-9925693A9D4E}"/>
                </a:ext>
              </a:extLst>
            </p:cNvPr>
            <p:cNvSpPr txBox="1"/>
            <p:nvPr/>
          </p:nvSpPr>
          <p:spPr>
            <a:xfrm>
              <a:off x="274903" y="3311200"/>
              <a:ext cx="1096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1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0592EF7-4166-B6A5-BCDA-70736FAD8567}"/>
                </a:ext>
              </a:extLst>
            </p:cNvPr>
            <p:cNvCxnSpPr>
              <a:stCxn id="12" idx="2"/>
              <a:endCxn id="31" idx="0"/>
            </p:cNvCxnSpPr>
            <p:nvPr/>
          </p:nvCxnSpPr>
          <p:spPr>
            <a:xfrm>
              <a:off x="2712805" y="2661531"/>
              <a:ext cx="1406115" cy="6603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117A713-0CFF-CCC0-507C-5AE49A641965}"/>
                </a:ext>
              </a:extLst>
            </p:cNvPr>
            <p:cNvCxnSpPr>
              <a:cxnSpLocks/>
              <a:stCxn id="15" idx="2"/>
              <a:endCxn id="30" idx="0"/>
            </p:cNvCxnSpPr>
            <p:nvPr/>
          </p:nvCxnSpPr>
          <p:spPr>
            <a:xfrm flipH="1">
              <a:off x="5332866" y="2661531"/>
              <a:ext cx="37211" cy="66127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C3B2C08-FB23-BD64-C630-50C99924A340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85399" y="2661971"/>
              <a:ext cx="2274674" cy="6633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7D9FA0B-75AE-E053-5B71-C620FB0DE162}"/>
                </a:ext>
              </a:extLst>
            </p:cNvPr>
            <p:cNvCxnSpPr>
              <a:cxnSpLocks/>
              <a:stCxn id="17" idx="2"/>
              <a:endCxn id="32" idx="0"/>
            </p:cNvCxnSpPr>
            <p:nvPr/>
          </p:nvCxnSpPr>
          <p:spPr>
            <a:xfrm flipH="1">
              <a:off x="6611007" y="2664501"/>
              <a:ext cx="1781506" cy="66865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D934931-ECE5-4A93-FF83-3F8515039B8A}"/>
                </a:ext>
              </a:extLst>
            </p:cNvPr>
            <p:cNvCxnSpPr>
              <a:cxnSpLocks/>
              <a:stCxn id="18" idx="2"/>
              <a:endCxn id="34" idx="0"/>
            </p:cNvCxnSpPr>
            <p:nvPr/>
          </p:nvCxnSpPr>
          <p:spPr>
            <a:xfrm>
              <a:off x="9523512" y="2655591"/>
              <a:ext cx="650507" cy="66244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633097-E766-3C48-C4F9-8736841C0EE4}"/>
              </a:ext>
            </a:extLst>
          </p:cNvPr>
          <p:cNvGrpSpPr/>
          <p:nvPr/>
        </p:nvGrpSpPr>
        <p:grpSpPr>
          <a:xfrm>
            <a:off x="274903" y="4029420"/>
            <a:ext cx="11365304" cy="1382393"/>
            <a:chOff x="274903" y="2298139"/>
            <a:chExt cx="11365304" cy="138239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A34C3F-7944-48B6-2970-1934E6F486B0}"/>
                </a:ext>
              </a:extLst>
            </p:cNvPr>
            <p:cNvGrpSpPr/>
            <p:nvPr/>
          </p:nvGrpSpPr>
          <p:grpSpPr>
            <a:xfrm>
              <a:off x="1581807" y="2402039"/>
              <a:ext cx="10058400" cy="259492"/>
              <a:chOff x="1066800" y="757170"/>
              <a:chExt cx="10058400" cy="25949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D100FF8-9EF1-F5D8-031C-1A82016F06FC}"/>
                  </a:ext>
                </a:extLst>
              </p:cNvPr>
              <p:cNvSpPr/>
              <p:nvPr/>
            </p:nvSpPr>
            <p:spPr>
              <a:xfrm>
                <a:off x="1066800" y="757170"/>
                <a:ext cx="10058400" cy="25949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229699D-06E9-F043-232B-88015BABF852}"/>
                  </a:ext>
                </a:extLst>
              </p:cNvPr>
              <p:cNvSpPr/>
              <p:nvPr/>
            </p:nvSpPr>
            <p:spPr>
              <a:xfrm>
                <a:off x="1757500" y="757170"/>
                <a:ext cx="880596" cy="25949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D1B4DF-F52F-D03D-1A3C-6AA2272C1542}"/>
                </a:ext>
              </a:extLst>
            </p:cNvPr>
            <p:cNvSpPr txBox="1"/>
            <p:nvPr/>
          </p:nvSpPr>
          <p:spPr>
            <a:xfrm>
              <a:off x="275186" y="2298139"/>
              <a:ext cx="173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map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61BB65-FA17-C0DE-68B2-B2EC7909BFFF}"/>
                </a:ext>
              </a:extLst>
            </p:cNvPr>
            <p:cNvSpPr/>
            <p:nvPr/>
          </p:nvSpPr>
          <p:spPr>
            <a:xfrm>
              <a:off x="4929779" y="2402039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610CD-2AB4-0019-94D3-D852A4FA222E}"/>
                </a:ext>
              </a:extLst>
            </p:cNvPr>
            <p:cNvSpPr/>
            <p:nvPr/>
          </p:nvSpPr>
          <p:spPr>
            <a:xfrm>
              <a:off x="6380918" y="2396099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93CE31-B5AE-14D3-511D-6A9793336A68}"/>
                </a:ext>
              </a:extLst>
            </p:cNvPr>
            <p:cNvSpPr/>
            <p:nvPr/>
          </p:nvSpPr>
          <p:spPr>
            <a:xfrm>
              <a:off x="7952215" y="2405009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DDDC8B-8D85-7EF2-7A8E-7057FE8E4166}"/>
                </a:ext>
              </a:extLst>
            </p:cNvPr>
            <p:cNvSpPr/>
            <p:nvPr/>
          </p:nvSpPr>
          <p:spPr>
            <a:xfrm>
              <a:off x="9083214" y="2396099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472B38-D8AA-61FB-7650-1EFD53A1E1A7}"/>
                </a:ext>
              </a:extLst>
            </p:cNvPr>
            <p:cNvSpPr/>
            <p:nvPr/>
          </p:nvSpPr>
          <p:spPr>
            <a:xfrm>
              <a:off x="1581807" y="3322368"/>
              <a:ext cx="10058400" cy="2594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81210F-37B5-CC8B-F82F-2B165A047E1A}"/>
                </a:ext>
              </a:extLst>
            </p:cNvPr>
            <p:cNvSpPr/>
            <p:nvPr/>
          </p:nvSpPr>
          <p:spPr>
            <a:xfrm>
              <a:off x="4892568" y="3322808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7BE350A-9B2B-A7A4-403E-506DF90F0182}"/>
                </a:ext>
              </a:extLst>
            </p:cNvPr>
            <p:cNvSpPr/>
            <p:nvPr/>
          </p:nvSpPr>
          <p:spPr>
            <a:xfrm>
              <a:off x="3678622" y="3321928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582EB9-A9EE-EA1C-147F-5E251F3C2EC2}"/>
                </a:ext>
              </a:extLst>
            </p:cNvPr>
            <p:cNvSpPr/>
            <p:nvPr/>
          </p:nvSpPr>
          <p:spPr>
            <a:xfrm>
              <a:off x="6170709" y="3333153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E9EBF8-847B-24EF-A0BF-FEA4B4D56967}"/>
                </a:ext>
              </a:extLst>
            </p:cNvPr>
            <p:cNvSpPr/>
            <p:nvPr/>
          </p:nvSpPr>
          <p:spPr>
            <a:xfrm>
              <a:off x="8519775" y="3325338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2D060C2-B4C8-0461-4A7B-421472F8C3F0}"/>
                </a:ext>
              </a:extLst>
            </p:cNvPr>
            <p:cNvSpPr/>
            <p:nvPr/>
          </p:nvSpPr>
          <p:spPr>
            <a:xfrm>
              <a:off x="9733721" y="3318037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AFE0EC1-6AEA-2330-1892-5CF703A2A135}"/>
                </a:ext>
              </a:extLst>
            </p:cNvPr>
            <p:cNvSpPr txBox="1"/>
            <p:nvPr/>
          </p:nvSpPr>
          <p:spPr>
            <a:xfrm>
              <a:off x="274903" y="3311200"/>
              <a:ext cx="1163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2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46605A2-E5EE-5A95-8938-80D56DCCC505}"/>
                </a:ext>
              </a:extLst>
            </p:cNvPr>
            <p:cNvCxnSpPr>
              <a:stCxn id="54" idx="2"/>
              <a:endCxn id="40" idx="0"/>
            </p:cNvCxnSpPr>
            <p:nvPr/>
          </p:nvCxnSpPr>
          <p:spPr>
            <a:xfrm>
              <a:off x="2712805" y="2661531"/>
              <a:ext cx="1406115" cy="6603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5ED75B2-2106-9081-BC84-2EB5738BF873}"/>
                </a:ext>
              </a:extLst>
            </p:cNvPr>
            <p:cNvCxnSpPr>
              <a:cxnSpLocks/>
              <a:stCxn id="19" idx="2"/>
              <a:endCxn id="39" idx="0"/>
            </p:cNvCxnSpPr>
            <p:nvPr/>
          </p:nvCxnSpPr>
          <p:spPr>
            <a:xfrm flipH="1">
              <a:off x="5332866" y="2661531"/>
              <a:ext cx="37211" cy="66127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B7EDB70-4622-6B3A-C4FA-5E8542857D9A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6685399" y="2661971"/>
              <a:ext cx="2274674" cy="6633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D124BC4-17CE-7B5A-2445-2603CECAF29D}"/>
                </a:ext>
              </a:extLst>
            </p:cNvPr>
            <p:cNvCxnSpPr>
              <a:cxnSpLocks/>
              <a:stCxn id="21" idx="2"/>
              <a:endCxn id="42" idx="0"/>
            </p:cNvCxnSpPr>
            <p:nvPr/>
          </p:nvCxnSpPr>
          <p:spPr>
            <a:xfrm flipH="1">
              <a:off x="6611007" y="2664501"/>
              <a:ext cx="1781506" cy="66865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0F4001B-3D69-6B67-0A25-7380C79AB7B2}"/>
                </a:ext>
              </a:extLst>
            </p:cNvPr>
            <p:cNvCxnSpPr>
              <a:cxnSpLocks/>
              <a:stCxn id="28" idx="2"/>
              <a:endCxn id="45" idx="0"/>
            </p:cNvCxnSpPr>
            <p:nvPr/>
          </p:nvCxnSpPr>
          <p:spPr>
            <a:xfrm>
              <a:off x="9523512" y="2655591"/>
              <a:ext cx="650507" cy="66244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413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94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Yucheng Low</dc:creator>
  <cp:lastModifiedBy>Yucheng Low</cp:lastModifiedBy>
  <cp:revision>1</cp:revision>
  <dcterms:created xsi:type="dcterms:W3CDTF">2023-12-06T05:55:49Z</dcterms:created>
  <dcterms:modified xsi:type="dcterms:W3CDTF">2023-12-06T06:03:00Z</dcterms:modified>
</cp:coreProperties>
</file>