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springbootdev.com/2017/08/23/spring-security-authentication-architecture/" TargetMode="Externa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LR Porta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TLR Portal</a:t>
            </a:r>
          </a:p>
        </p:txBody>
      </p:sp>
      <p:sp>
        <p:nvSpPr>
          <p:cNvPr id="120" name="Demonstratio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Demonstration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pring security work fl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pPr/>
            <a:r>
              <a:t>Spring security work flow</a:t>
            </a:r>
          </a:p>
        </p:txBody>
      </p:sp>
      <p:sp>
        <p:nvSpPr>
          <p:cNvPr id="123" name="https://springbootdev.com/2017/08/23/spring-security-authentication-architecture/…"/>
          <p:cNvSpPr txBox="1"/>
          <p:nvPr>
            <p:ph type="body" sz="half" idx="1"/>
          </p:nvPr>
        </p:nvSpPr>
        <p:spPr>
          <a:xfrm>
            <a:off x="1754658" y="6746875"/>
            <a:ext cx="10562284" cy="3679825"/>
          </a:xfrm>
          <a:prstGeom prst="rect">
            <a:avLst/>
          </a:prstGeom>
        </p:spPr>
        <p:txBody>
          <a:bodyPr anchor="t"/>
          <a:lstStyle/>
          <a:p>
            <a:pPr>
              <a:defRPr sz="1800"/>
            </a:pPr>
            <a:r>
              <a:rPr u="sng">
                <a:hlinkClick r:id="rId2" invalidUrl="" action="" tgtFrame="" tooltip="" history="1" highlightClick="0" endSnd="0"/>
              </a:rPr>
              <a:t>https://springbootdev.com/2017/08/23/spring-security-authentication-architecture/</a:t>
            </a:r>
          </a:p>
          <a:p>
            <a:pPr>
              <a:defRPr sz="1800"/>
            </a:pPr>
            <a:r>
              <a:t>LdapAuthenticationProvider</a:t>
            </a:r>
          </a:p>
          <a:p>
            <a:pPr>
              <a:defRPr sz="1800"/>
            </a:pPr>
            <a:r>
              <a:t>2,3 - SecurityConfiguration, 4 - Authenticator, 5 - UserService, 6 - SystemUser</a:t>
            </a:r>
          </a:p>
        </p:txBody>
      </p:sp>
      <p:pic>
        <p:nvPicPr>
          <p:cNvPr id="12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96394" y="2076450"/>
            <a:ext cx="5839694" cy="43721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pring batch work fl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Spring batch work flow</a:t>
            </a:r>
          </a:p>
        </p:txBody>
      </p:sp>
      <p:sp>
        <p:nvSpPr>
          <p:cNvPr id="127" name="BatchConfiguration…"/>
          <p:cNvSpPr txBox="1"/>
          <p:nvPr>
            <p:ph type="body" sz="half" idx="1"/>
          </p:nvPr>
        </p:nvSpPr>
        <p:spPr>
          <a:xfrm>
            <a:off x="2016394" y="6034371"/>
            <a:ext cx="10562284" cy="3679826"/>
          </a:xfrm>
          <a:prstGeom prst="rect">
            <a:avLst/>
          </a:prstGeom>
        </p:spPr>
        <p:txBody>
          <a:bodyPr anchor="t"/>
          <a:lstStyle/>
          <a:p>
            <a:pPr>
              <a:defRPr sz="1800"/>
            </a:pPr>
          </a:p>
          <a:p>
            <a:pPr>
              <a:defRPr sz="1800"/>
            </a:pPr>
            <a:r>
              <a:t>BatchConfiguration</a:t>
            </a:r>
          </a:p>
          <a:p>
            <a:pPr>
              <a:defRPr sz="1800"/>
            </a:pPr>
            <a:r>
              <a:t>Scheduler</a:t>
            </a:r>
          </a:p>
          <a:p>
            <a:pPr>
              <a:defRPr sz="1800"/>
            </a:pPr>
            <a:r>
              <a:t>Transaction</a:t>
            </a:r>
          </a:p>
        </p:txBody>
      </p:sp>
      <p:pic>
        <p:nvPicPr>
          <p:cNvPr id="128" name="Screenshot 2018-12-14 at 12.18.45 PM.png" descr="Screenshot 2018-12-14 at 12.18.4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60291" y="2033587"/>
            <a:ext cx="6223800" cy="4411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