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2024/8/21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2024/8/21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2024/8/21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2024/8/21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2024/8/21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2024/8/21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2024/8/21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2024/8/21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2024/8/21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2024/8/21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2024/8/21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2024/8/21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2024/8/21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2024/8/21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第一组</a:t>
            </a:r>
            <a:r>
              <a:rPr lang="en-US" altLang="zh-CN" dirty="0"/>
              <a:t>alpha</a:t>
            </a:r>
            <a:r>
              <a:rPr lang="zh-CN" altLang="en-US" dirty="0"/>
              <a:t>发布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组队小程序</a:t>
            </a:r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1F5256-EC8C-2E40-4C16-3313A827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产品需求说明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项目进度及分工说明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产品试用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65B01E-5F28-9615-AA9F-47F16271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5" y="596825"/>
            <a:ext cx="3712355" cy="58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5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D96F0-DED8-96B5-A83D-EE120663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FB8F6-16D1-BF3D-1237-43A5F6B8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202889" cy="36344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     </a:t>
            </a:r>
            <a:r>
              <a:rPr lang="zh-CN" altLang="en-US" sz="2800" dirty="0">
                <a:latin typeface="+mn-ea"/>
                <a:ea typeface="+mn-ea"/>
              </a:rPr>
              <a:t>在大学课堂上，存在许多需要组队的情况，这是一个很麻烦也很重要的问题，能否找到适合自己的队伍，这关系到之后的任务完成情况。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D17EB-46C4-6426-1075-B3706389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56" y="832268"/>
            <a:ext cx="4835210" cy="57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8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15DD0-CB86-2DBF-5F3B-90EA5AA8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0165B-6DFB-F42A-3421-84640A6F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23726"/>
            <a:ext cx="7062535" cy="36344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为此，我们需要一个组队程序。它应该有以下特点：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、即时性。课堂上组队并没有太多的考虑时间，需要比较迅速地完成组队。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、合理性。组队的队员之间个性是否契合会影响到后续的合作愉快与否，效率高低与否。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、简洁性。小程序的界面与流程需要简单直接，可以清晰地显示同学在组队的需求，进而更好地进行组员之间的匹配。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4D32EE-DA23-1244-8092-5954A8C5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192" y="702156"/>
            <a:ext cx="3285071" cy="6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4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58092-1AA5-3363-2D27-7921081B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20A7B-9D21-AE62-1300-1B7619C8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148135" cy="36344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设计要求：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P0: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保证效率，可以在较短的时间内完成需求对接。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P1: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保证可以有效地将个性契合的组员组到一起。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75B4BD-50EA-DDEF-3D2F-DF4C73BA9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134" y="1733778"/>
            <a:ext cx="3962400" cy="41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3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B76D7-294C-06E6-8A87-1FB9F1D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10366"/>
            <a:ext cx="3317328" cy="626047"/>
          </a:xfrm>
        </p:spPr>
        <p:txBody>
          <a:bodyPr/>
          <a:lstStyle/>
          <a:p>
            <a:r>
              <a:rPr lang="zh-CN" altLang="en-US" dirty="0"/>
              <a:t>项目进度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F766A-4479-ADDC-74F7-783D0A98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72" y="1683811"/>
            <a:ext cx="4840296" cy="36344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我们将设计进度分为两大阶段。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第一阶段，小程序可以根据输入人数和分组数量实现分组；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第二阶段，用户可以输入自己的性格和希望他人的性格进行匹配。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3E524A-0D1A-1B2A-1D26-F787B585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70" y="1683810"/>
            <a:ext cx="5157079" cy="45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7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6F4A8-530C-0482-98AE-FFF95862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70012"/>
            <a:ext cx="4050679" cy="2414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现在我们可以实现输入人数和小组数量进行分组。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F65ADAB-5994-F9DA-CE7A-0B0D49A0CB22}"/>
              </a:ext>
            </a:extLst>
          </p:cNvPr>
          <p:cNvSpPr txBox="1">
            <a:spLocks/>
          </p:cNvSpPr>
          <p:nvPr/>
        </p:nvSpPr>
        <p:spPr>
          <a:xfrm>
            <a:off x="581192" y="810366"/>
            <a:ext cx="3317328" cy="626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项目进度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034A08-5F19-0363-C711-DBC865267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035" y="711580"/>
            <a:ext cx="3524624" cy="6088700"/>
          </a:xfrm>
          <a:prstGeom prst="rect">
            <a:avLst/>
          </a:prstGeom>
        </p:spPr>
      </p:pic>
      <p:pic>
        <p:nvPicPr>
          <p:cNvPr id="2" name="QQ视频20240821164949">
            <a:hlinkClick r:id="" action="ppaction://media"/>
            <a:extLst>
              <a:ext uri="{FF2B5EF4-FFF2-40B4-BE49-F238E27FC236}">
                <a16:creationId xmlns:a16="http://schemas.microsoft.com/office/drawing/2014/main" id="{67E7A203-54D5-ABEF-12A3-0C65651650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31477" y="711580"/>
            <a:ext cx="27717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0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45C00-5040-7CD6-50BC-55524325D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6438"/>
            <a:ext cx="6279545" cy="428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产品经理进行了需求调研，分析程序应该具有哪些功能，确定了用户需求，设计了原型图。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产品开发依据模板，设计组队程序，完成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p0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需求。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产品测试对产品进行了测试，分析其错误并向开发反馈。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4596004-38F7-3848-2BA0-61B6E28B1696}"/>
              </a:ext>
            </a:extLst>
          </p:cNvPr>
          <p:cNvSpPr txBox="1">
            <a:spLocks/>
          </p:cNvSpPr>
          <p:nvPr/>
        </p:nvSpPr>
        <p:spPr>
          <a:xfrm>
            <a:off x="581192" y="810366"/>
            <a:ext cx="3317328" cy="626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分工说明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AF46F1-C3EC-41DE-CD02-061EA302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035" y="1436412"/>
            <a:ext cx="4815540" cy="45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5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BA3CCA2-4380-DFFD-52DC-AF011314A74E}"/>
              </a:ext>
            </a:extLst>
          </p:cNvPr>
          <p:cNvSpPr txBox="1">
            <a:spLocks/>
          </p:cNvSpPr>
          <p:nvPr/>
        </p:nvSpPr>
        <p:spPr>
          <a:xfrm>
            <a:off x="5175094" y="607775"/>
            <a:ext cx="3317328" cy="626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产品试用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35DCCE-04B5-2EE2-DB9E-04F9090D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74" y="1337810"/>
            <a:ext cx="5809451" cy="521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449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{4F8723FA-5E60-42FC-9B51-289F95F5E717}tf33552983_win32</Template>
  <TotalTime>62</TotalTime>
  <Words>309</Words>
  <Application>Microsoft Office PowerPoint</Application>
  <PresentationFormat>宽屏</PresentationFormat>
  <Paragraphs>31</Paragraphs>
  <Slides>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 UI</vt:lpstr>
      <vt:lpstr>黑体</vt:lpstr>
      <vt:lpstr>宋体</vt:lpstr>
      <vt:lpstr>Calibri</vt:lpstr>
      <vt:lpstr>Wingdings</vt:lpstr>
      <vt:lpstr>Wingdings 2</vt:lpstr>
      <vt:lpstr>DividendVTI</vt:lpstr>
      <vt:lpstr>第一组alpha发布</vt:lpstr>
      <vt:lpstr>PowerPoint 演示文稿</vt:lpstr>
      <vt:lpstr>产品需求说明</vt:lpstr>
      <vt:lpstr>产品需求说明</vt:lpstr>
      <vt:lpstr>产品需求说明</vt:lpstr>
      <vt:lpstr>项目进度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昱奇 陆</dc:creator>
  <cp:lastModifiedBy>昱奇 陆</cp:lastModifiedBy>
  <cp:revision>4</cp:revision>
  <dcterms:created xsi:type="dcterms:W3CDTF">2024-08-21T07:47:20Z</dcterms:created>
  <dcterms:modified xsi:type="dcterms:W3CDTF">2024-08-21T08:51:28Z</dcterms:modified>
</cp:coreProperties>
</file>