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3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7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8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5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2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5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8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5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9E988-64FA-4159-931A-748C5CEBD2F9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09AC-97F6-4244-A575-DDD2B8F4B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3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1F7732CA-BA50-40BD-9C45-C7212DB0FDA0}"/>
              </a:ext>
            </a:extLst>
          </p:cNvPr>
          <p:cNvSpPr/>
          <p:nvPr/>
        </p:nvSpPr>
        <p:spPr>
          <a:xfrm>
            <a:off x="936059" y="262980"/>
            <a:ext cx="1944000" cy="19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9369B-AA3D-4034-A974-18297846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9" y="586980"/>
            <a:ext cx="1296000" cy="129600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9A35BFAD-F0D1-4A80-BBB6-9C82115F8CA5}"/>
              </a:ext>
            </a:extLst>
          </p:cNvPr>
          <p:cNvSpPr/>
          <p:nvPr/>
        </p:nvSpPr>
        <p:spPr>
          <a:xfrm>
            <a:off x="3981000" y="262980"/>
            <a:ext cx="1944000" cy="19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86F17C5-6CE8-465C-A5CC-67E4726131E4}"/>
              </a:ext>
            </a:extLst>
          </p:cNvPr>
          <p:cNvSpPr/>
          <p:nvPr/>
        </p:nvSpPr>
        <p:spPr>
          <a:xfrm>
            <a:off x="7025941" y="262980"/>
            <a:ext cx="1944000" cy="19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8DCB41-8554-47E5-A7B6-FCDFC67C7758}"/>
              </a:ext>
            </a:extLst>
          </p:cNvPr>
          <p:cNvSpPr/>
          <p:nvPr/>
        </p:nvSpPr>
        <p:spPr>
          <a:xfrm>
            <a:off x="936059" y="2457000"/>
            <a:ext cx="1944000" cy="19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2D0B12B-D507-4F88-A44C-3C4E7D64C26C}"/>
              </a:ext>
            </a:extLst>
          </p:cNvPr>
          <p:cNvSpPr/>
          <p:nvPr/>
        </p:nvSpPr>
        <p:spPr>
          <a:xfrm>
            <a:off x="3982132" y="2457000"/>
            <a:ext cx="1944000" cy="19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7656ACF-12E2-4A92-BBC9-2A17613BFA31}"/>
              </a:ext>
            </a:extLst>
          </p:cNvPr>
          <p:cNvSpPr/>
          <p:nvPr/>
        </p:nvSpPr>
        <p:spPr>
          <a:xfrm>
            <a:off x="7025941" y="2457000"/>
            <a:ext cx="1944000" cy="19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EBD5D5-48BC-4488-AC40-F8238E4BCB5F}"/>
              </a:ext>
            </a:extLst>
          </p:cNvPr>
          <p:cNvSpPr/>
          <p:nvPr/>
        </p:nvSpPr>
        <p:spPr>
          <a:xfrm>
            <a:off x="936059" y="4651020"/>
            <a:ext cx="1944000" cy="19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96296C-FBE9-43BF-96CE-A9921A47C065}"/>
              </a:ext>
            </a:extLst>
          </p:cNvPr>
          <p:cNvSpPr/>
          <p:nvPr/>
        </p:nvSpPr>
        <p:spPr>
          <a:xfrm>
            <a:off x="3981000" y="4651020"/>
            <a:ext cx="1944000" cy="19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93F0BAE-7E52-4574-99EF-B42A686CD4F1}"/>
              </a:ext>
            </a:extLst>
          </p:cNvPr>
          <p:cNvSpPr/>
          <p:nvPr/>
        </p:nvSpPr>
        <p:spPr>
          <a:xfrm>
            <a:off x="7025941" y="4651020"/>
            <a:ext cx="1944000" cy="1944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3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37383D8-634D-4347-84A8-43BC9FDAE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00" y="586980"/>
            <a:ext cx="1296000" cy="1296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A59A076-5965-4651-89CC-0D1037D00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41" y="586980"/>
            <a:ext cx="1296000" cy="1296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479BBE4-4B76-404E-8362-2079098D5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9" y="2781000"/>
            <a:ext cx="1296000" cy="129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CBA904E-733E-4092-BE4D-82163120E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00" y="2781000"/>
            <a:ext cx="1296000" cy="1296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9D050EE-A48B-4CB5-915D-AF79C9462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41" y="2781000"/>
            <a:ext cx="1296000" cy="1296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22F1B10-2599-4CFB-B57B-2341AF3E0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9" y="4975020"/>
            <a:ext cx="1296000" cy="1296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85E9F28-9421-470F-A336-F0131BFAD1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00" y="4975020"/>
            <a:ext cx="1296000" cy="1296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CD31F9A-D874-4997-9F95-2F12838535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41" y="4975020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6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89369B-AA3D-4034-A974-182978464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9" y="586980"/>
            <a:ext cx="1296000" cy="1296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37383D8-634D-4347-84A8-43BC9FDAE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00" y="586980"/>
            <a:ext cx="1296000" cy="1296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A59A076-5965-4651-89CC-0D1037D00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41" y="586980"/>
            <a:ext cx="1296000" cy="1296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479BBE4-4B76-404E-8362-2079098D5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9" y="2781000"/>
            <a:ext cx="1296000" cy="1296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CBA904E-733E-4092-BE4D-82163120E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00" y="2781000"/>
            <a:ext cx="1296000" cy="1296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9D050EE-A48B-4CB5-915D-AF79C9462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41" y="2781000"/>
            <a:ext cx="1296000" cy="1296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22F1B10-2599-4CFB-B57B-2341AF3E05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059" y="4975020"/>
            <a:ext cx="1296000" cy="1296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85E9F28-9421-470F-A336-F0131BFAD1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00" y="4975020"/>
            <a:ext cx="1296000" cy="1296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CD31F9A-D874-4997-9F95-2F12838535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41" y="4975020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0</Words>
  <Application>Microsoft Office PowerPoint</Application>
  <PresentationFormat>A4 纸张(210x297 毫米)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leitao</dc:creator>
  <cp:lastModifiedBy>yu leitao</cp:lastModifiedBy>
  <cp:revision>3</cp:revision>
  <dcterms:created xsi:type="dcterms:W3CDTF">2022-03-04T12:28:19Z</dcterms:created>
  <dcterms:modified xsi:type="dcterms:W3CDTF">2022-03-16T11:15:16Z</dcterms:modified>
</cp:coreProperties>
</file>