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3" r:id="rId3"/>
    <p:sldId id="294" r:id="rId4"/>
    <p:sldId id="295" r:id="rId5"/>
    <p:sldId id="292" r:id="rId6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1pPr>
    <a:lvl2pPr marL="0" marR="0" indent="1714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2pPr>
    <a:lvl3pPr marL="0" marR="0" indent="3429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3pPr>
    <a:lvl4pPr marL="0" marR="0" indent="5143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4pPr>
    <a:lvl5pPr marL="0" marR="0" indent="6858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5pPr>
    <a:lvl6pPr marL="0" marR="0" indent="8572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6pPr>
    <a:lvl7pPr marL="0" marR="0" indent="10287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7pPr>
    <a:lvl8pPr marL="0" marR="0" indent="12001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8pPr>
    <a:lvl9pPr marL="0" marR="0" indent="13716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94694"/>
  </p:normalViewPr>
  <p:slideViewPr>
    <p:cSldViewPr snapToGrid="0" showGuides="1">
      <p:cViewPr varScale="1">
        <p:scale>
          <a:sx n="161" d="100"/>
          <a:sy n="161" d="100"/>
        </p:scale>
        <p:origin x="95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45" d="100"/>
          <a:sy n="145" d="100"/>
        </p:scale>
        <p:origin x="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6A250E-4507-8D84-4C81-C06DC55D98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BF542-6048-66D3-DB2E-D660C24ECA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6786-DA89-D341-8B75-D8414BF8B77B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2F64-2A68-73F9-53B5-FDE0C8C92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1F49A-2AAD-A931-C4E8-3284A8647B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5CE6-2491-A34F-8208-A5C3DC019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1pPr>
    <a:lvl2pPr indent="857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2pPr>
    <a:lvl3pPr indent="1714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3pPr>
    <a:lvl4pPr indent="2571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4pPr>
    <a:lvl5pPr indent="3429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5pPr>
    <a:lvl6pPr indent="4286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6pPr>
    <a:lvl7pPr indent="5143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7pPr>
    <a:lvl8pPr indent="6000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8pPr>
    <a:lvl9pPr indent="6858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UCSD-BrandRefresh-PPTBackgrounds-v4_Blues-NotchTop.png" descr="UCSD-BrandRefresh-PPTBackgrounds-v4_Blues-NotchTop.png"/>
          <p:cNvPicPr>
            <a:picLocks noChangeAspect="1"/>
          </p:cNvPicPr>
          <p:nvPr/>
        </p:nvPicPr>
        <p:blipFill>
          <a:blip r:embed="rId2"/>
          <a:srcRect t="26" b="26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UCSanDiegoLogo-White.png"/>
          <p:cNvSpPr>
            <a:spLocks noGrp="1"/>
          </p:cNvSpPr>
          <p:nvPr>
            <p:ph type="pic" sz="quarter" idx="21" hasCustomPrompt="1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  <a:endParaRPr dirty="0"/>
          </a:p>
        </p:txBody>
      </p:sp>
      <p:sp>
        <p:nvSpPr>
          <p:cNvPr id="1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7201" y="4447449"/>
            <a:ext cx="8229598" cy="23886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263128">
              <a:lnSpc>
                <a:spcPct val="100000"/>
              </a:lnSpc>
              <a:buNone/>
              <a:defRPr sz="1100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1pPr>
          </a:lstStyle>
          <a:p>
            <a:r>
              <a:rPr dirty="0"/>
              <a:t>Author and Date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782661"/>
            <a:ext cx="8229600" cy="7143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09563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1pPr>
            <a:lvl2pPr marL="2286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2pPr>
            <a:lvl3pPr marL="4572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3pPr>
            <a:lvl4pPr marL="6858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4pPr>
            <a:lvl5pPr marL="9144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5pPr>
          </a:lstStyle>
          <a:p>
            <a:r>
              <a:rPr dirty="0"/>
              <a:t>Presentation Subtitl</a:t>
            </a:r>
            <a:r>
              <a:rPr lang="en-US" dirty="0"/>
              <a:t>e</a:t>
            </a:r>
            <a:endParaRPr dirty="0"/>
          </a:p>
        </p:txBody>
      </p:sp>
      <p:sp>
        <p:nvSpPr>
          <p:cNvPr id="1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7200" y="1057275"/>
            <a:ext cx="8229599" cy="17119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dirty="0"/>
              <a:t>Presentation Title</a:t>
            </a: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DAA57-DA80-5EAC-B453-154C8D3D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ED3D468-9125-4251-B614-3D57305C31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00163"/>
            <a:ext cx="8229600" cy="312896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0F45717-DC53-C050-C77F-5A8C0ACDA6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ECE MAE 148 Team 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EFF6BA-0510-DF6F-C0F0-1023EA2028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182D5C-5622-0748-8D9A-CE71C49FA2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CSD-BrandRefresh-PPTBackgrounds-v4_Blues-NotchTopBottom.png" descr="UCSD-BrandRefresh-PPTBackgrounds-v4_Blues-NotchTopBottom.png">
            <a:extLst>
              <a:ext uri="{FF2B5EF4-FFF2-40B4-BE49-F238E27FC236}">
                <a16:creationId xmlns:a16="http://schemas.microsoft.com/office/drawing/2014/main" id="{5F985846-5CFC-136D-323D-4874477FA0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8763" cy="5148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UCSanDiegoLogo-White.png">
            <a:extLst>
              <a:ext uri="{FF2B5EF4-FFF2-40B4-BE49-F238E27FC236}">
                <a16:creationId xmlns:a16="http://schemas.microsoft.com/office/drawing/2014/main" id="{C73416EC-27BF-65AC-3738-9E092C8A23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0649" y="192976"/>
            <a:ext cx="1456375" cy="340854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48A6C597-26D8-1135-3219-8F5D1AEC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813"/>
            <a:ext cx="6375400" cy="65365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CD74A2-5C42-4294-F48A-657B5E7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880" y="4854549"/>
            <a:ext cx="274319" cy="2191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182D5C-5622-0748-8D9A-CE71C49FA2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882680-A1EE-E7ED-C5AB-CE326D43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00163"/>
            <a:ext cx="8229600" cy="3128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6684EF-69E9-43CC-C215-6D2F39D2F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4854549"/>
            <a:ext cx="1561625" cy="2191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ECE MAE 148 Team 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ransition spd="med"/>
  <p:hf hdr="0" dt="0"/>
  <p:txStyles>
    <p:titleStyle>
      <a:lvl1pPr marL="0" marR="0" indent="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solidFill>
            <a:schemeClr val="tx1"/>
          </a:solidFill>
          <a:uFillTx/>
          <a:latin typeface="Source Sans Pro" panose="020F0502020204030204" pitchFamily="34" charset="0"/>
          <a:ea typeface="+mn-ea"/>
          <a:cs typeface="Source Sans Pro" panose="020F0502020204030204" pitchFamily="34" charset="0"/>
          <a:sym typeface="Teko Bold"/>
        </a:defRPr>
      </a:lvl1pPr>
      <a:lvl2pPr marL="0" marR="0" indent="17145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2pPr>
      <a:lvl3pPr marL="0" marR="0" indent="34290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3pPr>
      <a:lvl4pPr marL="0" marR="0" indent="51435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4pPr>
      <a:lvl5pPr marL="0" marR="0" indent="68580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5pPr>
      <a:lvl6pPr marL="0" marR="0" indent="85725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6pPr>
      <a:lvl7pPr marL="0" marR="0" indent="102870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7pPr>
      <a:lvl8pPr marL="0" marR="0" indent="120015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8pPr>
      <a:lvl9pPr marL="0" marR="0" indent="1371600" algn="l" defTabSz="91437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9pPr>
    </p:titleStyle>
    <p:bodyStyle>
      <a:lvl1pPr marL="228600" marR="0" indent="-228600" algn="l" defTabSz="914377" rtl="0" latinLnBrk="0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Pro" panose="020B0503030403020204" pitchFamily="34" charset="0"/>
          <a:ea typeface="Source Sans Pro" panose="020B0503030403020204" pitchFamily="34" charset="0"/>
          <a:cs typeface="+mn-cs"/>
          <a:sym typeface="Teko Bold"/>
        </a:defRPr>
      </a:lvl1pPr>
      <a:lvl2pPr marL="457200" marR="0" indent="-228600" algn="l" defTabSz="914377" rtl="0" latinLnBrk="0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Pro" panose="020B0503030403020204" pitchFamily="34" charset="0"/>
          <a:ea typeface="Source Sans Pro" panose="020B0503030403020204" pitchFamily="34" charset="0"/>
          <a:cs typeface="+mn-cs"/>
          <a:sym typeface="Teko Bold"/>
        </a:defRPr>
      </a:lvl2pPr>
      <a:lvl3pPr marL="685800" marR="0" indent="-228600" algn="l" defTabSz="914377" rtl="0" latinLnBrk="0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Pro" panose="020B0503030403020204" pitchFamily="34" charset="0"/>
          <a:ea typeface="Source Sans Pro" panose="020B0503030403020204" pitchFamily="34" charset="0"/>
          <a:cs typeface="+mn-cs"/>
          <a:sym typeface="Teko Bold"/>
        </a:defRPr>
      </a:lvl3pPr>
      <a:lvl4pPr marL="914400" marR="0" indent="-228600" algn="l" defTabSz="914377" rtl="0" latinLnBrk="0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Pro" panose="020B0503030403020204" pitchFamily="34" charset="0"/>
          <a:ea typeface="Source Sans Pro" panose="020B0503030403020204" pitchFamily="34" charset="0"/>
          <a:cs typeface="+mn-cs"/>
          <a:sym typeface="Teko Bold"/>
        </a:defRPr>
      </a:lvl4pPr>
      <a:lvl5pPr marL="1143000" marR="0" indent="-228600" algn="l" defTabSz="914377" rtl="0" latinLnBrk="0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Pro" panose="020B0503030403020204" pitchFamily="34" charset="0"/>
          <a:ea typeface="Source Sans Pro" panose="020B0503030403020204" pitchFamily="34" charset="0"/>
          <a:cs typeface="+mn-cs"/>
          <a:sym typeface="Teko Bold"/>
        </a:defRPr>
      </a:lvl5pPr>
      <a:lvl6pPr marL="914400" marR="0" indent="-228600" algn="l" defTabSz="914377" rtl="0" latinLnBrk="0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6pPr>
      <a:lvl7pPr marL="457200" marR="0" indent="-228600" algn="l" defTabSz="914377" rtl="0" latinLnBrk="0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7pPr>
      <a:lvl8pPr marL="685800" marR="0" indent="-228600" algn="l" defTabSz="914377" rtl="0" latinLnBrk="0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8pPr>
      <a:lvl9pPr marL="914400" marR="0" indent="-228600" algn="l" defTabSz="914377" rtl="0" latinLnBrk="0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9pPr>
    </p:bodyStyle>
    <p:otherStyle>
      <a:lvl1pPr marL="0" marR="0" indent="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1pPr>
      <a:lvl2pPr marL="0" marR="0" indent="1714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2pPr>
      <a:lvl3pPr marL="0" marR="0" indent="3429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3pPr>
      <a:lvl4pPr marL="0" marR="0" indent="5143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4pPr>
      <a:lvl5pPr marL="0" marR="0" indent="6858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5pPr>
      <a:lvl6pPr marL="0" marR="0" indent="8572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6pPr>
      <a:lvl7pPr marL="0" marR="0" indent="10287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7pPr>
      <a:lvl8pPr marL="0" marR="0" indent="120015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8pPr>
      <a:lvl9pPr marL="0" marR="0" indent="1371600" algn="ctr" defTabSz="21907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5" orient="horz" pos="819" userDrawn="1">
          <p15:clr>
            <a:srgbClr val="F26B43"/>
          </p15:clr>
        </p15:guide>
        <p15:guide id="6" orient="horz" pos="2790" userDrawn="1">
          <p15:clr>
            <a:srgbClr val="F26B43"/>
          </p15:clr>
        </p15:guide>
        <p15:guide id="7" orient="horz" pos="25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pos="5472" userDrawn="1">
          <p15:clr>
            <a:srgbClr val="F26B43"/>
          </p15:clr>
        </p15:guide>
        <p15:guide id="11" pos="2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University Communications  |  September 8, 2023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rPr lang="en-US" dirty="0"/>
              <a:t>ECE MAE 148 Team 4</a:t>
            </a:r>
            <a:r>
              <a:rPr dirty="0"/>
              <a:t>|  </a:t>
            </a:r>
            <a:r>
              <a:rPr lang="en-US" dirty="0"/>
              <a:t>April</a:t>
            </a:r>
            <a:r>
              <a:rPr dirty="0"/>
              <a:t> </a:t>
            </a:r>
            <a:r>
              <a:rPr lang="en-US" dirty="0"/>
              <a:t>30</a:t>
            </a:r>
            <a:r>
              <a:rPr dirty="0"/>
              <a:t>, 202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26" name="Blue Notch Templat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Proposal</a:t>
            </a:r>
            <a:endParaRPr dirty="0"/>
          </a:p>
        </p:txBody>
      </p:sp>
      <p:sp>
        <p:nvSpPr>
          <p:cNvPr id="227" name="Read on for tips on how to use this template.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Yuanyang</a:t>
            </a:r>
            <a:r>
              <a:rPr lang="en-US" dirty="0"/>
              <a:t> Lu, Miles Puchner, Alex La, David </a:t>
            </a:r>
            <a:r>
              <a:rPr lang="en-US" dirty="0" err="1"/>
              <a:t>Deharo</a:t>
            </a:r>
            <a:endParaRPr dirty="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F2F6F805-B0E7-6C7C-C410-300D2097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86" y="261275"/>
            <a:ext cx="1810017" cy="4236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1FF-67F8-D61A-1A9F-0292C69C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96D0-6F5C-DB0F-408A-2D24C3B26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AAEF-C9B2-929F-74FE-C52EEF8A9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ECE MAE 148 Team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5800-46C8-B3EB-C833-A67E1FD1C2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182D5C-5622-0748-8D9A-CE71C49FA2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124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1FF-67F8-D61A-1A9F-0292C69C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96D0-6F5C-DB0F-408A-2D24C3B26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AAEF-C9B2-929F-74FE-C52EEF8A9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ECE MAE 148 Team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5800-46C8-B3EB-C833-A67E1FD1C2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182D5C-5622-0748-8D9A-CE71C49FA2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339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1FF-67F8-D61A-1A9F-0292C69C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96D0-6F5C-DB0F-408A-2D24C3B266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AAEF-C9B2-929F-74FE-C52EEF8A9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ECE MAE 148 Team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45800-46C8-B3EB-C833-A67E1FD1C2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182D5C-5622-0748-8D9A-CE71C49FA2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0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 descr="UC San Diego Logo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6" name="Blue Notch Template"/>
          <p:cNvSpPr txBox="1">
            <a:spLocks noGrp="1"/>
          </p:cNvSpPr>
          <p:nvPr>
            <p:ph type="ctrTitle"/>
          </p:nvPr>
        </p:nvSpPr>
        <p:spPr>
          <a:xfrm>
            <a:off x="457200" y="1057275"/>
            <a:ext cx="8229600" cy="337185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/>
              <a:t>Thank 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35846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Blue Notch">
      <a:dk1>
        <a:srgbClr val="182B48"/>
      </a:dk1>
      <a:lt1>
        <a:srgbClr val="FEFFFF"/>
      </a:lt1>
      <a:dk2>
        <a:srgbClr val="182B48"/>
      </a:dk2>
      <a:lt2>
        <a:srgbClr val="FEFFFF"/>
      </a:lt2>
      <a:accent1>
        <a:srgbClr val="00629B"/>
      </a:accent1>
      <a:accent2>
        <a:srgbClr val="00C5D6"/>
      </a:accent2>
      <a:accent3>
        <a:srgbClr val="B6B1A8"/>
      </a:accent3>
      <a:accent4>
        <a:srgbClr val="00629B"/>
      </a:accent4>
      <a:accent5>
        <a:srgbClr val="00C5D6"/>
      </a:accent5>
      <a:accent6>
        <a:srgbClr val="B6B1A8"/>
      </a:accent6>
      <a:hlink>
        <a:srgbClr val="00629B"/>
      </a:hlink>
      <a:folHlink>
        <a:srgbClr val="74757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45</Words>
  <Application>Microsoft Macintosh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Source Sans 3</vt:lpstr>
      <vt:lpstr>Source Sans 3 Regular</vt:lpstr>
      <vt:lpstr>Source Sans Pro</vt:lpstr>
      <vt:lpstr>21_BasicWhite</vt:lpstr>
      <vt:lpstr>Project Proposal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Notch Template</dc:title>
  <cp:lastModifiedBy>Yuanyang Lu</cp:lastModifiedBy>
  <cp:revision>28</cp:revision>
  <dcterms:modified xsi:type="dcterms:W3CDTF">2024-04-26T11:19:43Z</dcterms:modified>
</cp:coreProperties>
</file>