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317" r:id="rId4"/>
    <p:sldId id="264" r:id="rId5"/>
    <p:sldId id="275" r:id="rId6"/>
    <p:sldId id="301" r:id="rId7"/>
    <p:sldId id="30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85" y="227330"/>
            <a:ext cx="10515600" cy="1325563"/>
          </a:xfrm>
        </p:spPr>
        <p:txBody>
          <a:bodyPr/>
          <a:p>
            <a:r>
              <a:rPr lang="en-US" sz="3600" b="1">
                <a:latin typeface="+mn-lt"/>
                <a:cs typeface="+mn-lt"/>
              </a:rPr>
              <a:t>Exploratory Data Analysis 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61645" y="1553210"/>
            <a:ext cx="7426325" cy="4225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800" b="1">
                <a:sym typeface="+mn-ea"/>
              </a:rPr>
              <a:t>- Research Domain Knowledge Data </a:t>
            </a:r>
            <a:endParaRPr lang="en-US" sz="2800" b="1"/>
          </a:p>
          <a:p>
            <a:pPr>
              <a:lnSpc>
                <a:spcPct val="120000"/>
              </a:lnSpc>
            </a:pPr>
            <a:r>
              <a:rPr lang="en-US" sz="2800" b="1">
                <a:sym typeface="+mn-ea"/>
              </a:rPr>
              <a:t>- Understanding Every Feature in Data </a:t>
            </a:r>
            <a:endParaRPr lang="en-US" sz="2800" b="1"/>
          </a:p>
          <a:p>
            <a:pPr>
              <a:lnSpc>
                <a:spcPct val="120000"/>
              </a:lnSpc>
            </a:pPr>
            <a:r>
              <a:rPr lang="en-US" sz="2800" b="1">
                <a:sym typeface="+mn-ea"/>
              </a:rPr>
              <a:t>- Check Data Properties </a:t>
            </a:r>
            <a:endParaRPr lang="en-US" sz="2800" b="1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2800" b="1">
                <a:sym typeface="+mn-ea"/>
              </a:rPr>
              <a:t>- Check Missing Value</a:t>
            </a:r>
            <a:endParaRPr lang="en-US" sz="2800" b="1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2800">
                <a:sym typeface="+mn-ea"/>
              </a:rPr>
              <a:t>- Visualization Data</a:t>
            </a:r>
            <a:endParaRPr lang="en-US" sz="28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2800">
                <a:sym typeface="+mn-ea"/>
              </a:rPr>
              <a:t>- ETC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365125"/>
            <a:ext cx="10515600" cy="1325563"/>
          </a:xfrm>
        </p:spPr>
        <p:txBody>
          <a:bodyPr/>
          <a:p>
            <a:r>
              <a:rPr lang="en-US" sz="3600" b="1">
                <a:latin typeface="+mn-lt"/>
                <a:cs typeface="+mn-lt"/>
              </a:rPr>
              <a:t>EDA:  Research Domain Knowledge </a:t>
            </a:r>
            <a:endParaRPr lang="en-US" sz="3600" b="1">
              <a:latin typeface="+mn-lt"/>
              <a:cs typeface="+mn-lt"/>
            </a:endParaRPr>
          </a:p>
        </p:txBody>
      </p:sp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6205" y="1494155"/>
            <a:ext cx="6567805" cy="4085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 Box 14"/>
          <p:cNvSpPr txBox="1"/>
          <p:nvPr/>
        </p:nvSpPr>
        <p:spPr>
          <a:xfrm>
            <a:off x="149225" y="1951990"/>
            <a:ext cx="4839335" cy="4225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800"/>
              <a:t>Titanic Kapal Super Britania Raya yang Tenggelam karena menabrak sebuah gunung es di Samudra Atlantik Utara Pada 15 April 1912 dan  Mengakibatkan Kematian 1.514 Penumpang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365125"/>
            <a:ext cx="10515600" cy="1325563"/>
          </a:xfrm>
        </p:spPr>
        <p:txBody>
          <a:bodyPr>
            <a:normAutofit/>
          </a:bodyPr>
          <a:p>
            <a:r>
              <a:rPr lang="en-US" sz="3600" b="1">
                <a:latin typeface="+mn-lt"/>
                <a:cs typeface="+mn-lt"/>
              </a:rPr>
              <a:t>EDA : Understanding Every Feature in Data</a:t>
            </a:r>
            <a:endParaRPr lang="en-US" sz="3600" b="1">
              <a:latin typeface="+mn-lt"/>
              <a:cs typeface="+mn-lt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90" y="2095500"/>
            <a:ext cx="10847070" cy="2491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970"/>
            <a:ext cx="10515600" cy="1325563"/>
          </a:xfrm>
        </p:spPr>
        <p:txBody>
          <a:bodyPr>
            <a:normAutofit/>
          </a:bodyPr>
          <a:p>
            <a:r>
              <a:rPr lang="en-US" sz="3600" b="1">
                <a:latin typeface="+mn-lt"/>
                <a:cs typeface="+mn-lt"/>
              </a:rPr>
              <a:t>EDA : Understanding Every Feature in Data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/>
              <a:t>- </a:t>
            </a:r>
            <a:r>
              <a:rPr lang="en-US" b="1"/>
              <a:t>PassengerId </a:t>
            </a:r>
            <a:r>
              <a:rPr lang="en-US"/>
              <a:t>= Id Penumpang</a:t>
            </a:r>
            <a:endParaRPr lang="en-US"/>
          </a:p>
          <a:p>
            <a:pPr marL="0" indent="0">
              <a:buNone/>
            </a:pPr>
            <a:r>
              <a:rPr lang="en-US"/>
              <a:t>- </a:t>
            </a:r>
            <a:r>
              <a:rPr lang="en-US" b="1"/>
              <a:t>Survived =</a:t>
            </a: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/>
              <a:t>        0 = No (Meninggal), </a:t>
            </a:r>
            <a:endParaRPr lang="en-US"/>
          </a:p>
          <a:p>
            <a:pPr marL="0" indent="0">
              <a:buNone/>
            </a:pPr>
            <a:r>
              <a:rPr lang="en-US"/>
              <a:t>        1 = Yes (Hidup)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r>
              <a:rPr lang="en-US" b="1"/>
              <a:t>- pclass</a:t>
            </a:r>
            <a:r>
              <a:rPr lang="en-US"/>
              <a:t>: Ticket class 1 = 1st, 2 = 2nd, 3 = 3rd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r>
              <a:rPr lang="en-US" b="1"/>
              <a:t>- Name</a:t>
            </a:r>
            <a:r>
              <a:rPr lang="en-US"/>
              <a:t> = Nama dari setiap penumpang 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r>
              <a:rPr lang="en-US" b="1"/>
              <a:t>- Sex </a:t>
            </a:r>
            <a:r>
              <a:rPr lang="en-US"/>
              <a:t>= Jenis Kelamin Penumpang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r>
              <a:rPr lang="en-US" b="1"/>
              <a:t>- Age </a:t>
            </a:r>
            <a:r>
              <a:rPr lang="en-US"/>
              <a:t>= Umur dari penumpang</a:t>
            </a:r>
            <a:endParaRPr lang="en-US"/>
          </a:p>
          <a:p>
            <a:pPr marL="0" indent="0">
              <a:buNone/>
            </a:pPr>
            <a:r>
              <a:rPr lang="en-US"/>
              <a:t>- </a:t>
            </a:r>
            <a:r>
              <a:rPr lang="en-US" b="1"/>
              <a:t>Fare</a:t>
            </a:r>
            <a:r>
              <a:rPr lang="en-US"/>
              <a:t> = Tarif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970"/>
            <a:ext cx="10515600" cy="1325563"/>
          </a:xfrm>
        </p:spPr>
        <p:txBody>
          <a:bodyPr>
            <a:normAutofit/>
          </a:bodyPr>
          <a:p>
            <a:r>
              <a:rPr lang="en-US" sz="3600" b="1">
                <a:latin typeface="+mn-lt"/>
                <a:cs typeface="+mn-lt"/>
              </a:rPr>
              <a:t>EDA : Understanding Every Feature in Data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299720" y="1825625"/>
            <a:ext cx="11054080" cy="43516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b="1"/>
              <a:t>- Sibsp  </a:t>
            </a:r>
            <a:r>
              <a:rPr lang="en-US"/>
              <a:t>of siblings / spouses =  Jumlah saudara atau Pasangan </a:t>
            </a:r>
            <a:endParaRPr lang="en-US"/>
          </a:p>
          <a:p>
            <a:pPr marL="0" indent="0">
              <a:buNone/>
            </a:pPr>
            <a:r>
              <a:rPr lang="en-US" b="1"/>
              <a:t>- Parch</a:t>
            </a:r>
            <a:r>
              <a:rPr lang="en-US"/>
              <a:t>:  of parents / children= Jumlah Orang tua atau anak     </a:t>
            </a:r>
            <a:endParaRPr lang="en-US"/>
          </a:p>
          <a:p>
            <a:pPr marL="0" indent="0">
              <a:buNone/>
            </a:pPr>
            <a:r>
              <a:rPr lang="en-US"/>
              <a:t>-</a:t>
            </a:r>
            <a:r>
              <a:rPr lang="en-US" b="1"/>
              <a:t> Ticket</a:t>
            </a:r>
            <a:r>
              <a:rPr lang="en-US"/>
              <a:t>: Ticket number </a:t>
            </a:r>
            <a:endParaRPr lang="en-US"/>
          </a:p>
          <a:p>
            <a:pPr marL="0" indent="0">
              <a:buNone/>
            </a:pPr>
            <a:r>
              <a:rPr lang="en-US"/>
              <a:t>- C</a:t>
            </a:r>
            <a:r>
              <a:rPr lang="en-US" b="1"/>
              <a:t>abin</a:t>
            </a:r>
            <a:r>
              <a:rPr lang="en-US"/>
              <a:t>: Cabin number  = Nomor Kamar di kapal</a:t>
            </a:r>
            <a:endParaRPr lang="en-US"/>
          </a:p>
          <a:p>
            <a:pPr marL="0" indent="0">
              <a:buNone/>
            </a:pPr>
            <a:r>
              <a:rPr lang="en-US" b="1"/>
              <a:t>- Embarked</a:t>
            </a:r>
            <a:r>
              <a:rPr lang="en-US"/>
              <a:t>:Port of Embarkation / Pelabuhan Pemberangkatan</a:t>
            </a:r>
            <a:endParaRPr lang="en-US"/>
          </a:p>
          <a:p>
            <a:pPr marL="0" indent="0">
              <a:buNone/>
            </a:pPr>
            <a:r>
              <a:rPr lang="en-US"/>
              <a:t>        C = Cherbourg, </a:t>
            </a:r>
            <a:endParaRPr lang="en-US"/>
          </a:p>
          <a:p>
            <a:pPr marL="0" indent="0">
              <a:buNone/>
            </a:pPr>
            <a:r>
              <a:rPr lang="en-US"/>
              <a:t>        Q = Queenstown, </a:t>
            </a:r>
            <a:endParaRPr lang="en-US"/>
          </a:p>
          <a:p>
            <a:pPr marL="0" indent="0">
              <a:buNone/>
            </a:pPr>
            <a:r>
              <a:rPr lang="en-US"/>
              <a:t>        S = Southampton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WPS Presentation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Exploratory Data Analysis </vt:lpstr>
      <vt:lpstr>EDA:  Research Domain Knowledge </vt:lpstr>
      <vt:lpstr>EDA : Understanding Every Feature in Data</vt:lpstr>
      <vt:lpstr>EDA : Understanding Every Feature in Data</vt:lpstr>
      <vt:lpstr>EDA : Understanding Every Feature in Data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Imam Muhajir</cp:lastModifiedBy>
  <cp:revision>19</cp:revision>
  <dcterms:created xsi:type="dcterms:W3CDTF">2022-04-23T05:55:00Z</dcterms:created>
  <dcterms:modified xsi:type="dcterms:W3CDTF">2022-05-24T04:28:59Z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2BE4DF0632D44336BAC0BC7B51CFCCE2</vt:lpwstr>
  </property>
  <property fmtid="{D5CDD505-2E9C-101B-9397-08002B2CF9AE}" pid="3" name="KSOProductBuildVer">
    <vt:lpwstr>1033-11.2.0.11130</vt:lpwstr>
  </property>
</Properties>
</file>