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80" r:id="rId4"/>
    <p:sldId id="293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45" y="133985"/>
            <a:ext cx="10515600" cy="1325563"/>
          </a:xfrm>
        </p:spPr>
        <p:txBody>
          <a:bodyPr/>
          <a:p>
            <a:r>
              <a:rPr lang="en-US" sz="4000" b="1">
                <a:sym typeface="+mn-ea"/>
              </a:rPr>
              <a:t>Fill / Drop Missing Value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3649345" y="2831465"/>
          <a:ext cx="16598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15.4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585470" y="2825750"/>
          <a:ext cx="1608455" cy="21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2400935" y="404622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68545" y="1330325"/>
            <a:ext cx="2085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>
                <a:sym typeface="+mn-ea"/>
              </a:rPr>
              <a:t>Numberic </a:t>
            </a:r>
            <a:r>
              <a:rPr lang="en-US" sz="2400" b="1"/>
              <a:t>Data</a:t>
            </a:r>
            <a:endParaRPr lang="en-US" sz="2400" b="1"/>
          </a:p>
        </p:txBody>
      </p:sp>
      <p:sp>
        <p:nvSpPr>
          <p:cNvPr id="14" name="Text Box 13"/>
          <p:cNvSpPr txBox="1"/>
          <p:nvPr/>
        </p:nvSpPr>
        <p:spPr>
          <a:xfrm>
            <a:off x="1653540" y="2044065"/>
            <a:ext cx="278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Mean/ Rata-Rata</a:t>
            </a:r>
            <a:endParaRPr lang="en-US" sz="2400"/>
          </a:p>
        </p:txBody>
      </p:sp>
      <p:graphicFrame>
        <p:nvGraphicFramePr>
          <p:cNvPr id="25" name="Table 24"/>
          <p:cNvGraphicFramePr/>
          <p:nvPr/>
        </p:nvGraphicFramePr>
        <p:xfrm>
          <a:off x="9405620" y="2858770"/>
          <a:ext cx="16598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6341745" y="2853055"/>
          <a:ext cx="1608455" cy="21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8225155" y="401510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7584440" y="2071370"/>
            <a:ext cx="3228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Median/ Nilai Tengah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45" y="133985"/>
            <a:ext cx="10515600" cy="1325563"/>
          </a:xfrm>
        </p:spPr>
        <p:txBody>
          <a:bodyPr/>
          <a:p>
            <a:r>
              <a:rPr lang="en-US" sz="4000" b="1">
                <a:sym typeface="+mn-ea"/>
              </a:rPr>
              <a:t>Fill / Drop Missing Value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640195" y="3169920"/>
          <a:ext cx="16598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3576320" y="3164205"/>
          <a:ext cx="1608455" cy="21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391785" y="438467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68545" y="1330325"/>
            <a:ext cx="22485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/>
              <a:t>Categorical Data</a:t>
            </a:r>
            <a:endParaRPr lang="en-US" sz="2400" b="1"/>
          </a:p>
        </p:txBody>
      </p:sp>
      <p:sp>
        <p:nvSpPr>
          <p:cNvPr id="14" name="Text Box 13"/>
          <p:cNvSpPr txBox="1"/>
          <p:nvPr/>
        </p:nvSpPr>
        <p:spPr>
          <a:xfrm>
            <a:off x="3922395" y="2331720"/>
            <a:ext cx="4533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Modus / Nilai yang sering Muncul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Preprocessing Data</vt:lpstr>
      <vt:lpstr>Fill / Drop Missing Value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8</cp:revision>
  <dcterms:created xsi:type="dcterms:W3CDTF">2022-04-23T05:55:00Z</dcterms:created>
  <dcterms:modified xsi:type="dcterms:W3CDTF">2022-06-15T09:50:58Z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1033-11.2.0.11156</vt:lpwstr>
  </property>
</Properties>
</file>