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95" r:id="rId4"/>
    <p:sldId id="298" r:id="rId5"/>
    <p:sldId id="28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sz="4000" b="1">
                <a:latin typeface="+mn-lt"/>
                <a:cs typeface="+mn-lt"/>
              </a:rPr>
              <a:t>Converting Data To Numberic</a:t>
            </a:r>
            <a:endParaRPr lang="en-US" sz="4000" b="1">
              <a:latin typeface="+mn-lt"/>
              <a:cs typeface="+mn-lt"/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2153285" y="2802890"/>
          <a:ext cx="2185035" cy="220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310"/>
                <a:gridCol w="1609725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Jenis Kelamin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Female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5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Female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6334125" y="2802890"/>
          <a:ext cx="2252345" cy="220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310"/>
                <a:gridCol w="1677035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Jenis Kelamin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5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4684395" y="3695700"/>
            <a:ext cx="1192530" cy="4159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132580" y="178371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Binary Converting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" name="Table 9"/>
          <p:cNvGraphicFramePr/>
          <p:nvPr/>
        </p:nvGraphicFramePr>
        <p:xfrm>
          <a:off x="1327150" y="2973705"/>
          <a:ext cx="2735580" cy="240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"/>
                <a:gridCol w="2015490"/>
              </a:tblGrid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Hard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Medium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Easy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Easy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5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Hard 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6414135" y="2973705"/>
          <a:ext cx="2818765" cy="240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"/>
                <a:gridCol w="2098675"/>
              </a:tblGrid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Jenis Kelamin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5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4519295" y="3877945"/>
            <a:ext cx="1492885" cy="4540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9838055" y="3325495"/>
          <a:ext cx="2036445" cy="91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235"/>
                <a:gridCol w="104521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Hard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: 3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Medium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: 2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Easy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: 1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/>
        </p:nvSpPr>
        <p:spPr>
          <a:xfrm>
            <a:off x="973455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+mn-lt"/>
                <a:cs typeface="+mn-lt"/>
              </a:rPr>
              <a:t>Converting Data To Numberic</a:t>
            </a:r>
            <a:endParaRPr lang="en-US" sz="4000" b="1">
              <a:latin typeface="+mn-lt"/>
              <a:cs typeface="+mn-lt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062730" y="181800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Ordinal Converting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>
                <a:latin typeface="+mn-lt"/>
                <a:cs typeface="+mn-lt"/>
              </a:rPr>
              <a:t>Converting Data To Numberic</a:t>
            </a:r>
            <a:endParaRPr lang="en-US" sz="4000" b="1">
              <a:latin typeface="+mn-lt"/>
              <a:cs typeface="+mn-lt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1959610" y="3216275"/>
          <a:ext cx="1659255" cy="214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1222375"/>
              </a:tblGrid>
              <a:tr h="306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Embarked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S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C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Q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S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5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S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6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C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057650" y="3808730"/>
            <a:ext cx="905510" cy="3473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9" name="Content Placeholder 18"/>
          <p:cNvGraphicFramePr/>
          <p:nvPr>
            <p:ph idx="1"/>
          </p:nvPr>
        </p:nvGraphicFramePr>
        <p:xfrm>
          <a:off x="5401945" y="3217545"/>
          <a:ext cx="5061585" cy="214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1166400"/>
                <a:gridCol w="1166400"/>
                <a:gridCol w="1166400"/>
              </a:tblGrid>
              <a:tr h="281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+mn-ea"/>
                        </a:rPr>
                        <a:t>Embarked_Q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+mn-ea"/>
                        </a:rPr>
                        <a:t>Embarked_S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+mn-ea"/>
                        </a:rPr>
                        <a:t>Embarked_C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1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0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1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0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2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0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0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1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3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1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0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0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4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0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0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5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0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1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0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6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0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0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1</a:t>
                      </a:r>
                      <a:endParaRPr lang="en-US" sz="14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4062730" y="181800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One Hot Encoding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Presentation</Application>
  <PresentationFormat>Widescreen</PresentationFormat>
  <Paragraphs>204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Converting Data To Numberic</vt:lpstr>
      <vt:lpstr>Converting Data To Numberic</vt:lpstr>
      <vt:lpstr>Converting Data To Numberic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13</cp:revision>
  <dcterms:created xsi:type="dcterms:W3CDTF">2022-04-23T05:55:00Z</dcterms:created>
  <dcterms:modified xsi:type="dcterms:W3CDTF">2022-06-19T15:18:19Z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2BE4DF0632D44336BAC0BC7B51CFCCE2</vt:lpwstr>
  </property>
  <property fmtid="{D5CDD505-2E9C-101B-9397-08002B2CF9AE}" pid="3" name="KSOProductBuildVer">
    <vt:lpwstr>1033-11.2.0.11156</vt:lpwstr>
  </property>
</Properties>
</file>