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0" r:id="rId5"/>
  </p:sldIdLst>
  <p:sldSz cx="10799445" cy="3491865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083"/>
        <p:guide pos="34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143879144116232"/>
                  <c:y val="0.029491275497665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Standard SUV, 11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22.92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3541453428864"/>
                      <c:h val="0.21872695994101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8667039096714"/>
                  <c:y val="1.11758995056885e-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Small SUV</a:t>
                    </a:r>
                    <a:endParaRPr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18.75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957319871501"/>
                      <c:h val="0.22118959107806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0203848467298467"/>
                  <c:y val="0.010418430792525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Mid-size car</a:t>
                    </a:r>
                    <a:endParaRPr lang="en-US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03809086737"/>
                      <c:h val="0.23257434944237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97737475100725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Large car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9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71913721890776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/>
                      <a:t>Compact car 4</a:t>
                    </a:r>
                    <a:r>
                      <a:rPr lang="en-US" altLang="zh-CN" sz="1600" b="0"/>
                      <a:t>(</a:t>
                    </a:r>
                    <a:r>
                      <a:rPr sz="1600" b="0"/>
                      <a:t>8%</a:t>
                    </a:r>
                    <a:r>
                      <a:rPr lang="en-US" altLang="zh-CN" sz="1600" b="0"/>
                      <a:t>)</a:t>
                    </a:r>
                    <a:endParaRPr lang="en-US" altLang="zh-CN" sz="16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592014685636"/>
                      <c:h val="0.230483271375465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188159706287289"/>
                  <c:y val="0.052940678840647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/>
                      <a:t>Minivan </a:t>
                    </a:r>
                    <a:endParaRPr sz="1600" b="0"/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/>
                      <a:t>4</a:t>
                    </a:r>
                    <a:r>
                      <a:rPr lang="en-US" altLang="zh-CN" sz="1600" b="0"/>
                      <a:t>(</a:t>
                    </a:r>
                    <a:r>
                      <a:rPr sz="1600" b="0"/>
                      <a:t>8%</a:t>
                    </a:r>
                    <a:r>
                      <a:rPr lang="en-US" altLang="zh-CN" sz="1600" b="0"/>
                      <a:t>)</a:t>
                    </a:r>
                    <a:endParaRPr lang="en-US" altLang="zh-CN" sz="16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114731528223956"/>
                  <c:y val="0.055762081784386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/>
                      <a:t>Minicompact</a:t>
                    </a:r>
                    <a:r>
                      <a:rPr lang="en-US" altLang="zh-CN" sz="1600" b="0"/>
                      <a:t> </a:t>
                    </a:r>
                    <a:r>
                      <a:rPr sz="1600" b="0"/>
                      <a:t>car</a:t>
                    </a:r>
                    <a:endParaRPr sz="1600" b="0"/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/>
                      <a:t>2</a:t>
                    </a:r>
                    <a:r>
                      <a:rPr lang="en-US" altLang="zh-CN" sz="1600" b="0"/>
                      <a:t>(</a:t>
                    </a:r>
                    <a:r>
                      <a:rPr sz="1600" b="0"/>
                      <a:t>4%</a:t>
                    </a:r>
                    <a:r>
                      <a:rPr lang="en-US" altLang="zh-CN" sz="1600" b="0"/>
                      <a:t>)</a:t>
                    </a:r>
                    <a:endParaRPr lang="en-US" altLang="zh-CN" sz="16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367140890317"/>
                      <c:h val="0.26789033457249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Standard SUV</c:v>
                </c:pt>
                <c:pt idx="1">
                  <c:v>Small SUV</c:v>
                </c:pt>
                <c:pt idx="2">
                  <c:v>Mid-Size car</c:v>
                </c:pt>
                <c:pt idx="3">
                  <c:v>Large car</c:v>
                </c:pt>
                <c:pt idx="4">
                  <c:v>Compact car</c:v>
                </c:pt>
                <c:pt idx="5">
                  <c:v>Minivan</c:v>
                </c:pt>
                <c:pt idx="6">
                  <c:v>Minicompact car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9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18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96383276426616"/>
                  <c:y val="0.010455390334572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L12</a:t>
                    </a:r>
                    <a:endParaRPr lang="en-US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36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75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16398879007536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L3</a:t>
                    </a:r>
                    <a:endParaRPr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6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12.5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832482488425"/>
                      <c:h val="0.229048906365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110515920035172"/>
                  <c:y val="-1.05656912380684e-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L1</a:t>
                    </a:r>
                    <a:endParaRPr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6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2.5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16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88671575760694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China 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5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9941050375134"/>
                      <c:h val="0.20963381666257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536209343116736"/>
                  <c:y val="-1.11758995056885e-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German</a:t>
                    </a:r>
                    <a:endParaRPr lang="en-US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6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12.50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353697749196"/>
                      <c:h val="0.2061931678545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601392302560516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America</a:t>
                    </a:r>
                    <a:endParaRPr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6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2.50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442658092176"/>
                      <c:h val="0.2034898009338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265214271160971"/>
                  <c:y val="-0.031086313857046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Japen</a:t>
                    </a:r>
                    <a:endParaRPr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4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16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390139335477"/>
                      <c:h val="0.213074465470632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107068886907907"/>
                  <c:y val="-0.029491275497665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/>
                      <a:t>Korea</a:t>
                    </a:r>
                    <a:endParaRPr lang="en-US" altLang="zh-CN" sz="1600"/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/>
                      <a:t> 2</a:t>
                    </a:r>
                    <a:r>
                      <a:rPr lang="en-US" altLang="zh-CN" sz="1600"/>
                      <a:t>(</a:t>
                    </a:r>
                    <a:r>
                      <a:rPr sz="1600"/>
                      <a:t>4</a:t>
                    </a:r>
                    <a:r>
                      <a:rPr lang="en-US" altLang="zh-CN" sz="1600"/>
                      <a:t>.17</a:t>
                    </a:r>
                    <a:r>
                      <a:rPr sz="1600"/>
                      <a:t>%</a:t>
                    </a:r>
                    <a:r>
                      <a:rPr lang="en-US" altLang="zh-CN" sz="1600"/>
                      <a:t>)</a:t>
                    </a:r>
                    <a:endParaRPr lang="en-US" altLang="zh-CN" sz="16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17274893599309"/>
                  <c:y val="-0.1042382028342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1600"/>
                      <a:t>France</a:t>
                    </a:r>
                    <a:endParaRPr lang="en-US" altLang="zh-CN" sz="1600"/>
                  </a:p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1600"/>
                      <a:t>2</a:t>
                    </a:r>
                    <a:r>
                      <a:rPr lang="en-US" altLang="zh-CN" sz="1600"/>
                      <a:t>(</a:t>
                    </a:r>
                    <a:r>
                      <a:rPr sz="1600"/>
                      <a:t>4</a:t>
                    </a:r>
                    <a:r>
                      <a:rPr lang="en-US" altLang="zh-CN" sz="1600"/>
                      <a:t>.17</a:t>
                    </a:r>
                    <a:r>
                      <a:rPr sz="1600"/>
                      <a:t>%</a:t>
                    </a:r>
                    <a:r>
                      <a:rPr lang="en-US" altLang="zh-CN" sz="1600"/>
                      <a:t>)</a:t>
                    </a:r>
                    <a:endParaRPr lang="en-US" altLang="zh-CN" sz="16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ptCount val="0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18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169100238613655"/>
                  <c:y val="-0.0491521258294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Small SUV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302968270215"/>
                      <c:h val="0.27648070779061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941238533725075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Mid-size car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904810644831"/>
                      <c:h val="0.253624969279921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870117572431849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Large car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9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063459570113"/>
                      <c:h val="0.2845908085524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"/>
                  <c:y val="-0.003686409437208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Compact car 4</a:t>
                    </a:r>
                    <a:r>
                      <a:rPr lang="en-US" altLang="zh-CN" sz="2000" b="0"/>
                      <a:t>(</a:t>
                    </a:r>
                    <a:r>
                      <a:rPr sz="2000" b="0"/>
                      <a:t>8%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388945752303"/>
                      <c:h val="0.27893831408208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45555991099558"/>
                  <c:y val="-0.037499232685525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Minivan </a:t>
                    </a:r>
                    <a:endParaRPr sz="2000" b="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4</a:t>
                    </a:r>
                    <a:r>
                      <a:rPr lang="en-US" altLang="zh-CN" sz="2000" b="0"/>
                      <a:t>(</a:t>
                    </a:r>
                    <a:r>
                      <a:rPr sz="2000" b="0"/>
                      <a:t>8%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243768968438857"/>
                  <c:y val="-1.11758995056885e-1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2185261003071"/>
                      <c:h val="0.2678790857704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Standard SUV</c:v>
                </c:pt>
                <c:pt idx="1">
                  <c:v>Small SUV</c:v>
                </c:pt>
                <c:pt idx="2">
                  <c:v>Mid-Size car</c:v>
                </c:pt>
                <c:pt idx="3">
                  <c:v>Large car</c:v>
                </c:pt>
                <c:pt idx="4">
                  <c:v>Compact car</c:v>
                </c:pt>
                <c:pt idx="5">
                  <c:v>Minivan</c:v>
                </c:pt>
                <c:pt idx="6">
                  <c:v>Minicompact car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5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37936167320597"/>
                  <c:y val="-1.39698743821106e-1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L12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36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dLbl>
              <c:idx val="2"/>
              <c:layout>
                <c:manualLayout>
                  <c:x val="-0.0442939047187018"/>
                  <c:y val="-0.001966085033177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02069217775699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China 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5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9512325830654"/>
                      <c:h val="0.30154829196362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536209343116736"/>
                  <c:y val="-1.11758995056885e-16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353697749196"/>
                      <c:h val="0.2061931678545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601392302560516"/>
                  <c:y val="0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442658092176"/>
                      <c:h val="0.2034898009338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123317347274184"/>
                  <c:y val="-0.033543920148518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Japen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4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674169346195"/>
                      <c:h val="0.262472351929221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294635875117982"/>
                  <c:y val="-0.03686409437208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Korea</a:t>
                    </a:r>
                    <a:r>
                      <a:rPr sz="2000"/>
                      <a:t> 2</a:t>
                    </a:r>
                    <a:r>
                      <a:rPr lang="en-US" altLang="zh-CN" sz="2000"/>
                      <a:t>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090032154341"/>
                      <c:h val="0.26345539444581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2043673711485"/>
                  <c:y val="-0.142085339722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France</a:t>
                    </a:r>
                    <a:endParaRPr lang="en-US" altLang="zh-CN"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28295819936"/>
                      <c:h val="0.2745146227574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ptCount val="0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89030" y="1279525"/>
            <a:ext cx="1068371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50780" y="674506"/>
            <a:ext cx="8104682" cy="111503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0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780" y="1836485"/>
            <a:ext cx="8104682" cy="844184"/>
          </a:xfrm>
        </p:spPr>
        <p:txBody>
          <a:bodyPr>
            <a:normAutofit/>
          </a:bodyPr>
          <a:lstStyle>
            <a:lvl1pPr marL="0" indent="0" algn="ctr">
              <a:buNone/>
              <a:defRPr sz="91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33045" indent="0" algn="ctr">
              <a:buNone/>
              <a:defRPr sz="1025"/>
            </a:lvl2pPr>
            <a:lvl3pPr marL="466090" indent="0" algn="ctr">
              <a:buNone/>
              <a:defRPr sz="915"/>
            </a:lvl3pPr>
            <a:lvl4pPr marL="699135" indent="0" algn="ctr">
              <a:buNone/>
              <a:defRPr sz="810"/>
            </a:lvl4pPr>
            <a:lvl5pPr marL="932180" indent="0" algn="ctr">
              <a:buNone/>
              <a:defRPr sz="810"/>
            </a:lvl5pPr>
            <a:lvl6pPr marL="1164590" indent="0" algn="ctr">
              <a:buNone/>
              <a:defRPr sz="810"/>
            </a:lvl6pPr>
            <a:lvl7pPr marL="1397635" indent="0" algn="ctr">
              <a:buNone/>
              <a:defRPr sz="810"/>
            </a:lvl7pPr>
            <a:lvl8pPr marL="1631315" indent="0" algn="ctr">
              <a:buNone/>
              <a:defRPr sz="810"/>
            </a:lvl8pPr>
            <a:lvl9pPr marL="1863725" indent="0" algn="ctr">
              <a:buNone/>
              <a:defRPr sz="81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42929" y="281201"/>
            <a:ext cx="9320384" cy="283421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81" y="131767"/>
            <a:ext cx="9320384" cy="675833"/>
          </a:xfrm>
        </p:spPr>
        <p:txBody>
          <a:bodyPr anchor="ctr" anchorCtr="0">
            <a:normAutofit/>
          </a:bodyPr>
          <a:lstStyle>
            <a:lvl1pPr>
              <a:defRPr sz="12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081" y="930788"/>
            <a:ext cx="9320384" cy="2218513"/>
          </a:xfrm>
        </p:spPr>
        <p:txBody>
          <a:bodyPr>
            <a:normAutofit/>
          </a:bodyPr>
          <a:lstStyle>
            <a:lvl1pPr>
              <a:defRPr sz="1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301" y="1912492"/>
            <a:ext cx="6489374" cy="413667"/>
          </a:xfrm>
        </p:spPr>
        <p:txBody>
          <a:bodyPr anchor="b">
            <a:normAutofit/>
          </a:bodyPr>
          <a:lstStyle>
            <a:lvl1pPr>
              <a:defRPr sz="20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7301" y="2350405"/>
            <a:ext cx="6489374" cy="330153"/>
          </a:xfrm>
        </p:spPr>
        <p:txBody>
          <a:bodyPr>
            <a:normAutofit/>
          </a:bodyPr>
          <a:lstStyle>
            <a:lvl1pPr marL="0" indent="0">
              <a:buNone/>
              <a:defRPr sz="915">
                <a:solidFill>
                  <a:schemeClr val="tx1"/>
                </a:solidFill>
              </a:defRPr>
            </a:lvl1pPr>
            <a:lvl2pPr marL="233045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2pPr>
            <a:lvl3pPr marL="46609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699135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4pPr>
            <a:lvl5pPr marL="9321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5pPr>
            <a:lvl6pPr marL="116459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6pPr>
            <a:lvl7pPr marL="1397635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7pPr>
            <a:lvl8pPr marL="1631315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8pPr>
            <a:lvl9pPr marL="1863725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81" y="131767"/>
            <a:ext cx="9320384" cy="675833"/>
          </a:xfrm>
        </p:spPr>
        <p:txBody>
          <a:bodyPr>
            <a:normAutofit/>
          </a:bodyPr>
          <a:lstStyle>
            <a:lvl1pPr>
              <a:defRPr sz="122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081" y="930788"/>
            <a:ext cx="4592654" cy="22185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1813" y="930788"/>
            <a:ext cx="4592654" cy="22185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336" y="186158"/>
            <a:ext cx="9320384" cy="6758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336" y="889662"/>
            <a:ext cx="4571547" cy="420068"/>
          </a:xfrm>
        </p:spPr>
        <p:txBody>
          <a:bodyPr anchor="b"/>
          <a:lstStyle>
            <a:lvl1pPr marL="0" indent="0">
              <a:buNone/>
              <a:defRPr sz="1225" b="1"/>
            </a:lvl1pPr>
            <a:lvl2pPr marL="233045" indent="0">
              <a:buNone/>
              <a:defRPr sz="1025" b="1"/>
            </a:lvl2pPr>
            <a:lvl3pPr marL="466090" indent="0">
              <a:buNone/>
              <a:defRPr sz="915" b="1"/>
            </a:lvl3pPr>
            <a:lvl4pPr marL="699135" indent="0">
              <a:buNone/>
              <a:defRPr sz="810" b="1"/>
            </a:lvl4pPr>
            <a:lvl5pPr marL="932180" indent="0">
              <a:buNone/>
              <a:defRPr sz="810" b="1"/>
            </a:lvl5pPr>
            <a:lvl6pPr marL="1164590" indent="0">
              <a:buNone/>
              <a:defRPr sz="810" b="1"/>
            </a:lvl6pPr>
            <a:lvl7pPr marL="1397635" indent="0">
              <a:buNone/>
              <a:defRPr sz="810" b="1"/>
            </a:lvl7pPr>
            <a:lvl8pPr marL="1631315" indent="0">
              <a:buNone/>
              <a:defRPr sz="810" b="1"/>
            </a:lvl8pPr>
            <a:lvl9pPr marL="1863725" indent="0">
              <a:buNone/>
              <a:defRPr sz="81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336" y="1333558"/>
            <a:ext cx="4571547" cy="18222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70660" y="889662"/>
            <a:ext cx="4594061" cy="420068"/>
          </a:xfrm>
        </p:spPr>
        <p:txBody>
          <a:bodyPr anchor="b"/>
          <a:lstStyle>
            <a:lvl1pPr marL="0" indent="0">
              <a:buNone/>
              <a:defRPr sz="1225" b="1"/>
            </a:lvl1pPr>
            <a:lvl2pPr marL="233045" indent="0">
              <a:buNone/>
              <a:defRPr sz="1025" b="1"/>
            </a:lvl2pPr>
            <a:lvl3pPr marL="466090" indent="0">
              <a:buNone/>
              <a:defRPr sz="915" b="1"/>
            </a:lvl3pPr>
            <a:lvl4pPr marL="699135" indent="0">
              <a:buNone/>
              <a:defRPr sz="810" b="1"/>
            </a:lvl4pPr>
            <a:lvl5pPr marL="932180" indent="0">
              <a:buNone/>
              <a:defRPr sz="810" b="1"/>
            </a:lvl5pPr>
            <a:lvl6pPr marL="1164590" indent="0">
              <a:buNone/>
              <a:defRPr sz="810" b="1"/>
            </a:lvl6pPr>
            <a:lvl7pPr marL="1397635" indent="0">
              <a:buNone/>
              <a:defRPr sz="810" b="1"/>
            </a:lvl7pPr>
            <a:lvl8pPr marL="1631315" indent="0">
              <a:buNone/>
              <a:defRPr sz="810" b="1"/>
            </a:lvl8pPr>
            <a:lvl9pPr marL="1863725" indent="0">
              <a:buNone/>
              <a:defRPr sz="81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70660" y="1333558"/>
            <a:ext cx="4594061" cy="18222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29" y="1410345"/>
            <a:ext cx="9320384" cy="675833"/>
          </a:xfrm>
        </p:spPr>
        <p:txBody>
          <a:bodyPr>
            <a:normAutofit/>
          </a:bodyPr>
          <a:lstStyle>
            <a:lvl1pPr algn="ctr">
              <a:defRPr sz="244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3237" y="64750"/>
            <a:ext cx="3691779" cy="815855"/>
          </a:xfrm>
        </p:spPr>
        <p:txBody>
          <a:bodyPr anchor="ctr" anchorCtr="0">
            <a:normAutofit/>
          </a:bodyPr>
          <a:lstStyle>
            <a:lvl1pPr>
              <a:defRPr sz="12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594781" y="390723"/>
            <a:ext cx="5156165" cy="2597383"/>
          </a:xfrm>
        </p:spPr>
        <p:txBody>
          <a:bodyPr/>
          <a:lstStyle>
            <a:lvl1pPr marL="0" indent="0">
              <a:buNone/>
              <a:defRPr sz="1630"/>
            </a:lvl1pPr>
            <a:lvl2pPr marL="233045" indent="0">
              <a:buNone/>
              <a:defRPr sz="1435"/>
            </a:lvl2pPr>
            <a:lvl3pPr marL="466090" indent="0">
              <a:buNone/>
              <a:defRPr sz="1225"/>
            </a:lvl3pPr>
            <a:lvl4pPr marL="699135" indent="0">
              <a:buNone/>
              <a:defRPr sz="1025"/>
            </a:lvl4pPr>
            <a:lvl5pPr marL="932180" indent="0">
              <a:buNone/>
              <a:defRPr sz="1025"/>
            </a:lvl5pPr>
            <a:lvl6pPr marL="1164590" indent="0">
              <a:buNone/>
              <a:defRPr sz="1025"/>
            </a:lvl6pPr>
            <a:lvl7pPr marL="1397635" indent="0">
              <a:buNone/>
              <a:defRPr sz="1025"/>
            </a:lvl7pPr>
            <a:lvl8pPr marL="1631315" indent="0">
              <a:buNone/>
              <a:defRPr sz="1025"/>
            </a:lvl8pPr>
            <a:lvl9pPr marL="1863725" indent="0">
              <a:buNone/>
              <a:defRPr sz="102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7740" y="1048957"/>
            <a:ext cx="3691779" cy="19433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10"/>
            </a:lvl1pPr>
            <a:lvl2pPr marL="233045" indent="0">
              <a:buNone/>
              <a:defRPr sz="710"/>
            </a:lvl2pPr>
            <a:lvl3pPr marL="466090" indent="0">
              <a:buNone/>
              <a:defRPr sz="610"/>
            </a:lvl3pPr>
            <a:lvl4pPr marL="699135" indent="0">
              <a:buNone/>
              <a:defRPr sz="510"/>
            </a:lvl4pPr>
            <a:lvl5pPr marL="932180" indent="0">
              <a:buNone/>
              <a:defRPr sz="510"/>
            </a:lvl5pPr>
            <a:lvl6pPr marL="1164590" indent="0">
              <a:buNone/>
              <a:defRPr sz="510"/>
            </a:lvl6pPr>
            <a:lvl7pPr marL="1397635" indent="0">
              <a:buNone/>
              <a:defRPr sz="510"/>
            </a:lvl7pPr>
            <a:lvl8pPr marL="1631315" indent="0">
              <a:buNone/>
              <a:defRPr sz="510"/>
            </a:lvl8pPr>
            <a:lvl9pPr marL="1863725" indent="0">
              <a:buNone/>
              <a:defRPr sz="51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7821" y="186158"/>
            <a:ext cx="1355493" cy="2963143"/>
          </a:xfrm>
        </p:spPr>
        <p:txBody>
          <a:bodyPr vert="eaVert">
            <a:normAutofit/>
          </a:bodyPr>
          <a:lstStyle>
            <a:lvl1pPr>
              <a:defRPr sz="183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29" y="186158"/>
            <a:ext cx="7870651" cy="29631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929" y="186158"/>
            <a:ext cx="9320384" cy="67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929" y="930788"/>
            <a:ext cx="9320384" cy="221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929" y="3240760"/>
            <a:ext cx="2431405" cy="18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9568" y="3240760"/>
            <a:ext cx="3647107" cy="18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1909" y="3240760"/>
            <a:ext cx="2431405" cy="18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66090" rtl="0" eaLnBrk="1" latinLnBrk="0" hangingPunct="1">
        <a:lnSpc>
          <a:spcPct val="90000"/>
        </a:lnSpc>
        <a:spcBef>
          <a:spcPct val="0"/>
        </a:spcBef>
        <a:buNone/>
        <a:defRPr sz="20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205" indent="-116205" algn="l" defTabSz="466090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48615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582295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3pPr>
      <a:lvl4pPr marL="815340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5pPr>
      <a:lvl6pPr marL="1280795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6pPr>
      <a:lvl7pPr marL="1513840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7pPr>
      <a:lvl8pPr marL="1746885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8pPr>
      <a:lvl9pPr marL="1979930" indent="-116205" algn="l" defTabSz="466090" rtl="0" eaLnBrk="1" latinLnBrk="0" hangingPunct="1">
        <a:lnSpc>
          <a:spcPct val="90000"/>
        </a:lnSpc>
        <a:spcBef>
          <a:spcPct val="51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1pPr>
      <a:lvl2pPr marL="233045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2pPr>
      <a:lvl3pPr marL="466090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3pPr>
      <a:lvl4pPr marL="699135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4pPr>
      <a:lvl5pPr marL="932180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5pPr>
      <a:lvl6pPr marL="1164590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6pPr>
      <a:lvl7pPr marL="1397635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7pPr>
      <a:lvl8pPr marL="1631315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8pPr>
      <a:lvl9pPr marL="1863725" algn="l" defTabSz="466090" rtl="0" eaLnBrk="1" latinLnBrk="0" hangingPunct="1">
        <a:defRPr sz="9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487680" y="89535"/>
            <a:ext cx="12444095" cy="3402330"/>
            <a:chOff x="-768" y="878"/>
            <a:chExt cx="19597" cy="5358"/>
          </a:xfrm>
        </p:grpSpPr>
        <p:sp>
          <p:nvSpPr>
            <p:cNvPr id="6" name="文本框 5"/>
            <p:cNvSpPr txBox="1"/>
            <p:nvPr/>
          </p:nvSpPr>
          <p:spPr>
            <a:xfrm>
              <a:off x="1414" y="5414"/>
              <a:ext cx="28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800">
                  <a:latin typeface="Times New Roman" panose="02020603050405020304" charset="0"/>
                  <a:cs typeface="Times New Roman" panose="02020603050405020304" charset="0"/>
                </a:rPr>
                <a:t>(a) </a:t>
              </a:r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Nation 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96" y="5414"/>
              <a:ext cx="48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800">
                  <a:latin typeface="Times New Roman" panose="02020603050405020304" charset="0"/>
                  <a:cs typeface="Times New Roman" panose="02020603050405020304" charset="0"/>
                </a:rPr>
                <a:t>(b) </a:t>
              </a:r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US EPA size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3534" y="5414"/>
              <a:ext cx="21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800">
                  <a:latin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altLang="x-none" sz="28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r>
                <a:rPr lang="x-none" altLang="zh-CN" sz="2800">
                  <a:latin typeface="Times New Roman" panose="02020603050405020304" charset="0"/>
                  <a:cs typeface="Times New Roman" panose="02020603050405020304" charset="0"/>
                </a:rPr>
                <a:t>) </a:t>
              </a:r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SAE</a:t>
              </a:r>
              <a:endParaRPr lang="x-none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11" name="图表 10"/>
            <p:cNvGraphicFramePr/>
            <p:nvPr/>
          </p:nvGraphicFramePr>
          <p:xfrm>
            <a:off x="4796" y="878"/>
            <a:ext cx="7816" cy="4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13" name="图表 12"/>
            <p:cNvGraphicFramePr/>
            <p:nvPr/>
          </p:nvGraphicFramePr>
          <p:xfrm>
            <a:off x="10406" y="878"/>
            <a:ext cx="8423" cy="4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图表 13"/>
            <p:cNvGraphicFramePr/>
            <p:nvPr/>
          </p:nvGraphicFramePr>
          <p:xfrm>
            <a:off x="-768" y="878"/>
            <a:ext cx="7464" cy="4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735330" y="90805"/>
            <a:ext cx="12539980" cy="3258820"/>
            <a:chOff x="-1158" y="143"/>
            <a:chExt cx="19748" cy="5132"/>
          </a:xfrm>
        </p:grpSpPr>
        <p:grpSp>
          <p:nvGrpSpPr>
            <p:cNvPr id="18" name="组合 17"/>
            <p:cNvGrpSpPr/>
            <p:nvPr/>
          </p:nvGrpSpPr>
          <p:grpSpPr>
            <a:xfrm rot="0">
              <a:off x="-1158" y="143"/>
              <a:ext cx="19748" cy="5133"/>
              <a:chOff x="-918" y="878"/>
              <a:chExt cx="19748" cy="513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414" y="5189"/>
                <a:ext cx="280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2800">
                    <a:latin typeface="Times New Roman" panose="02020603050405020304" charset="0"/>
                    <a:cs typeface="Times New Roman" panose="02020603050405020304" charset="0"/>
                  </a:rPr>
                  <a:t>(a) 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Nation </a:t>
                </a:r>
                <a:endParaRPr lang="en-US" altLang="zh-CN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696" y="5189"/>
                <a:ext cx="48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2800">
                    <a:latin typeface="Times New Roman" panose="02020603050405020304" charset="0"/>
                    <a:cs typeface="Times New Roman" panose="02020603050405020304" charset="0"/>
                  </a:rPr>
                  <a:t>(b) 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US EPA size</a:t>
                </a:r>
                <a:endParaRPr lang="en-US" altLang="zh-CN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13534" y="5189"/>
                <a:ext cx="216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28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x-none" sz="280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r>
                  <a:rPr lang="x-none" altLang="zh-CN" sz="2800">
                    <a:latin typeface="Times New Roman" panose="02020603050405020304" charset="0"/>
                    <a:cs typeface="Times New Roman" panose="02020603050405020304" charset="0"/>
                  </a:rPr>
                  <a:t>) 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SAE</a:t>
                </a:r>
                <a:endParaRPr lang="x-none" altLang="zh-CN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1" name="图表 10"/>
              <p:cNvGraphicFramePr/>
              <p:nvPr/>
            </p:nvGraphicFramePr>
            <p:xfrm>
              <a:off x="5076" y="878"/>
              <a:ext cx="7816" cy="40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graphicFrame>
            <p:nvGraphicFramePr>
              <p:cNvPr id="13" name="图表 12"/>
              <p:cNvGraphicFramePr/>
              <p:nvPr/>
            </p:nvGraphicFramePr>
            <p:xfrm>
              <a:off x="10407" y="879"/>
              <a:ext cx="8423" cy="40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4" name="图表 13"/>
              <p:cNvGraphicFramePr/>
              <p:nvPr/>
            </p:nvGraphicFramePr>
            <p:xfrm>
              <a:off x="-918" y="878"/>
              <a:ext cx="7464" cy="4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" name="文本框 3"/>
            <p:cNvSpPr txBox="1"/>
            <p:nvPr/>
          </p:nvSpPr>
          <p:spPr>
            <a:xfrm>
              <a:off x="5545" y="3466"/>
              <a:ext cx="2658" cy="9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Standard SUV 11(22.92%)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16" y="3436"/>
              <a:ext cx="3073" cy="9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Minicompact car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2(4%)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612" y="3464"/>
              <a:ext cx="1757" cy="9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L1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6(12.5%)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517" y="3462"/>
              <a:ext cx="1797" cy="91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L3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6(12.5%)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" y="3466"/>
              <a:ext cx="2573" cy="9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America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6(12.50%)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66" y="3466"/>
              <a:ext cx="1931" cy="9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German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6(12.50%)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Q3MzRmNTAxNjExYzI3MTQzYThhNGU3MjU4YWU5M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王跃林</cp:lastModifiedBy>
  <cp:revision>37</cp:revision>
  <dcterms:created xsi:type="dcterms:W3CDTF">2025-03-14T11:45:00Z</dcterms:created>
  <dcterms:modified xsi:type="dcterms:W3CDTF">2025-07-09T02:14:58Z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AC2505274D49D43C76E9D36795BF4054_41</vt:lpwstr>
  </property>
</Properties>
</file>