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0799445" cy="377952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SUV</c:v>
                </c:pt>
                <c:pt idx="1">
                  <c:v>Sedan</c:v>
                </c:pt>
                <c:pt idx="2">
                  <c:v>MPV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20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Sheet1!$A$2:$A$4</c:f>
              <c:numCache>
                <c:ptCount val="0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Pure</c:v>
                </c:pt>
                <c:pt idx="1">
                  <c:v>Hybird</c:v>
                </c:pt>
                <c:pt idx="2">
                  <c:v>Petrol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16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20" y="618704"/>
            <a:ext cx="8100121" cy="1316167"/>
          </a:xfrm>
        </p:spPr>
        <p:txBody>
          <a:bodyPr anchor="b"/>
          <a:lstStyle>
            <a:lvl1pPr algn="ctr">
              <a:defRPr sz="3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020" y="1985627"/>
            <a:ext cx="8100121" cy="912741"/>
          </a:xfrm>
        </p:spPr>
        <p:txBody>
          <a:bodyPr/>
          <a:lstStyle>
            <a:lvl1pPr marL="0" indent="0" algn="ctr">
              <a:buNone/>
              <a:defRPr sz="1325"/>
            </a:lvl1pPr>
            <a:lvl2pPr marL="252095" indent="0" algn="ctr">
              <a:buNone/>
              <a:defRPr sz="1100"/>
            </a:lvl2pPr>
            <a:lvl3pPr marL="504190" indent="0" algn="ctr">
              <a:buNone/>
              <a:defRPr sz="990"/>
            </a:lvl3pPr>
            <a:lvl4pPr marL="756285" indent="0" algn="ctr">
              <a:buNone/>
              <a:defRPr sz="880"/>
            </a:lvl4pPr>
            <a:lvl5pPr marL="1007745" indent="0" algn="ctr">
              <a:buNone/>
              <a:defRPr sz="880"/>
            </a:lvl5pPr>
            <a:lvl6pPr marL="1259840" indent="0" algn="ctr">
              <a:buNone/>
              <a:defRPr sz="880"/>
            </a:lvl6pPr>
            <a:lvl7pPr marL="1511935" indent="0" algn="ctr">
              <a:buNone/>
              <a:defRPr sz="880"/>
            </a:lvl7pPr>
            <a:lvl8pPr marL="1764030" indent="0" algn="ctr">
              <a:buNone/>
              <a:defRPr sz="880"/>
            </a:lvl8pPr>
            <a:lvl9pPr marL="2016125" indent="0" algn="ctr">
              <a:buNone/>
              <a:defRPr sz="88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28865" y="201276"/>
            <a:ext cx="2328784" cy="32037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511" y="201276"/>
            <a:ext cx="6851352" cy="32037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86" y="942495"/>
            <a:ext cx="9315139" cy="1572575"/>
          </a:xfrm>
        </p:spPr>
        <p:txBody>
          <a:bodyPr anchor="b"/>
          <a:lstStyle>
            <a:lvl1pPr>
              <a:defRPr sz="3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886" y="2529946"/>
            <a:ext cx="9315139" cy="826980"/>
          </a:xfrm>
        </p:spPr>
        <p:txBody>
          <a:bodyPr/>
          <a:lstStyle>
            <a:lvl1pPr marL="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1pPr>
            <a:lvl2pPr marL="2520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419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628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774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9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1193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403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612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511" y="1006378"/>
            <a:ext cx="4590069" cy="2398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7582" y="1006378"/>
            <a:ext cx="4590069" cy="2398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18" y="201276"/>
            <a:ext cx="9315139" cy="7307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3918" y="926743"/>
            <a:ext cx="4568974" cy="454183"/>
          </a:xfrm>
        </p:spPr>
        <p:txBody>
          <a:bodyPr anchor="b"/>
          <a:lstStyle>
            <a:lvl1pPr marL="0" indent="0">
              <a:buNone/>
              <a:defRPr sz="1325" b="1"/>
            </a:lvl1pPr>
            <a:lvl2pPr marL="252095" indent="0">
              <a:buNone/>
              <a:defRPr sz="1100" b="1"/>
            </a:lvl2pPr>
            <a:lvl3pPr marL="504190" indent="0">
              <a:buNone/>
              <a:defRPr sz="990" b="1"/>
            </a:lvl3pPr>
            <a:lvl4pPr marL="756285" indent="0">
              <a:buNone/>
              <a:defRPr sz="880" b="1"/>
            </a:lvl4pPr>
            <a:lvl5pPr marL="1007745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125" indent="0">
              <a:buNone/>
              <a:defRPr sz="8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918" y="1380925"/>
            <a:ext cx="4568974" cy="20311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7582" y="926743"/>
            <a:ext cx="4591475" cy="454183"/>
          </a:xfrm>
        </p:spPr>
        <p:txBody>
          <a:bodyPr anchor="b"/>
          <a:lstStyle>
            <a:lvl1pPr marL="0" indent="0">
              <a:buNone/>
              <a:defRPr sz="1325" b="1"/>
            </a:lvl1pPr>
            <a:lvl2pPr marL="252095" indent="0">
              <a:buNone/>
              <a:defRPr sz="1100" b="1"/>
            </a:lvl2pPr>
            <a:lvl3pPr marL="504190" indent="0">
              <a:buNone/>
              <a:defRPr sz="990" b="1"/>
            </a:lvl3pPr>
            <a:lvl4pPr marL="756285" indent="0">
              <a:buNone/>
              <a:defRPr sz="880" b="1"/>
            </a:lvl4pPr>
            <a:lvl5pPr marL="1007745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125" indent="0">
              <a:buNone/>
              <a:defRPr sz="8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7582" y="1380925"/>
            <a:ext cx="4591475" cy="203113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18" y="252032"/>
            <a:ext cx="3483333" cy="882112"/>
          </a:xfrm>
        </p:spPr>
        <p:txBody>
          <a:bodyPr anchor="b"/>
          <a:lstStyle>
            <a:lvl1pPr>
              <a:defRPr sz="17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475" y="544319"/>
            <a:ext cx="5467582" cy="2686591"/>
          </a:xfrm>
        </p:spPr>
        <p:txBody>
          <a:bodyPr/>
          <a:lstStyle>
            <a:lvl1pPr>
              <a:defRPr sz="1765"/>
            </a:lvl1pPr>
            <a:lvl2pPr>
              <a:defRPr sz="1545"/>
            </a:lvl2pPr>
            <a:lvl3pPr>
              <a:defRPr sz="1325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18" y="1134144"/>
            <a:ext cx="3483333" cy="2101142"/>
          </a:xfrm>
        </p:spPr>
        <p:txBody>
          <a:bodyPr/>
          <a:lstStyle>
            <a:lvl1pPr marL="0" indent="0">
              <a:buNone/>
              <a:defRPr sz="880"/>
            </a:lvl1pPr>
            <a:lvl2pPr marL="252095" indent="0">
              <a:buNone/>
              <a:defRPr sz="770"/>
            </a:lvl2pPr>
            <a:lvl3pPr marL="504190" indent="0">
              <a:buNone/>
              <a:defRPr sz="660"/>
            </a:lvl3pPr>
            <a:lvl4pPr marL="756285" indent="0">
              <a:buNone/>
              <a:defRPr sz="550"/>
            </a:lvl4pPr>
            <a:lvl5pPr marL="1007745" indent="0">
              <a:buNone/>
              <a:defRPr sz="550"/>
            </a:lvl5pPr>
            <a:lvl6pPr marL="1259840" indent="0">
              <a:buNone/>
              <a:defRPr sz="550"/>
            </a:lvl6pPr>
            <a:lvl7pPr marL="1511935" indent="0">
              <a:buNone/>
              <a:defRPr sz="550"/>
            </a:lvl7pPr>
            <a:lvl8pPr marL="1764030" indent="0">
              <a:buNone/>
              <a:defRPr sz="550"/>
            </a:lvl8pPr>
            <a:lvl9pPr marL="2016125" indent="0">
              <a:buNone/>
              <a:defRPr sz="5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18" y="252032"/>
            <a:ext cx="3483333" cy="882112"/>
          </a:xfrm>
        </p:spPr>
        <p:txBody>
          <a:bodyPr anchor="b"/>
          <a:lstStyle>
            <a:lvl1pPr>
              <a:defRPr sz="17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475" y="544319"/>
            <a:ext cx="5467582" cy="2686591"/>
          </a:xfrm>
        </p:spPr>
        <p:txBody>
          <a:bodyPr/>
          <a:lstStyle>
            <a:lvl1pPr marL="0" indent="0">
              <a:buNone/>
              <a:defRPr sz="1765"/>
            </a:lvl1pPr>
            <a:lvl2pPr marL="252095" indent="0">
              <a:buNone/>
              <a:defRPr sz="1545"/>
            </a:lvl2pPr>
            <a:lvl3pPr marL="504190" indent="0">
              <a:buNone/>
              <a:defRPr sz="1325"/>
            </a:lvl3pPr>
            <a:lvl4pPr marL="756285" indent="0">
              <a:buNone/>
              <a:defRPr sz="1100"/>
            </a:lvl4pPr>
            <a:lvl5pPr marL="1007745" indent="0">
              <a:buNone/>
              <a:defRPr sz="1100"/>
            </a:lvl5pPr>
            <a:lvl6pPr marL="1259840" indent="0">
              <a:buNone/>
              <a:defRPr sz="1100"/>
            </a:lvl6pPr>
            <a:lvl7pPr marL="1511935" indent="0">
              <a:buNone/>
              <a:defRPr sz="1100"/>
            </a:lvl7pPr>
            <a:lvl8pPr marL="1764030" indent="0">
              <a:buNone/>
              <a:defRPr sz="1100"/>
            </a:lvl8pPr>
            <a:lvl9pPr marL="2016125" indent="0">
              <a:buNone/>
              <a:defRPr sz="1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18" y="1134144"/>
            <a:ext cx="3483333" cy="2101142"/>
          </a:xfrm>
        </p:spPr>
        <p:txBody>
          <a:bodyPr/>
          <a:lstStyle>
            <a:lvl1pPr marL="0" indent="0">
              <a:buNone/>
              <a:defRPr sz="880"/>
            </a:lvl1pPr>
            <a:lvl2pPr marL="252095" indent="0">
              <a:buNone/>
              <a:defRPr sz="770"/>
            </a:lvl2pPr>
            <a:lvl3pPr marL="504190" indent="0">
              <a:buNone/>
              <a:defRPr sz="660"/>
            </a:lvl3pPr>
            <a:lvl4pPr marL="756285" indent="0">
              <a:buNone/>
              <a:defRPr sz="550"/>
            </a:lvl4pPr>
            <a:lvl5pPr marL="1007745" indent="0">
              <a:buNone/>
              <a:defRPr sz="550"/>
            </a:lvl5pPr>
            <a:lvl6pPr marL="1259840" indent="0">
              <a:buNone/>
              <a:defRPr sz="550"/>
            </a:lvl6pPr>
            <a:lvl7pPr marL="1511935" indent="0">
              <a:buNone/>
              <a:defRPr sz="550"/>
            </a:lvl7pPr>
            <a:lvl8pPr marL="1764030" indent="0">
              <a:buNone/>
              <a:defRPr sz="550"/>
            </a:lvl8pPr>
            <a:lvl9pPr marL="2016125" indent="0">
              <a:buNone/>
              <a:defRPr sz="5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11" y="201276"/>
            <a:ext cx="9315139" cy="730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11" y="1006378"/>
            <a:ext cx="9315139" cy="239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11" y="3503945"/>
            <a:ext cx="2430036" cy="201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553" y="3503945"/>
            <a:ext cx="3645054" cy="201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614" y="3503945"/>
            <a:ext cx="2430036" cy="201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4190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419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2992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201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411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620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976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4185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209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419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628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774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1193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403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612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" name="图表 36"/>
          <p:cNvGraphicFramePr/>
          <p:nvPr/>
        </p:nvGraphicFramePr>
        <p:xfrm>
          <a:off x="-238125" y="520700"/>
          <a:ext cx="4518025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1200" y="3230245"/>
            <a:ext cx="2619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US EPA size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45280" y="3244850"/>
            <a:ext cx="1376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SAE</a:t>
            </a:r>
            <a:endParaRPr lang="x-none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2152650" y="472440"/>
          <a:ext cx="5348605" cy="258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9485" y="2588260"/>
            <a:ext cx="1294130" cy="57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L1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6 (12.50%)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93615" y="2586355"/>
            <a:ext cx="1250315" cy="579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L3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6 (12.50%)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88485" y="48260"/>
            <a:ext cx="1108075" cy="355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36 (75%)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763905" y="59055"/>
            <a:ext cx="2626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Sedan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24 (50.00%)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-50165" y="1651000"/>
            <a:ext cx="1304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MPV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4 (8.33%)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49755" y="2564765"/>
            <a:ext cx="1511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SUV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20 (41.67%)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4895850" y="446405"/>
          <a:ext cx="5348605" cy="263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014845" y="6540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62445" y="60960"/>
            <a:ext cx="1612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Electric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22 (45.83%)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55890" y="2600960"/>
            <a:ext cx="1612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Hybird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16 (33.33%)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51855" y="2599690"/>
            <a:ext cx="1612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Petrol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10 (20.83%)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69710" y="3216275"/>
            <a:ext cx="2503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Power type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王跃林</cp:lastModifiedBy>
  <cp:revision>9</cp:revision>
  <dcterms:created xsi:type="dcterms:W3CDTF">2023-08-09T12:44:00Z</dcterms:created>
  <dcterms:modified xsi:type="dcterms:W3CDTF">2025-07-10T09:26:16Z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