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0799445" cy="3959860"/>
  <p:notesSz cx="7103745" cy="10234295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6" userDrawn="1">
          <p15:clr>
            <a:srgbClr val="A4A3A4"/>
          </p15:clr>
        </p15:guide>
        <p15:guide id="2" pos="34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1246"/>
        <p:guide pos="340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1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0.00601875789339477"/>
                  <c:y val="-0.0598420060133296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24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sz="2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Low </a:t>
                    </a:r>
                    <a:endParaRPr sz="24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  <a:p>
                    <a:pPr defTabSz="914400">
                      <a:defRPr lang="zh-CN" sz="24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sz="2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358</a:t>
                    </a:r>
                    <a:r>
                      <a:rPr lang="en-US" altLang="zh-CN" sz="2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 </a:t>
                    </a:r>
                    <a:r>
                      <a:rPr lang="x-none" altLang="zh-CN" sz="2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(</a:t>
                    </a:r>
                    <a:r>
                      <a:rPr sz="2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55%</a:t>
                    </a:r>
                    <a:r>
                      <a:rPr lang="x-none" altLang="zh-CN" sz="2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)</a:t>
                    </a:r>
                    <a:endParaRPr lang="x-none" altLang="zh-CN" sz="24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2400" b="0" i="0" u="none" strike="noStrike" kern="1200" baseline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142709229707176"/>
                  <c:y val="0.0614508746062939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>
                    <a:noAutofit/>
                  </a:bodyPr>
                  <a:lstStyle/>
                  <a:p>
                    <a:pPr defTabSz="914400">
                      <a:defRPr lang="zh-CN" sz="24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sz="2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Medium </a:t>
                    </a:r>
                    <a:endParaRPr sz="24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  <a:p>
                    <a:pPr defTabSz="914400">
                      <a:defRPr lang="zh-CN" sz="24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sz="2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221</a:t>
                    </a:r>
                    <a:r>
                      <a:rPr lang="en-US" altLang="zh-CN" sz="2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 </a:t>
                    </a:r>
                    <a:r>
                      <a:rPr lang="x-none" altLang="zh-CN" sz="2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(</a:t>
                    </a:r>
                    <a:r>
                      <a:rPr sz="2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34%</a:t>
                    </a:r>
                    <a:r>
                      <a:rPr lang="x-none" altLang="zh-CN" sz="2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)</a:t>
                    </a:r>
                    <a:endParaRPr lang="x-none" altLang="zh-CN" sz="24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sz="2400" b="0" i="0" u="none" strike="noStrike" kern="1200" baseline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4249668548865"/>
                      <c:h val="0.212300510969906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-0.0260814222008554"/>
                  <c:y val="-0.0144421640030134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24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sz="2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High</a:t>
                    </a:r>
                    <a:endParaRPr sz="24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  <a:p>
                    <a:pPr defTabSz="914400">
                      <a:defRPr lang="zh-CN" sz="24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sz="2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61</a:t>
                    </a:r>
                    <a:r>
                      <a:rPr lang="en-US" altLang="zh-CN" sz="2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 </a:t>
                    </a:r>
                    <a:r>
                      <a:rPr lang="x-none" altLang="zh-CN" sz="2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(</a:t>
                    </a:r>
                    <a:r>
                      <a:rPr sz="2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10%</a:t>
                    </a:r>
                    <a:r>
                      <a:rPr lang="x-none" altLang="zh-CN" sz="2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)</a:t>
                    </a:r>
                    <a:endParaRPr lang="x-none" altLang="zh-CN" sz="24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2400" b="0" i="0" u="none" strike="noStrike" kern="1200" baseline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0597982641373114"/>
                  <c:y val="0.0267793342966395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24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sz="2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Critical</a:t>
                    </a:r>
                    <a:endParaRPr sz="24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  <a:p>
                    <a:pPr defTabSz="914400">
                      <a:defRPr lang="zh-CN" sz="24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sz="2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 9</a:t>
                    </a:r>
                    <a:r>
                      <a:rPr lang="en-US" altLang="zh-CN" sz="2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 </a:t>
                    </a:r>
                    <a:r>
                      <a:rPr lang="x-none" altLang="zh-CN" sz="2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(</a:t>
                    </a:r>
                    <a:r>
                      <a:rPr sz="2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1%</a:t>
                    </a:r>
                    <a:r>
                      <a:rPr lang="x-none" altLang="zh-CN" sz="2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)</a:t>
                    </a:r>
                    <a:endParaRPr lang="x-none" altLang="zh-CN" sz="24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2400" b="0" i="0" u="none" strike="noStrike" kern="1200" baseline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2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Times New Roman" panose="02020603050405020304" charset="0"/>
                    <a:cs typeface="Times New Roman" panose="02020603050405020304" charset="0"/>
                    <a:sym typeface="Times New Roman" panose="02020603050405020304" charset="0"/>
                  </a:defRPr>
                </a:pPr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Low</c:v>
                </c:pt>
                <c:pt idx="1">
                  <c:v>Medium</c:v>
                </c:pt>
                <c:pt idx="2">
                  <c:v>High</c:v>
                </c:pt>
                <c:pt idx="3">
                  <c:v>Critical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358</c:v>
                </c:pt>
                <c:pt idx="1">
                  <c:v>221</c:v>
                </c:pt>
                <c:pt idx="2">
                  <c:v>61</c:v>
                </c:pt>
                <c:pt idx="3">
                  <c:v>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121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4d6776ec-9c4c-4828-895a-41a15db1d6bb}"/>
      </c:ext>
    </c:extLst>
  </c:chart>
  <c:spPr>
    <a:noFill/>
    <a:ln>
      <a:noFill/>
    </a:ln>
    <a:effectLst/>
  </c:spPr>
  <c:txPr>
    <a:bodyPr/>
    <a:lstStyle/>
    <a:p>
      <a:pPr>
        <a:defRPr lang="zh-CN" sz="2400" b="1">
          <a:latin typeface="Times New Roman" panose="02020603050405020304" charset="0"/>
          <a:ea typeface="Times New Roman" panose="02020603050405020304" charset="0"/>
          <a:cs typeface="Times New Roman" panose="02020603050405020304" charset="0"/>
          <a:sym typeface="Times New Roman" panose="02020603050405020304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563042317797"/>
          <c:y val="0.0520396029805835"/>
          <c:w val="0.677643946451188"/>
          <c:h val="0.5946915636208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Privacy data breach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2400" b="0" i="0" u="none" strike="noStrike" kern="1200" baseline="0">
                    <a:solidFill>
                      <a:schemeClr val="tx1"/>
                    </a:solidFill>
                    <a:latin typeface="Times New Roman" panose="02020603050405020304" charset="0"/>
                    <a:ea typeface="Times New Roman" panose="02020603050405020304" charset="0"/>
                    <a:cs typeface="Times New Roman" panose="02020603050405020304" charset="0"/>
                    <a:sym typeface="Times New Roman" panose="02020603050405020304" charset="0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Control hijacking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2400" b="0" i="0" u="none" strike="noStrike" kern="1200" baseline="0">
                    <a:solidFill>
                      <a:schemeClr val="tx1"/>
                    </a:solidFill>
                    <a:latin typeface="Times New Roman" panose="02020603050405020304" charset="0"/>
                    <a:ea typeface="Times New Roman" panose="02020603050405020304" charset="0"/>
                    <a:cs typeface="Times New Roman" panose="02020603050405020304" charset="0"/>
                    <a:sym typeface="Times New Roman" panose="02020603050405020304" charset="0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247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Ransomware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2400" b="0" i="0" u="none" strike="noStrike" kern="1200" baseline="0">
                    <a:solidFill>
                      <a:schemeClr val="tx1"/>
                    </a:solidFill>
                    <a:latin typeface="Times New Roman" panose="02020603050405020304" charset="0"/>
                    <a:ea typeface="Times New Roman" panose="02020603050405020304" charset="0"/>
                    <a:cs typeface="Times New Roman" panose="02020603050405020304" charset="0"/>
                    <a:sym typeface="Times New Roman" panose="02020603050405020304" charset="0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176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System damage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2400" b="0" i="0" u="none" strike="noStrike" kern="1200" baseline="0">
                    <a:solidFill>
                      <a:schemeClr val="tx1"/>
                    </a:solidFill>
                    <a:latin typeface="Times New Roman" panose="02020603050405020304" charset="0"/>
                    <a:ea typeface="Times New Roman" panose="02020603050405020304" charset="0"/>
                    <a:cs typeface="Times New Roman" panose="02020603050405020304" charset="0"/>
                    <a:sym typeface="Times New Roman" panose="02020603050405020304" charset="0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54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Unauthorized unlocking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2400" b="0" i="0" u="none" strike="noStrike" kern="1200" baseline="0">
                    <a:solidFill>
                      <a:schemeClr val="tx1"/>
                    </a:solidFill>
                    <a:latin typeface="Times New Roman" panose="02020603050405020304" charset="0"/>
                    <a:ea typeface="Times New Roman" panose="02020603050405020304" charset="0"/>
                    <a:cs typeface="Times New Roman" panose="02020603050405020304" charset="0"/>
                    <a:sym typeface="Times New Roman" panose="02020603050405020304" charset="0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Driving accident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2400" b="0" i="0" u="none" strike="noStrike" kern="1200" baseline="0">
                    <a:solidFill>
                      <a:schemeClr val="tx1"/>
                    </a:solidFill>
                    <a:latin typeface="Times New Roman" panose="02020603050405020304" charset="0"/>
                    <a:ea typeface="Times New Roman" panose="02020603050405020304" charset="0"/>
                    <a:cs typeface="Times New Roman" panose="02020603050405020304" charset="0"/>
                    <a:sym typeface="Times New Roman" panose="02020603050405020304" charset="0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3"/>
        <c:overlap val="-20"/>
        <c:axId val="714786446"/>
        <c:axId val="963381458"/>
      </c:barChart>
      <c:catAx>
        <c:axId val="714786446"/>
        <c:scaling>
          <c:orientation val="minMax"/>
        </c:scaling>
        <c:delete val="1"/>
        <c:axPos val="b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pPr>
          </a:p>
        </c:txPr>
        <c:crossAx val="963381458"/>
        <c:crosses val="autoZero"/>
        <c:auto val="1"/>
        <c:lblAlgn val="ctr"/>
        <c:lblOffset val="100"/>
        <c:noMultiLvlLbl val="0"/>
      </c:catAx>
      <c:valAx>
        <c:axId val="963381458"/>
        <c:scaling>
          <c:orientation val="minMax"/>
          <c:max val="70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2400" b="0" i="0" u="none" strike="noStrike" kern="1200" baseline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pPr>
          </a:p>
        </c:txPr>
        <c:crossAx val="714786446"/>
        <c:crosses val="autoZero"/>
        <c:crossBetween val="between"/>
        <c:majorUnit val="200"/>
      </c:valAx>
      <c:spPr>
        <a:noFill/>
        <a:ln>
          <a:solidFill>
            <a:schemeClr val="tx1">
              <a:lumMod val="50000"/>
              <a:lumOff val="50000"/>
            </a:schemeClr>
          </a:solidFill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2400" b="0" i="0" u="none" strike="noStrike" kern="1200" baseline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2400" b="0" i="0" u="none" strike="noStrike" kern="1200" baseline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2400" b="0" i="0" u="none" strike="noStrike" kern="1200" baseline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2400" b="0" i="0" u="none" strike="noStrike" kern="1200" baseline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pPr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zh-CN" sz="2400" b="0" i="0" u="none" strike="noStrike" kern="1200" baseline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pPr>
          </a:p>
        </c:txPr>
      </c:legendEntry>
      <c:legendEntry>
        <c:idx val="5"/>
        <c:txPr>
          <a:bodyPr rot="0" spcFirstLastPara="0" vertOverflow="ellipsis" vert="horz" wrap="square" anchor="ctr" anchorCtr="1"/>
          <a:lstStyle/>
          <a:p>
            <a:pPr>
              <a:defRPr lang="zh-CN" sz="2400" b="0" i="0" u="none" strike="noStrike" kern="1200" baseline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pPr>
          </a:p>
        </c:txPr>
      </c:legendEntry>
      <c:layout>
        <c:manualLayout>
          <c:xMode val="edge"/>
          <c:yMode val="edge"/>
          <c:x val="0.0209364762034352"/>
          <c:y val="0.672423674991251"/>
          <c:w val="0.88082746313024"/>
          <c:h val="0.244160652978084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2400" b="0" i="0" u="none" strike="noStrike" kern="1200" baseline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Times New Roman" panose="02020603050405020304" charset="0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3049d81e-2139-4f15-9f4c-7cf3df64c0c7}"/>
      </c:ext>
    </c:extLst>
  </c:chart>
  <c:spPr>
    <a:noFill/>
    <a:ln>
      <a:noFill/>
    </a:ln>
    <a:effectLst/>
  </c:spPr>
  <c:txPr>
    <a:bodyPr/>
    <a:lstStyle/>
    <a:p>
      <a:pPr>
        <a:defRPr lang="zh-CN" sz="2400">
          <a:latin typeface="Times New Roman" panose="02020603050405020304" charset="0"/>
          <a:ea typeface="Times New Roman" panose="02020603050405020304" charset="0"/>
          <a:cs typeface="Times New Roman" panose="02020603050405020304" charset="0"/>
          <a:sym typeface="Times New Roman" panose="02020603050405020304" charset="0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1157720" y="1279525"/>
            <a:ext cx="942109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50711" y="764877"/>
            <a:ext cx="8104266" cy="1264427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347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50711" y="2082538"/>
            <a:ext cx="8104266" cy="957288"/>
          </a:xfrm>
        </p:spPr>
        <p:txBody>
          <a:bodyPr>
            <a:normAutofit/>
          </a:bodyPr>
          <a:lstStyle>
            <a:lvl1pPr marL="0" indent="0" algn="ctr">
              <a:buNone/>
              <a:defRPr sz="1035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264160" indent="0" algn="ctr">
              <a:buNone/>
              <a:defRPr sz="1160"/>
            </a:lvl2pPr>
            <a:lvl3pPr marL="528320" indent="0" algn="ctr">
              <a:buNone/>
              <a:defRPr sz="1035"/>
            </a:lvl3pPr>
            <a:lvl4pPr marL="793115" indent="0" algn="ctr">
              <a:buNone/>
              <a:defRPr sz="920"/>
            </a:lvl4pPr>
            <a:lvl5pPr marL="1057275" indent="0" algn="ctr">
              <a:buNone/>
              <a:defRPr sz="920"/>
            </a:lvl5pPr>
            <a:lvl6pPr marL="1320800" indent="0" algn="ctr">
              <a:buNone/>
              <a:defRPr sz="920"/>
            </a:lvl6pPr>
            <a:lvl7pPr marL="1584960" indent="0" algn="ctr">
              <a:buNone/>
              <a:defRPr sz="920"/>
            </a:lvl7pPr>
            <a:lvl8pPr marL="1849755" indent="0" algn="ctr">
              <a:buNone/>
              <a:defRPr sz="920"/>
            </a:lvl8pPr>
            <a:lvl9pPr marL="2113280" indent="0" algn="ctr">
              <a:buNone/>
              <a:defRPr sz="92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742891" y="318877"/>
            <a:ext cx="9319906" cy="321394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052" y="149421"/>
            <a:ext cx="9319906" cy="766381"/>
          </a:xfrm>
        </p:spPr>
        <p:txBody>
          <a:bodyPr anchor="ctr" anchorCtr="0">
            <a:normAutofit/>
          </a:bodyPr>
          <a:lstStyle>
            <a:lvl1pPr>
              <a:defRPr sz="139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4052" y="1055495"/>
            <a:ext cx="9319906" cy="2515750"/>
          </a:xfrm>
        </p:spPr>
        <p:txBody>
          <a:bodyPr>
            <a:normAutofit/>
          </a:bodyPr>
          <a:lstStyle>
            <a:lvl1pPr>
              <a:defRPr sz="1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03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92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92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92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7263" y="2168729"/>
            <a:ext cx="6489041" cy="469090"/>
          </a:xfrm>
        </p:spPr>
        <p:txBody>
          <a:bodyPr anchor="b">
            <a:normAutofit/>
          </a:bodyPr>
          <a:lstStyle>
            <a:lvl1pPr>
              <a:defRPr sz="231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7263" y="2665313"/>
            <a:ext cx="6489041" cy="374387"/>
          </a:xfrm>
        </p:spPr>
        <p:txBody>
          <a:bodyPr>
            <a:normAutofit/>
          </a:bodyPr>
          <a:lstStyle>
            <a:lvl1pPr marL="0" indent="0">
              <a:buNone/>
              <a:defRPr sz="1035">
                <a:solidFill>
                  <a:schemeClr val="tx1"/>
                </a:solidFill>
              </a:defRPr>
            </a:lvl1pPr>
            <a:lvl2pPr marL="264160" indent="0">
              <a:buNone/>
              <a:defRPr sz="1160">
                <a:solidFill>
                  <a:schemeClr val="tx1">
                    <a:tint val="75000"/>
                  </a:schemeClr>
                </a:solidFill>
              </a:defRPr>
            </a:lvl2pPr>
            <a:lvl3pPr marL="528320" indent="0">
              <a:buNone/>
              <a:defRPr sz="1035">
                <a:solidFill>
                  <a:schemeClr val="tx1">
                    <a:tint val="75000"/>
                  </a:schemeClr>
                </a:solidFill>
              </a:defRPr>
            </a:lvl3pPr>
            <a:lvl4pPr marL="793115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4pPr>
            <a:lvl5pPr marL="1057275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5pPr>
            <a:lvl6pPr marL="132080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6pPr>
            <a:lvl7pPr marL="158496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7pPr>
            <a:lvl8pPr marL="1849755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8pPr>
            <a:lvl9pPr marL="211328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052" y="149421"/>
            <a:ext cx="9319906" cy="766381"/>
          </a:xfrm>
        </p:spPr>
        <p:txBody>
          <a:bodyPr>
            <a:normAutofit/>
          </a:bodyPr>
          <a:lstStyle>
            <a:lvl1pPr>
              <a:defRPr sz="139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4052" y="1055495"/>
            <a:ext cx="4592418" cy="251575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03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92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92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92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01541" y="1055495"/>
            <a:ext cx="4592418" cy="251575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03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92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92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92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298" y="211099"/>
            <a:ext cx="9319906" cy="7663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4298" y="1008859"/>
            <a:ext cx="4571312" cy="476349"/>
          </a:xfrm>
        </p:spPr>
        <p:txBody>
          <a:bodyPr anchor="b"/>
          <a:lstStyle>
            <a:lvl1pPr marL="0" indent="0">
              <a:buNone/>
              <a:defRPr sz="1390" b="1"/>
            </a:lvl1pPr>
            <a:lvl2pPr marL="264160" indent="0">
              <a:buNone/>
              <a:defRPr sz="1160" b="1"/>
            </a:lvl2pPr>
            <a:lvl3pPr marL="528320" indent="0">
              <a:buNone/>
              <a:defRPr sz="1035" b="1"/>
            </a:lvl3pPr>
            <a:lvl4pPr marL="793115" indent="0">
              <a:buNone/>
              <a:defRPr sz="920" b="1"/>
            </a:lvl4pPr>
            <a:lvl5pPr marL="1057275" indent="0">
              <a:buNone/>
              <a:defRPr sz="920" b="1"/>
            </a:lvl5pPr>
            <a:lvl6pPr marL="1320800" indent="0">
              <a:buNone/>
              <a:defRPr sz="920" b="1"/>
            </a:lvl6pPr>
            <a:lvl7pPr marL="1584960" indent="0">
              <a:buNone/>
              <a:defRPr sz="920" b="1"/>
            </a:lvl7pPr>
            <a:lvl8pPr marL="1849755" indent="0">
              <a:buNone/>
              <a:defRPr sz="920" b="1"/>
            </a:lvl8pPr>
            <a:lvl9pPr marL="2113280" indent="0">
              <a:buNone/>
              <a:defRPr sz="92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4298" y="1512229"/>
            <a:ext cx="4571312" cy="206635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70379" y="1008859"/>
            <a:ext cx="4593825" cy="476349"/>
          </a:xfrm>
        </p:spPr>
        <p:txBody>
          <a:bodyPr anchor="b"/>
          <a:lstStyle>
            <a:lvl1pPr marL="0" indent="0">
              <a:buNone/>
              <a:defRPr sz="1390" b="1"/>
            </a:lvl1pPr>
            <a:lvl2pPr marL="264160" indent="0">
              <a:buNone/>
              <a:defRPr sz="1160" b="1"/>
            </a:lvl2pPr>
            <a:lvl3pPr marL="528320" indent="0">
              <a:buNone/>
              <a:defRPr sz="1035" b="1"/>
            </a:lvl3pPr>
            <a:lvl4pPr marL="793115" indent="0">
              <a:buNone/>
              <a:defRPr sz="920" b="1"/>
            </a:lvl4pPr>
            <a:lvl5pPr marL="1057275" indent="0">
              <a:buNone/>
              <a:defRPr sz="920" b="1"/>
            </a:lvl5pPr>
            <a:lvl6pPr marL="1320800" indent="0">
              <a:buNone/>
              <a:defRPr sz="920" b="1"/>
            </a:lvl6pPr>
            <a:lvl7pPr marL="1584960" indent="0">
              <a:buNone/>
              <a:defRPr sz="920" b="1"/>
            </a:lvl7pPr>
            <a:lvl8pPr marL="1849755" indent="0">
              <a:buNone/>
              <a:defRPr sz="920" b="1"/>
            </a:lvl8pPr>
            <a:lvl9pPr marL="2113280" indent="0">
              <a:buNone/>
              <a:defRPr sz="92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70379" y="1512229"/>
            <a:ext cx="4593825" cy="206635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891" y="1599304"/>
            <a:ext cx="9319906" cy="766381"/>
          </a:xfrm>
        </p:spPr>
        <p:txBody>
          <a:bodyPr>
            <a:normAutofit/>
          </a:bodyPr>
          <a:lstStyle>
            <a:lvl1pPr algn="ctr">
              <a:defRPr sz="2775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73208" y="73425"/>
            <a:ext cx="3691589" cy="925164"/>
          </a:xfrm>
        </p:spPr>
        <p:txBody>
          <a:bodyPr anchor="ctr" anchorCtr="0">
            <a:normAutofit/>
          </a:bodyPr>
          <a:lstStyle>
            <a:lvl1pPr>
              <a:defRPr sz="139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594545" y="443072"/>
            <a:ext cx="5155900" cy="2945382"/>
          </a:xfrm>
        </p:spPr>
        <p:txBody>
          <a:bodyPr/>
          <a:lstStyle>
            <a:lvl1pPr marL="0" indent="0">
              <a:buNone/>
              <a:defRPr sz="1850"/>
            </a:lvl1pPr>
            <a:lvl2pPr marL="264160" indent="0">
              <a:buNone/>
              <a:defRPr sz="1625"/>
            </a:lvl2pPr>
            <a:lvl3pPr marL="528320" indent="0">
              <a:buNone/>
              <a:defRPr sz="1390"/>
            </a:lvl3pPr>
            <a:lvl4pPr marL="793115" indent="0">
              <a:buNone/>
              <a:defRPr sz="1160"/>
            </a:lvl4pPr>
            <a:lvl5pPr marL="1057275" indent="0">
              <a:buNone/>
              <a:defRPr sz="1160"/>
            </a:lvl5pPr>
            <a:lvl6pPr marL="1320800" indent="0">
              <a:buNone/>
              <a:defRPr sz="1160"/>
            </a:lvl6pPr>
            <a:lvl7pPr marL="1584960" indent="0">
              <a:buNone/>
              <a:defRPr sz="1160"/>
            </a:lvl7pPr>
            <a:lvl8pPr marL="1849755" indent="0">
              <a:buNone/>
              <a:defRPr sz="1160"/>
            </a:lvl8pPr>
            <a:lvl9pPr marL="2113280" indent="0">
              <a:buNone/>
              <a:defRPr sz="116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7710" y="1189497"/>
            <a:ext cx="3691589" cy="220369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920"/>
            </a:lvl1pPr>
            <a:lvl2pPr marL="264160" indent="0">
              <a:buNone/>
              <a:defRPr sz="805"/>
            </a:lvl2pPr>
            <a:lvl3pPr marL="528320" indent="0">
              <a:buNone/>
              <a:defRPr sz="690"/>
            </a:lvl3pPr>
            <a:lvl4pPr marL="793115" indent="0">
              <a:buNone/>
              <a:defRPr sz="580"/>
            </a:lvl4pPr>
            <a:lvl5pPr marL="1057275" indent="0">
              <a:buNone/>
              <a:defRPr sz="580"/>
            </a:lvl5pPr>
            <a:lvl6pPr marL="1320800" indent="0">
              <a:buNone/>
              <a:defRPr sz="580"/>
            </a:lvl6pPr>
            <a:lvl7pPr marL="1584960" indent="0">
              <a:buNone/>
              <a:defRPr sz="580"/>
            </a:lvl7pPr>
            <a:lvl8pPr marL="1849755" indent="0">
              <a:buNone/>
              <a:defRPr sz="580"/>
            </a:lvl8pPr>
            <a:lvl9pPr marL="2113280" indent="0">
              <a:buNone/>
              <a:defRPr sz="58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07374" y="211099"/>
            <a:ext cx="1355423" cy="3360146"/>
          </a:xfrm>
        </p:spPr>
        <p:txBody>
          <a:bodyPr vert="eaVert">
            <a:normAutofit/>
          </a:bodyPr>
          <a:lstStyle>
            <a:lvl1pPr>
              <a:defRPr sz="208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2891" y="211099"/>
            <a:ext cx="7870247" cy="3360146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42891" y="211099"/>
            <a:ext cx="9319906" cy="766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2891" y="1055495"/>
            <a:ext cx="9319906" cy="251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42891" y="3674958"/>
            <a:ext cx="2431280" cy="211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6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79384" y="3674958"/>
            <a:ext cx="3646920" cy="211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631517" y="3674958"/>
            <a:ext cx="2431280" cy="211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6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52832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445" indent="-131445" algn="l" defTabSz="52832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1pPr>
      <a:lvl2pPr marL="395605" indent="-131445" algn="l" defTabSz="528320" rtl="0" eaLnBrk="1" latinLnBrk="0" hangingPunct="1">
        <a:lnSpc>
          <a:spcPct val="90000"/>
        </a:lnSpc>
        <a:spcBef>
          <a:spcPct val="58000"/>
        </a:spcBef>
        <a:buFont typeface="Arial" panose="020B0604020202020204" pitchFamily="34" charset="0"/>
        <a:buChar char="•"/>
        <a:defRPr sz="1160" kern="1200">
          <a:solidFill>
            <a:schemeClr val="tx1"/>
          </a:solidFill>
          <a:latin typeface="+mn-lt"/>
          <a:ea typeface="+mn-ea"/>
          <a:cs typeface="+mn-cs"/>
        </a:defRPr>
      </a:lvl2pPr>
      <a:lvl3pPr marL="660400" indent="-131445" algn="l" defTabSz="528320" rtl="0" eaLnBrk="1" latinLnBrk="0" hangingPunct="1">
        <a:lnSpc>
          <a:spcPct val="90000"/>
        </a:lnSpc>
        <a:spcBef>
          <a:spcPct val="58000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3pPr>
      <a:lvl4pPr marL="924560" indent="-131445" algn="l" defTabSz="528320" rtl="0" eaLnBrk="1" latinLnBrk="0" hangingPunct="1">
        <a:lnSpc>
          <a:spcPct val="90000"/>
        </a:lnSpc>
        <a:spcBef>
          <a:spcPct val="58000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4pPr>
      <a:lvl5pPr marL="1188085" indent="-131445" algn="l" defTabSz="528320" rtl="0" eaLnBrk="1" latinLnBrk="0" hangingPunct="1">
        <a:lnSpc>
          <a:spcPct val="90000"/>
        </a:lnSpc>
        <a:spcBef>
          <a:spcPct val="58000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5pPr>
      <a:lvl6pPr marL="1452245" indent="-131445" algn="l" defTabSz="528320" rtl="0" eaLnBrk="1" latinLnBrk="0" hangingPunct="1">
        <a:lnSpc>
          <a:spcPct val="90000"/>
        </a:lnSpc>
        <a:spcBef>
          <a:spcPct val="58000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6pPr>
      <a:lvl7pPr marL="1716405" indent="-131445" algn="l" defTabSz="528320" rtl="0" eaLnBrk="1" latinLnBrk="0" hangingPunct="1">
        <a:lnSpc>
          <a:spcPct val="90000"/>
        </a:lnSpc>
        <a:spcBef>
          <a:spcPct val="58000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7pPr>
      <a:lvl8pPr marL="1981200" indent="-131445" algn="l" defTabSz="528320" rtl="0" eaLnBrk="1" latinLnBrk="0" hangingPunct="1">
        <a:lnSpc>
          <a:spcPct val="90000"/>
        </a:lnSpc>
        <a:spcBef>
          <a:spcPct val="58000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8pPr>
      <a:lvl9pPr marL="2245360" indent="-131445" algn="l" defTabSz="528320" rtl="0" eaLnBrk="1" latinLnBrk="0" hangingPunct="1">
        <a:lnSpc>
          <a:spcPct val="90000"/>
        </a:lnSpc>
        <a:spcBef>
          <a:spcPct val="58000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2832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1pPr>
      <a:lvl2pPr marL="264160" algn="l" defTabSz="52832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2pPr>
      <a:lvl3pPr marL="528320" algn="l" defTabSz="52832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3pPr>
      <a:lvl4pPr marL="793115" algn="l" defTabSz="52832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4pPr>
      <a:lvl5pPr marL="1057275" algn="l" defTabSz="52832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5pPr>
      <a:lvl6pPr marL="1320800" algn="l" defTabSz="52832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6pPr>
      <a:lvl7pPr marL="1584960" algn="l" defTabSz="52832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7pPr>
      <a:lvl8pPr marL="1849755" algn="l" defTabSz="52832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8pPr>
      <a:lvl9pPr marL="2113280" algn="l" defTabSz="52832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4666819" y="-310866"/>
          <a:ext cx="6842009" cy="3961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" name="图表 3"/>
          <p:cNvGraphicFramePr/>
          <p:nvPr/>
        </p:nvGraphicFramePr>
        <p:xfrm>
          <a:off x="-139669" y="-143950"/>
          <a:ext cx="7643120" cy="3880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445491" y="3438200"/>
            <a:ext cx="3442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>
                <a:latin typeface="Times New Roman" panose="02020603050405020304" charset="0"/>
                <a:cs typeface="Times New Roman" panose="02020603050405020304" charset="0"/>
              </a:rPr>
              <a:t>(a) Threat distribution.</a:t>
            </a:r>
            <a:endParaRPr lang="x-none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33202" y="3438202"/>
            <a:ext cx="310854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>
                <a:latin typeface="Times New Roman" panose="02020603050405020304" charset="0"/>
                <a:cs typeface="Times New Roman" panose="02020603050405020304" charset="0"/>
              </a:rPr>
              <a:t>(b) Risk distribution.</a:t>
            </a:r>
            <a:endParaRPr lang="x-none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DQ3MzRmNTAxNjExYzI3MTQzYThhNGU3MjU4YWU5MzM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WPS 演示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Times New Roman</vt:lpstr>
      <vt:lpstr>微软雅黑</vt:lpstr>
      <vt:lpstr>Arial Unicode MS</vt:lpstr>
      <vt:lpstr>Calibri Light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王跃林</cp:lastModifiedBy>
  <cp:revision>21</cp:revision>
  <dcterms:created xsi:type="dcterms:W3CDTF">2025-03-14T11:45:00Z</dcterms:created>
  <dcterms:modified xsi:type="dcterms:W3CDTF">2025-07-09T02:16:26Z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AC2505274D49D43C76E9D36795BF4054_41</vt:lpwstr>
  </property>
</Properties>
</file>