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59" r:id="rId6"/>
    <p:sldId id="258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453A585-F144-40BA-8075-290F05340212}" type="datetimeFigureOut">
              <a:rPr lang="zh-CN" altLang="en-US" smtClean="0"/>
              <a:pPr/>
              <a:t>2012-9-13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02A4E11-10EA-48B1-9414-2C5FD74FE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142852"/>
            <a:ext cx="7000924" cy="1785950"/>
          </a:xfrm>
        </p:spPr>
        <p:txBody>
          <a:bodyPr/>
          <a:lstStyle/>
          <a:p>
            <a:r>
              <a:rPr lang="en-US" altLang="zh-CN" dirty="0" err="1" smtClean="0"/>
              <a:t>FlowerMail</a:t>
            </a:r>
            <a:r>
              <a:rPr lang="zh-CN" altLang="en-US" dirty="0" smtClean="0"/>
              <a:t>邮件系统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00034" y="2571744"/>
            <a:ext cx="8358246" cy="328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spcBef>
                <a:spcPct val="0"/>
              </a:spcBef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小组成员：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6">
              <a:spcBef>
                <a:spcPct val="0"/>
              </a:spcBef>
            </a:pPr>
            <a:r>
              <a:rPr lang="zh-CN" altLang="en-US" sz="4400" b="0" i="0" u="none" strike="noStrike" dirty="0" smtClean="0">
                <a:latin typeface="宋体"/>
              </a:rPr>
              <a:t>编辑邮件、</a:t>
            </a:r>
            <a:r>
              <a:rPr lang="en-US" altLang="zh-CN" sz="4400" b="0" i="0" u="none" strike="noStrike" dirty="0" smtClean="0">
                <a:latin typeface="宋体"/>
              </a:rPr>
              <a:t>socket</a:t>
            </a:r>
            <a:r>
              <a:rPr lang="zh-CN" altLang="en-US" sz="4400" b="0" i="0" u="none" strike="noStrike" dirty="0" smtClean="0">
                <a:latin typeface="宋体"/>
              </a:rPr>
              <a:t>通信</a:t>
            </a:r>
            <a:r>
              <a:rPr lang="zh-CN" altLang="en-US" sz="4400" dirty="0" smtClean="0"/>
              <a:t>                   </a:t>
            </a:r>
            <a:r>
              <a:rPr lang="zh-CN" altLang="en-US" sz="4400" b="0" i="0" u="none" strike="noStrike" dirty="0" smtClean="0">
                <a:latin typeface="宋体"/>
              </a:rPr>
              <a:t>王明生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lvl="6">
              <a:spcBef>
                <a:spcPct val="0"/>
              </a:spcBef>
            </a:pPr>
            <a:r>
              <a:rPr lang="zh-CN" altLang="en-US" sz="4400" b="0" i="0" u="none" strike="noStrike" dirty="0" smtClean="0">
                <a:latin typeface="宋体"/>
              </a:rPr>
              <a:t>登陆注册、数据库</a:t>
            </a:r>
            <a:r>
              <a:rPr lang="zh-CN" altLang="en-US" sz="4400" dirty="0" smtClean="0"/>
              <a:t>                           </a:t>
            </a:r>
            <a:r>
              <a:rPr lang="zh-CN" altLang="en-US" sz="4400" b="0" i="0" u="none" strike="noStrike" dirty="0" smtClean="0">
                <a:latin typeface="宋体"/>
              </a:rPr>
              <a:t>张文跃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lvl="6">
              <a:spcBef>
                <a:spcPct val="0"/>
              </a:spcBef>
            </a:pPr>
            <a:r>
              <a:rPr lang="zh-CN" altLang="en-US" sz="4400" b="0" i="0" u="none" strike="noStrike" dirty="0" smtClean="0">
                <a:latin typeface="宋体"/>
              </a:rPr>
              <a:t>收发邮件</a:t>
            </a:r>
            <a:r>
              <a:rPr lang="zh-CN" altLang="en-US" sz="4400" dirty="0" smtClean="0"/>
              <a:t>                                           </a:t>
            </a:r>
            <a:r>
              <a:rPr lang="zh-CN" altLang="en-US" sz="4400" b="0" i="0" u="none" strike="noStrike" dirty="0" smtClean="0">
                <a:latin typeface="宋体"/>
              </a:rPr>
              <a:t>张龙德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lvl="6">
              <a:spcBef>
                <a:spcPct val="0"/>
              </a:spcBef>
            </a:pPr>
            <a:r>
              <a:rPr lang="zh-CN" altLang="en-US" sz="4400" b="0" i="0" u="none" strike="noStrike" dirty="0" smtClean="0">
                <a:latin typeface="宋体"/>
              </a:rPr>
              <a:t>登陆注册界面、其他附加功能</a:t>
            </a:r>
            <a:r>
              <a:rPr lang="zh-CN" altLang="en-US" sz="4400" dirty="0" smtClean="0"/>
              <a:t>       </a:t>
            </a:r>
            <a:r>
              <a:rPr lang="zh-CN" altLang="en-US" sz="4400" b="0" i="0" u="none" strike="noStrike" dirty="0" smtClean="0">
                <a:latin typeface="宋体"/>
              </a:rPr>
              <a:t>韩成林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lvl="6">
              <a:spcBef>
                <a:spcPct val="0"/>
              </a:spcBef>
            </a:pPr>
            <a:r>
              <a:rPr lang="zh-CN" altLang="en-US" sz="4400" b="0" i="0" u="none" strike="noStrike" dirty="0" smtClean="0">
                <a:latin typeface="宋体"/>
              </a:rPr>
              <a:t>收发界面</a:t>
            </a:r>
            <a:r>
              <a:rPr lang="zh-CN" altLang="en-US" sz="4400" dirty="0" smtClean="0"/>
              <a:t>                                           </a:t>
            </a:r>
            <a:r>
              <a:rPr lang="zh-CN" altLang="en-US" sz="4400" b="0" i="0" u="none" strike="noStrike" dirty="0" smtClean="0">
                <a:latin typeface="宋体"/>
              </a:rPr>
              <a:t>张建涛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lvl="6">
              <a:spcBef>
                <a:spcPct val="0"/>
              </a:spcBef>
            </a:pPr>
            <a:r>
              <a:rPr lang="zh-CN" altLang="en-US" sz="4400" b="0" i="0" u="none" strike="noStrike" dirty="0" smtClean="0">
                <a:latin typeface="宋体"/>
              </a:rPr>
              <a:t>编辑、阅读界面</a:t>
            </a:r>
            <a:r>
              <a:rPr lang="zh-CN" altLang="en-US" sz="4400" dirty="0" smtClean="0"/>
              <a:t>                               </a:t>
            </a:r>
            <a:r>
              <a:rPr lang="zh-CN" altLang="en-US" sz="4400" b="0" i="0" u="none" strike="noStrike" dirty="0" smtClean="0">
                <a:latin typeface="宋体"/>
              </a:rPr>
              <a:t>樊夏夏</a:t>
            </a:r>
            <a:r>
              <a:rPr lang="zh-CN" altLang="en-US" sz="4400" dirty="0" smtClean="0"/>
              <a:t> </a:t>
            </a:r>
            <a:endParaRPr lang="en-US" altLang="zh-CN" sz="4400" dirty="0" smtClean="0"/>
          </a:p>
          <a:p>
            <a:pPr lvl="6">
              <a:spcBef>
                <a:spcPct val="0"/>
              </a:spcBef>
            </a:pP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</a:t>
            </a:r>
            <a:r>
              <a:rPr lang="zh-CN" altLang="en-US" dirty="0" smtClean="0"/>
              <a:t>项目概要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043890" cy="58904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1.4</a:t>
            </a:r>
            <a:r>
              <a:rPr lang="zh-CN" altLang="en-US" b="1" dirty="0" smtClean="0"/>
              <a:t>关键技术</a:t>
            </a:r>
            <a:br>
              <a:rPr lang="zh-CN" altLang="en-US" b="1" dirty="0" smtClean="0"/>
            </a:br>
            <a:r>
              <a:rPr lang="en-US" dirty="0" smtClean="0"/>
              <a:t>C</a:t>
            </a:r>
            <a:r>
              <a:rPr lang="zh-CN" altLang="en-US" dirty="0" smtClean="0"/>
              <a:t>语言编程</a:t>
            </a:r>
            <a:br>
              <a:rPr lang="zh-CN" altLang="en-US" dirty="0" smtClean="0"/>
            </a:br>
            <a:r>
              <a:rPr lang="en-US" dirty="0" smtClean="0"/>
              <a:t>Linux</a:t>
            </a:r>
            <a:r>
              <a:rPr lang="zh-CN" altLang="en-US" dirty="0" smtClean="0"/>
              <a:t>开发环境中开发工具的使用</a:t>
            </a:r>
            <a:br>
              <a:rPr lang="zh-CN" altLang="en-US" dirty="0" smtClean="0"/>
            </a:br>
            <a:r>
              <a:rPr lang="en-US" dirty="0" smtClean="0"/>
              <a:t>Gnome</a:t>
            </a:r>
            <a:r>
              <a:rPr lang="zh-CN" altLang="en-US" dirty="0" smtClean="0"/>
              <a:t>图形设计</a:t>
            </a:r>
            <a:r>
              <a:rPr lang="en-US" altLang="zh-CN" dirty="0" smtClean="0"/>
              <a:t>——</a:t>
            </a:r>
            <a:r>
              <a:rPr lang="en-US" dirty="0" smtClean="0"/>
              <a:t>GTK+2.0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网络编程中</a:t>
            </a:r>
            <a:r>
              <a:rPr lang="en-US" dirty="0" smtClean="0"/>
              <a:t>socket</a:t>
            </a:r>
            <a:r>
              <a:rPr lang="zh-CN" altLang="en-US" dirty="0" smtClean="0"/>
              <a:t>“套接字”</a:t>
            </a:r>
            <a:r>
              <a:rPr lang="zh-CN" altLang="en-US" dirty="0" smtClean="0"/>
              <a:t>的用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数据库</a:t>
            </a:r>
            <a:r>
              <a:rPr lang="en-US" dirty="0" err="1" smtClean="0"/>
              <a:t>MySQL</a:t>
            </a:r>
            <a:r>
              <a:rPr lang="zh-CN" altLang="en-US" dirty="0" smtClean="0"/>
              <a:t>的使用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参照</a:t>
            </a:r>
            <a:r>
              <a:rPr lang="en-US" altLang="zh-CN" dirty="0" err="1" smtClean="0"/>
              <a:t>FlowerMail</a:t>
            </a:r>
            <a:r>
              <a:rPr lang="zh-CN" altLang="en-US" dirty="0" smtClean="0"/>
              <a:t>邮件系统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数据库设计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客户端使用说明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参照文件结构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188</TotalTime>
  <Words>78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沉稳</vt:lpstr>
      <vt:lpstr>FlowerMail邮件系统</vt:lpstr>
      <vt:lpstr>1项目概要 </vt:lpstr>
      <vt:lpstr>1.4关键技术 C语言编程 Linux开发环境中开发工具的使用 Gnome图形设计——GTK+2.0 网络编程中socket“套接字”的用 数据库MySQL的使用 </vt:lpstr>
      <vt:lpstr>数据库设计</vt:lpstr>
      <vt:lpstr>Socket设计</vt:lpstr>
      <vt:lpstr>文件结构</vt:lpstr>
      <vt:lpstr>心得体会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FlowerMail邮件系统</dc:title>
  <dc:creator>ccc</dc:creator>
  <cp:lastModifiedBy>ccc</cp:lastModifiedBy>
  <cp:revision>21</cp:revision>
  <dcterms:created xsi:type="dcterms:W3CDTF">2012-09-13T04:29:58Z</dcterms:created>
  <dcterms:modified xsi:type="dcterms:W3CDTF">2012-09-13T08:05:14Z</dcterms:modified>
</cp:coreProperties>
</file>