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e9b4bd7ab_0_8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Hello, everyone. I am </a:t>
            </a:r>
            <a:r>
              <a:rPr lang="en"/>
              <a:t>Shiwei</a:t>
            </a:r>
            <a:r>
              <a:rPr lang="en"/>
              <a:t> from the University of Hong Kong. I am glad to introduce Hap, that focus on distributed training on heterogeneous clusters.</a:t>
            </a:r>
            <a:endParaRPr/>
          </a:p>
        </p:txBody>
      </p:sp>
      <p:sp>
        <p:nvSpPr>
          <p:cNvPr id="131" name="Google Shape;131;g2ce9b4bd7ab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e9b4bd7a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e9b4bd7a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need choose the sharding ratios to balance the workload of different devices.</a:t>
            </a:r>
            <a:endParaRPr/>
          </a:p>
          <a:p>
            <a:pPr indent="0" lvl="0" marL="0" rtl="0" algn="l">
              <a:spcBef>
                <a:spcPts val="0"/>
              </a:spcBef>
              <a:spcAft>
                <a:spcPts val="0"/>
              </a:spcAft>
              <a:buNone/>
            </a:pPr>
            <a:r>
              <a:rPr lang="en"/>
              <a:t>The problem is that the computation and communication operators have different performance implications.</a:t>
            </a:r>
            <a:endParaRPr/>
          </a:p>
          <a:p>
            <a:pPr indent="0" lvl="0" marL="0" rtl="0" algn="l">
              <a:spcBef>
                <a:spcPts val="0"/>
              </a:spcBef>
              <a:spcAft>
                <a:spcPts val="0"/>
              </a:spcAft>
              <a:buNone/>
            </a:pPr>
            <a:r>
              <a:rPr lang="en"/>
              <a:t>The collective communications often involves sending all slices to all devices, so the time depends on the </a:t>
            </a:r>
            <a:r>
              <a:rPr lang="en"/>
              <a:t>largest</a:t>
            </a:r>
            <a:r>
              <a:rPr lang="en"/>
              <a:t> slice.</a:t>
            </a:r>
            <a:endParaRPr/>
          </a:p>
          <a:p>
            <a:pPr indent="0" lvl="0" marL="0" rtl="0" algn="l">
              <a:spcBef>
                <a:spcPts val="0"/>
              </a:spcBef>
              <a:spcAft>
                <a:spcPts val="0"/>
              </a:spcAft>
              <a:buNone/>
            </a:pPr>
            <a:r>
              <a:rPr lang="en"/>
              <a:t>Therefore, even sharding </a:t>
            </a:r>
            <a:r>
              <a:rPr lang="en">
                <a:solidFill>
                  <a:schemeClr val="dk1"/>
                </a:solidFill>
              </a:rPr>
              <a:t>minimize the communication time.</a:t>
            </a:r>
            <a:endParaRPr/>
          </a:p>
          <a:p>
            <a:pPr indent="0" lvl="0" marL="0" rtl="0" algn="l">
              <a:spcBef>
                <a:spcPts val="0"/>
              </a:spcBef>
              <a:spcAft>
                <a:spcPts val="0"/>
              </a:spcAft>
              <a:buNone/>
            </a:pPr>
            <a:r>
              <a:rPr lang="en"/>
              <a:t>However, the computation time is often </a:t>
            </a:r>
            <a:r>
              <a:rPr lang="en"/>
              <a:t>proportional to the size of the shard assigned to a device.</a:t>
            </a:r>
            <a:endParaRPr/>
          </a:p>
          <a:p>
            <a:pPr indent="0" lvl="0" marL="0" rtl="0" algn="l">
              <a:spcBef>
                <a:spcPts val="0"/>
              </a:spcBef>
              <a:spcAft>
                <a:spcPts val="0"/>
              </a:spcAft>
              <a:buNone/>
            </a:pPr>
            <a:r>
              <a:rPr lang="en"/>
              <a:t>Therefore, to balance the computation time, we want to set the sharding size proportional to the device speeds.</a:t>
            </a:r>
            <a:endParaRPr/>
          </a:p>
          <a:p>
            <a:pPr indent="0" lvl="0" marL="0" rtl="0" algn="l">
              <a:spcBef>
                <a:spcPts val="0"/>
              </a:spcBef>
              <a:spcAft>
                <a:spcPts val="0"/>
              </a:spcAft>
              <a:buNone/>
            </a:pPr>
            <a:r>
              <a:rPr lang="en"/>
              <a:t>Now we have both communication and computation in our program, we need to somehow find a middle point between minimizing the communication and minimizing the computation.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e9b4bd7a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e9b4bd7a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 is linear programming.</a:t>
            </a:r>
            <a:endParaRPr/>
          </a:p>
          <a:p>
            <a:pPr indent="0" lvl="0" marL="0" rtl="0" algn="l">
              <a:spcBef>
                <a:spcPts val="0"/>
              </a:spcBef>
              <a:spcAft>
                <a:spcPts val="0"/>
              </a:spcAft>
              <a:buNone/>
            </a:pPr>
            <a:r>
              <a:rPr lang="en"/>
              <a:t>[read slide]</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The linear programming problem can be efficiently solved with off-the-shelf solvers.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e9b4bd7a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e9b4bd7a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third challenge is about communication.</a:t>
            </a:r>
            <a:endParaRPr/>
          </a:p>
          <a:p>
            <a:pPr indent="0" lvl="0" marL="0" rtl="0" algn="l">
              <a:spcBef>
                <a:spcPts val="0"/>
              </a:spcBef>
              <a:spcAft>
                <a:spcPts val="0"/>
              </a:spcAft>
              <a:buNone/>
            </a:pPr>
            <a:r>
              <a:rPr lang="en"/>
              <a:t>Popular communication libraries are optimized for homogeneous clusters and they assume the shards to have the same shape.</a:t>
            </a:r>
            <a:endParaRPr/>
          </a:p>
          <a:p>
            <a:pPr indent="0" lvl="0" marL="0" rtl="0" algn="l">
              <a:spcBef>
                <a:spcPts val="0"/>
              </a:spcBef>
              <a:spcAft>
                <a:spcPts val="0"/>
              </a:spcAft>
              <a:buNone/>
            </a:pPr>
            <a:r>
              <a:rPr lang="en"/>
              <a:t>When the </a:t>
            </a:r>
            <a:r>
              <a:rPr lang="en"/>
              <a:t>unevenly</a:t>
            </a:r>
            <a:r>
              <a:rPr lang="en"/>
              <a:t> shard the tensors, we may have multiple choice to implement the communication.</a:t>
            </a:r>
            <a:endParaRPr/>
          </a:p>
          <a:p>
            <a:pPr indent="0" lvl="0" marL="0" rtl="0" algn="l">
              <a:spcBef>
                <a:spcPts val="0"/>
              </a:spcBef>
              <a:spcAft>
                <a:spcPts val="0"/>
              </a:spcAft>
              <a:buNone/>
            </a:pPr>
            <a:r>
              <a:rPr lang="en"/>
              <a:t>For example, for the all-gather </a:t>
            </a:r>
            <a:r>
              <a:rPr lang="en"/>
              <a:t>operation</a:t>
            </a:r>
            <a:r>
              <a:rPr lang="en"/>
              <a:t>, we may first pad all tensors to the same size, then call the library function, and remove the pads afterwards.</a:t>
            </a:r>
            <a:endParaRPr/>
          </a:p>
          <a:p>
            <a:pPr indent="0" lvl="0" marL="0" rtl="0" algn="l">
              <a:spcBef>
                <a:spcPts val="0"/>
              </a:spcBef>
              <a:spcAft>
                <a:spcPts val="0"/>
              </a:spcAft>
              <a:buNone/>
            </a:pPr>
            <a:r>
              <a:rPr lang="en"/>
              <a:t>Alternatively, we can instead using multiple broadcast to </a:t>
            </a:r>
            <a:r>
              <a:rPr lang="en"/>
              <a:t>achieve</a:t>
            </a:r>
            <a:r>
              <a:rPr lang="en"/>
              <a:t> the same result.</a:t>
            </a:r>
            <a:endParaRPr/>
          </a:p>
          <a:p>
            <a:pPr indent="0" lvl="0" marL="0" rtl="0" algn="l">
              <a:spcBef>
                <a:spcPts val="0"/>
              </a:spcBef>
              <a:spcAft>
                <a:spcPts val="0"/>
              </a:spcAft>
              <a:buNone/>
            </a:pPr>
            <a:r>
              <a:rPr lang="en"/>
              <a:t>The two methods have different performance. When the shards are relatively even, we find the first method to perform better. In other cases, the second method can have better performance. Therefore, we need to </a:t>
            </a:r>
            <a:r>
              <a:rPr lang="en"/>
              <a:t>jointly</a:t>
            </a:r>
            <a:r>
              <a:rPr lang="en"/>
              <a:t> consider the </a:t>
            </a:r>
            <a:r>
              <a:rPr lang="en"/>
              <a:t>communication</a:t>
            </a:r>
            <a:r>
              <a:rPr lang="en"/>
              <a:t> method and sharding ratios.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e9b4bd7a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e9b4bd7a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propose to integrate the </a:t>
            </a:r>
            <a:r>
              <a:rPr lang="en"/>
              <a:t>communication</a:t>
            </a:r>
            <a:r>
              <a:rPr lang="en"/>
              <a:t> optimization into program synthesis, by adding rules for different implementations of the same operations. For example, we may add a rule of the grouped broadcast operation that have the same precondition and post conditions of all gather.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alternatively optimize the distributed program Q, which </a:t>
            </a:r>
            <a:r>
              <a:rPr lang="en"/>
              <a:t>includes</a:t>
            </a:r>
            <a:r>
              <a:rPr lang="en"/>
              <a:t> the communication, and the sharding ratios B, to </a:t>
            </a:r>
            <a:r>
              <a:rPr lang="en"/>
              <a:t>approach</a:t>
            </a:r>
            <a:r>
              <a:rPr lang="en"/>
              <a:t> the global optimal.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e9b4bd7a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e9b4bd7a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implement HAP on Pytorch.</a:t>
            </a:r>
            <a:endParaRPr/>
          </a:p>
          <a:p>
            <a:pPr indent="0" lvl="0" marL="0" rtl="0" algn="l">
              <a:spcBef>
                <a:spcPts val="0"/>
              </a:spcBef>
              <a:spcAft>
                <a:spcPts val="0"/>
              </a:spcAft>
              <a:buNone/>
            </a:pPr>
            <a:r>
              <a:rPr lang="en"/>
              <a:t>We wrote 91 rules that covers common </a:t>
            </a:r>
            <a:r>
              <a:rPr lang="en"/>
              <a:t>operations in neural networks.</a:t>
            </a:r>
            <a:endParaRPr/>
          </a:p>
          <a:p>
            <a:pPr indent="0" lvl="0" marL="0" rtl="0" algn="l">
              <a:spcBef>
                <a:spcPts val="0"/>
              </a:spcBef>
              <a:spcAft>
                <a:spcPts val="0"/>
              </a:spcAft>
              <a:buNone/>
            </a:pPr>
            <a:r>
              <a:rPr lang="en"/>
              <a:t>And we round sharding dimensions as the result of the linear program may be fractional.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e9b4bd7a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ce9b4bd7ab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conduct our experiment on public cloud with 64 GPUs.</a:t>
            </a:r>
            <a:endParaRPr/>
          </a:p>
          <a:p>
            <a:pPr indent="0" lvl="0" marL="0" rtl="0" algn="l">
              <a:spcBef>
                <a:spcPts val="0"/>
              </a:spcBef>
              <a:spcAft>
                <a:spcPts val="0"/>
              </a:spcAft>
              <a:buNone/>
            </a:pPr>
            <a:r>
              <a:rPr lang="en"/>
              <a:t>We tested 4 models and compared to 4 baselines.</a:t>
            </a:r>
            <a:endParaRPr/>
          </a:p>
          <a:p>
            <a:pPr indent="0" lvl="0" marL="0" rtl="0" algn="l">
              <a:spcBef>
                <a:spcPts val="0"/>
              </a:spcBef>
              <a:spcAft>
                <a:spcPts val="0"/>
              </a:spcAft>
              <a:buNone/>
            </a:pPr>
            <a:r>
              <a:rPr lang="en"/>
              <a:t>The DP-EV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e9b4bd7ab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e9b4bd7ab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 shows that our proposed design </a:t>
            </a:r>
            <a:r>
              <a:rPr lang="en"/>
              <a:t>consistently</a:t>
            </a:r>
            <a:r>
              <a:rPr lang="en"/>
              <a:t> </a:t>
            </a:r>
            <a:r>
              <a:rPr lang="en"/>
              <a:t>outperform</a:t>
            </a:r>
            <a:r>
              <a:rPr lang="en"/>
              <a:t> all baselines on </a:t>
            </a:r>
            <a:r>
              <a:rPr lang="en"/>
              <a:t>heterogeneous</a:t>
            </a:r>
            <a:r>
              <a:rPr lang="en"/>
              <a:t> clusters, with up to 2.4 times speed up.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e9b4bd7a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e9b4bd7a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slides]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e9b4bd7ab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e9b4bd7ab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slides]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ce9b4bd7a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ce9b4bd7a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future, we would like to support control flows to increase the expressiveness of our framework.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e9b4bd7a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e9b4bd7a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work is motivated by the recent trend of large models.</a:t>
            </a:r>
            <a:endParaRPr/>
          </a:p>
          <a:p>
            <a:pPr indent="0" lvl="0" marL="0" rtl="0" algn="l">
              <a:spcBef>
                <a:spcPts val="0"/>
              </a:spcBef>
              <a:spcAft>
                <a:spcPts val="0"/>
              </a:spcAft>
              <a:buNone/>
            </a:pPr>
            <a:r>
              <a:rPr lang="en"/>
              <a:t>Recent development of LLM has demonstrated that scaling up model provides better performance.</a:t>
            </a:r>
            <a:endParaRPr/>
          </a:p>
          <a:p>
            <a:pPr indent="0" lvl="0" marL="0" rtl="0" algn="l">
              <a:spcBef>
                <a:spcPts val="0"/>
              </a:spcBef>
              <a:spcAft>
                <a:spcPts val="0"/>
              </a:spcAft>
              <a:buNone/>
            </a:pPr>
            <a:r>
              <a:rPr lang="en"/>
              <a:t>As a result, recent models are becoming increasingly large and require large clusters to train.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e9b4bd7a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ce9b4bd7a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f3aaa9b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f3aaa9b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f3aaa9b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f3aaa9b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e9b4bd7a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e9b4bd7a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other hand, the supply of GPUs is in a shortage.</a:t>
            </a:r>
            <a:endParaRPr/>
          </a:p>
          <a:p>
            <a:pPr indent="0" lvl="0" marL="0" rtl="0" algn="l">
              <a:spcBef>
                <a:spcPts val="0"/>
              </a:spcBef>
              <a:spcAft>
                <a:spcPts val="0"/>
              </a:spcAft>
              <a:buNone/>
            </a:pPr>
            <a:r>
              <a:rPr lang="en"/>
              <a:t>Here is an excellent slide in the workshop here two days ago that shows this problem.</a:t>
            </a:r>
            <a:endParaRPr/>
          </a:p>
          <a:p>
            <a:pPr indent="0" lvl="0" marL="0" rtl="0" algn="l">
              <a:spcBef>
                <a:spcPts val="0"/>
              </a:spcBef>
              <a:spcAft>
                <a:spcPts val="0"/>
              </a:spcAft>
              <a:buNone/>
            </a:pPr>
            <a:r>
              <a:rPr lang="en"/>
              <a:t>We see that even large cloud providers has limited supply of GPUs, and this is confirmed by many other studies.</a:t>
            </a:r>
            <a:endParaRPr/>
          </a:p>
          <a:p>
            <a:pPr indent="0" lvl="0" marL="0" rtl="0" algn="l">
              <a:spcBef>
                <a:spcPts val="0"/>
              </a:spcBef>
              <a:spcAft>
                <a:spcPts val="0"/>
              </a:spcAft>
              <a:buNone/>
            </a:pPr>
            <a:r>
              <a:rPr lang="en"/>
              <a:t>Therefore, to train large models on today’s </a:t>
            </a:r>
            <a:r>
              <a:rPr lang="en">
                <a:solidFill>
                  <a:schemeClr val="dk1"/>
                </a:solidFill>
              </a:rPr>
              <a:t>infrastructure, we argue that we should use all available resources, including</a:t>
            </a:r>
            <a:r>
              <a:rPr lang="en"/>
              <a:t> GPUs of </a:t>
            </a:r>
            <a:r>
              <a:rPr lang="en"/>
              <a:t>different</a:t>
            </a:r>
            <a:r>
              <a:rPr lang="en"/>
              <a:t> types, such as V100 and A100, together, to train a single model.</a:t>
            </a:r>
            <a:endParaRPr/>
          </a:p>
          <a:p>
            <a:pPr indent="0" lvl="0" marL="0" rtl="0" algn="l">
              <a:spcBef>
                <a:spcPts val="0"/>
              </a:spcBef>
              <a:spcAft>
                <a:spcPts val="0"/>
              </a:spcAft>
              <a:buNone/>
            </a:pPr>
            <a:r>
              <a:rPr lang="en"/>
              <a:t>With this kind of </a:t>
            </a:r>
            <a:r>
              <a:rPr lang="en"/>
              <a:t>heterogeneous</a:t>
            </a:r>
            <a:r>
              <a:rPr lang="en"/>
              <a:t> clusters, we can train large models that otherwise does not fit into existing infrastructure.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e9b4bd7a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e9b4bd7a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work is based on SPMD parallelism.</a:t>
            </a:r>
            <a:endParaRPr/>
          </a:p>
          <a:p>
            <a:pPr indent="0" lvl="0" marL="0" rtl="0" algn="l">
              <a:spcBef>
                <a:spcPts val="0"/>
              </a:spcBef>
              <a:spcAft>
                <a:spcPts val="0"/>
              </a:spcAft>
              <a:buNone/>
            </a:pPr>
            <a:r>
              <a:rPr lang="en"/>
              <a:t>Current machine learning models are implemented as tensor programs, like this simple example. The variables are tensors and the instructions are tensor operations.</a:t>
            </a:r>
            <a:endParaRPr/>
          </a:p>
          <a:p>
            <a:pPr indent="0" lvl="0" marL="0" rtl="0" algn="l">
              <a:spcBef>
                <a:spcPts val="0"/>
              </a:spcBef>
              <a:spcAft>
                <a:spcPts val="0"/>
              </a:spcAft>
              <a:buNone/>
            </a:pPr>
            <a:r>
              <a:rPr lang="en"/>
              <a:t>While the program is simple, it can be challenging to run if the input tensors are large, such as those in today’s LLM.</a:t>
            </a:r>
            <a:endParaRPr/>
          </a:p>
          <a:p>
            <a:pPr indent="0" lvl="0" marL="0" rtl="0" algn="l">
              <a:spcBef>
                <a:spcPts val="0"/>
              </a:spcBef>
              <a:spcAft>
                <a:spcPts val="0"/>
              </a:spcAft>
              <a:buNone/>
            </a:pPr>
            <a:r>
              <a:rPr lang="en"/>
              <a:t>One approach is to shard the tensors into smaller pieces and put them onto different devices. In order to obtain the </a:t>
            </a:r>
            <a:r>
              <a:rPr lang="en"/>
              <a:t>original</a:t>
            </a:r>
            <a:r>
              <a:rPr lang="en"/>
              <a:t> result, we need to insert communication </a:t>
            </a:r>
            <a:r>
              <a:rPr lang="en"/>
              <a:t>operations to aggregate the shards across devices</a:t>
            </a:r>
            <a:r>
              <a:rPr lang="en"/>
              <a:t>.</a:t>
            </a:r>
            <a:endParaRPr/>
          </a:p>
          <a:p>
            <a:pPr indent="0" lvl="0" marL="0" rtl="0" algn="l">
              <a:spcBef>
                <a:spcPts val="0"/>
              </a:spcBef>
              <a:spcAft>
                <a:spcPts val="0"/>
              </a:spcAft>
              <a:buNone/>
            </a:pPr>
            <a:r>
              <a:rPr lang="en"/>
              <a:t>We note that after sharding, the program runs on different devices are still the same, only the values of variables differ.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e9b4bd7ab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e9b4bd7ab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heterogeneous clusters with different types of devices, it may be desirable to split the tensors into uneven shards, such that some of the devices get larger shards, and other devices get smaller shards, depending on </a:t>
            </a:r>
            <a:r>
              <a:rPr lang="en"/>
              <a:t>their</a:t>
            </a:r>
            <a:r>
              <a:rPr lang="en"/>
              <a:t> capabilities.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e9b4bd7a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e9b4bd7a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the basic idea of our work.</a:t>
            </a:r>
            <a:endParaRPr/>
          </a:p>
          <a:p>
            <a:pPr indent="0" lvl="0" marL="0" rtl="0" algn="l">
              <a:spcBef>
                <a:spcPts val="0"/>
              </a:spcBef>
              <a:spcAft>
                <a:spcPts val="0"/>
              </a:spcAft>
              <a:buNone/>
            </a:pPr>
            <a:r>
              <a:rPr lang="en"/>
              <a:t>However, there are three challenges in automating this process.</a:t>
            </a:r>
            <a:endParaRPr/>
          </a:p>
          <a:p>
            <a:pPr indent="0" lvl="0" marL="0" rtl="0" algn="l">
              <a:spcBef>
                <a:spcPts val="0"/>
              </a:spcBef>
              <a:spcAft>
                <a:spcPts val="0"/>
              </a:spcAft>
              <a:buNone/>
            </a:pPr>
            <a:r>
              <a:rPr lang="en"/>
              <a:t>[read slides]</a:t>
            </a:r>
            <a:endParaRPr/>
          </a:p>
          <a:p>
            <a:pPr indent="0" lvl="0" marL="0" rtl="0" algn="l">
              <a:spcBef>
                <a:spcPts val="0"/>
              </a:spcBef>
              <a:spcAft>
                <a:spcPts val="0"/>
              </a:spcAft>
              <a:buNone/>
            </a:pPr>
            <a:r>
              <a:rPr lang="en"/>
              <a:t>How do we determine the exact sharding ratio, that can best balance the workloads of the heterogeneous devices</a:t>
            </a:r>
            <a:endParaRPr/>
          </a:p>
          <a:p>
            <a:pPr indent="0" lvl="0" marL="0" rtl="0" algn="l">
              <a:spcBef>
                <a:spcPts val="0"/>
              </a:spcBef>
              <a:spcAft>
                <a:spcPts val="0"/>
              </a:spcAft>
              <a:buNone/>
            </a:pPr>
            <a:r>
              <a:rPr lang="en"/>
              <a:t>And finally, how to implement the </a:t>
            </a:r>
            <a:r>
              <a:rPr lang="en"/>
              <a:t>communication</a:t>
            </a:r>
            <a:r>
              <a:rPr lang="en"/>
              <a:t> operation , with support  for uneven tensor shards and heterogeneous networks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e9b4bd7a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e9b4bd7a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we can split any tensor on any of its dimensions, not all sharding methods preserve correct results.</a:t>
            </a:r>
            <a:endParaRPr/>
          </a:p>
          <a:p>
            <a:pPr indent="0" lvl="0" marL="0" rtl="0" algn="l">
              <a:spcBef>
                <a:spcPts val="0"/>
              </a:spcBef>
              <a:spcAft>
                <a:spcPts val="0"/>
              </a:spcAft>
              <a:buNone/>
            </a:pPr>
            <a:r>
              <a:rPr lang="en"/>
              <a:t>For </a:t>
            </a:r>
            <a:r>
              <a:rPr lang="en"/>
              <a:t>example, some naive data parallel implementations split the batch size dimension of the BatchNorm operator, which actually change the semantics of the program and reduces training stability.</a:t>
            </a:r>
            <a:endParaRPr/>
          </a:p>
          <a:p>
            <a:pPr indent="0" lvl="0" marL="0" rtl="0" algn="l">
              <a:spcBef>
                <a:spcPts val="0"/>
              </a:spcBef>
              <a:spcAft>
                <a:spcPts val="0"/>
              </a:spcAft>
              <a:buNone/>
            </a:pPr>
            <a:r>
              <a:rPr lang="en"/>
              <a:t>Also, we need to insert communication to coordinate the devices, such as AllGather and AllReduce.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e9b4bd7a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e9b4bd7a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explore all valid sharding methods, we propose a method that formalize the semantics of the tensor programs, then synthesize a program with this semantic constraints.</a:t>
            </a:r>
            <a:endParaRPr/>
          </a:p>
          <a:p>
            <a:pPr indent="0" lvl="0" marL="0" rtl="0" algn="l">
              <a:spcBef>
                <a:spcPts val="0"/>
              </a:spcBef>
              <a:spcAft>
                <a:spcPts val="0"/>
              </a:spcAft>
              <a:buNone/>
            </a:pPr>
            <a:r>
              <a:rPr lang="en"/>
              <a:t>We first analyze the semantics of the single-card program into a set of Hoare triples, in the form like this. It means when the precondition is met, </a:t>
            </a:r>
            <a:r>
              <a:rPr lang="en"/>
              <a:t>inserting the instruction into the distributed program establishes the postcondition.</a:t>
            </a:r>
            <a:endParaRPr/>
          </a:p>
          <a:p>
            <a:pPr indent="0" lvl="0" marL="0" rtl="0" algn="l">
              <a:spcBef>
                <a:spcPts val="0"/>
              </a:spcBef>
              <a:spcAft>
                <a:spcPts val="0"/>
              </a:spcAft>
              <a:buNone/>
            </a:pPr>
            <a:r>
              <a:rPr lang="en"/>
              <a:t>The conditions are described as sets of properties, which composes of a tensor and an operator. It denotes that if we execute the operator, we can obtain a result that equals tensor.</a:t>
            </a:r>
            <a:endParaRPr/>
          </a:p>
          <a:p>
            <a:pPr indent="0" lvl="0" marL="0" rtl="0" algn="l">
              <a:spcBef>
                <a:spcPts val="0"/>
              </a:spcBef>
              <a:spcAft>
                <a:spcPts val="0"/>
              </a:spcAft>
              <a:buNone/>
            </a:pPr>
            <a:r>
              <a:rPr lang="en"/>
              <a:t>Here is an example that states our previous example of the matmul sharding is correct. It says for any MatMul operation in the single-card program, if we shard the first input, we can run MatMul on all devices as well, and obtain a sharded output.</a:t>
            </a:r>
            <a:endParaRPr/>
          </a:p>
          <a:p>
            <a:pPr indent="0" lvl="0" marL="0" rtl="0" algn="l">
              <a:spcBef>
                <a:spcPts val="0"/>
              </a:spcBef>
              <a:spcAft>
                <a:spcPts val="0"/>
              </a:spcAft>
              <a:buNone/>
            </a:pPr>
            <a:r>
              <a:rPr lang="en"/>
              <a:t>While each rule look trivial, repeatedly applying them allows us to verify the equivalence of a generated program.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e9b4bd7a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e9b4bd7a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the </a:t>
            </a:r>
            <a:r>
              <a:rPr lang="en"/>
              <a:t>straightforward</a:t>
            </a:r>
            <a:r>
              <a:rPr lang="en"/>
              <a:t> idea is to search all valid programs and choose the optimal one.</a:t>
            </a:r>
            <a:endParaRPr/>
          </a:p>
          <a:p>
            <a:pPr indent="0" lvl="0" marL="0" rtl="0" algn="l">
              <a:spcBef>
                <a:spcPts val="0"/>
              </a:spcBef>
              <a:spcAft>
                <a:spcPts val="0"/>
              </a:spcAft>
              <a:buNone/>
            </a:pPr>
            <a:r>
              <a:rPr lang="en"/>
              <a:t>However, the search space is very huge.</a:t>
            </a:r>
            <a:endParaRPr/>
          </a:p>
          <a:p>
            <a:pPr indent="0" lvl="0" marL="0" rtl="0" algn="l">
              <a:spcBef>
                <a:spcPts val="0"/>
              </a:spcBef>
              <a:spcAft>
                <a:spcPts val="0"/>
              </a:spcAft>
              <a:buNone/>
            </a:pPr>
            <a:r>
              <a:rPr lang="en"/>
              <a:t>Therefore, we design a search algorithm based on A* and dynamic programming to accelerate the searching.</a:t>
            </a:r>
            <a:endParaRPr/>
          </a:p>
          <a:p>
            <a:pPr indent="0" lvl="0" marL="0" rtl="0" algn="l">
              <a:spcBef>
                <a:spcPts val="0"/>
              </a:spcBef>
              <a:spcAft>
                <a:spcPts val="0"/>
              </a:spcAft>
              <a:buNone/>
            </a:pPr>
            <a:r>
              <a:rPr lang="en"/>
              <a:t>More details can be found in the paper.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x">
  <p:cSld name="TITLE_AND_BODY">
    <p:spTree>
      <p:nvGrpSpPr>
        <p:cNvPr id="56" name="Shape 56"/>
        <p:cNvGrpSpPr/>
        <p:nvPr/>
      </p:nvGrpSpPr>
      <p:grpSpPr>
        <a:xfrm>
          <a:off x="0" y="0"/>
          <a:ext cx="0" cy="0"/>
          <a:chOff x="0" y="0"/>
          <a:chExt cx="0" cy="0"/>
        </a:xfrm>
      </p:grpSpPr>
      <p:sp>
        <p:nvSpPr>
          <p:cNvPr id="57" name="Google Shape;57;p14"/>
          <p:cNvSpPr txBox="1"/>
          <p:nvPr>
            <p:ph type="title"/>
          </p:nvPr>
        </p:nvSpPr>
        <p:spPr>
          <a:xfrm>
            <a:off x="1143000" y="841771"/>
            <a:ext cx="6858000" cy="1790700"/>
          </a:xfrm>
          <a:prstGeom prst="rect">
            <a:avLst/>
          </a:prstGeom>
          <a:noFill/>
          <a:ln>
            <a:noFill/>
          </a:ln>
        </p:spPr>
        <p:txBody>
          <a:bodyPr anchorCtr="0" anchor="b" bIns="34275" lIns="34275" spcFirstLastPara="1" rIns="34275" wrap="square" tIns="34275">
            <a:normAutofit/>
          </a:bodyPr>
          <a:lstStyle>
            <a:lvl1pPr lvl="0" rtl="0" algn="ctr">
              <a:lnSpc>
                <a:spcPct val="90000"/>
              </a:lnSpc>
              <a:spcBef>
                <a:spcPts val="0"/>
              </a:spcBef>
              <a:spcAft>
                <a:spcPts val="0"/>
              </a:spcAft>
              <a:buClr>
                <a:srgbClr val="000000"/>
              </a:buClr>
              <a:buSzPts val="4500"/>
              <a:buFont typeface="Arial"/>
              <a:buNone/>
              <a:defRPr sz="4500"/>
            </a:lvl1pPr>
            <a:lvl2pPr lvl="1" rtl="0" algn="l">
              <a:lnSpc>
                <a:spcPct val="100000"/>
              </a:lnSpc>
              <a:spcBef>
                <a:spcPts val="0"/>
              </a:spcBef>
              <a:spcAft>
                <a:spcPts val="0"/>
              </a:spcAft>
              <a:buClr>
                <a:srgbClr val="000000"/>
              </a:buClr>
              <a:buSzPts val="1800"/>
              <a:buNone/>
              <a:defRPr/>
            </a:lvl2pPr>
            <a:lvl3pPr lvl="2" rtl="0" algn="l">
              <a:lnSpc>
                <a:spcPct val="100000"/>
              </a:lnSpc>
              <a:spcBef>
                <a:spcPts val="0"/>
              </a:spcBef>
              <a:spcAft>
                <a:spcPts val="0"/>
              </a:spcAft>
              <a:buClr>
                <a:srgbClr val="000000"/>
              </a:buClr>
              <a:buSzPts val="1800"/>
              <a:buNone/>
              <a:defRPr/>
            </a:lvl3pPr>
            <a:lvl4pPr lvl="3" rtl="0" algn="l">
              <a:lnSpc>
                <a:spcPct val="100000"/>
              </a:lnSpc>
              <a:spcBef>
                <a:spcPts val="0"/>
              </a:spcBef>
              <a:spcAft>
                <a:spcPts val="0"/>
              </a:spcAft>
              <a:buClr>
                <a:srgbClr val="000000"/>
              </a:buClr>
              <a:buSzPts val="1800"/>
              <a:buNone/>
              <a:defRPr/>
            </a:lvl4pPr>
            <a:lvl5pPr lvl="4" rtl="0" algn="l">
              <a:lnSpc>
                <a:spcPct val="100000"/>
              </a:lnSpc>
              <a:spcBef>
                <a:spcPts val="0"/>
              </a:spcBef>
              <a:spcAft>
                <a:spcPts val="0"/>
              </a:spcAft>
              <a:buClr>
                <a:srgbClr val="000000"/>
              </a:buClr>
              <a:buSzPts val="1800"/>
              <a:buNone/>
              <a:defRPr/>
            </a:lvl5pPr>
            <a:lvl6pPr lvl="5" rtl="0" algn="l">
              <a:lnSpc>
                <a:spcPct val="100000"/>
              </a:lnSpc>
              <a:spcBef>
                <a:spcPts val="0"/>
              </a:spcBef>
              <a:spcAft>
                <a:spcPts val="0"/>
              </a:spcAft>
              <a:buClr>
                <a:srgbClr val="000000"/>
              </a:buClr>
              <a:buSzPts val="1800"/>
              <a:buNone/>
              <a:defRPr/>
            </a:lvl6pPr>
            <a:lvl7pPr lvl="6" rtl="0" algn="l">
              <a:lnSpc>
                <a:spcPct val="100000"/>
              </a:lnSpc>
              <a:spcBef>
                <a:spcPts val="0"/>
              </a:spcBef>
              <a:spcAft>
                <a:spcPts val="0"/>
              </a:spcAft>
              <a:buClr>
                <a:srgbClr val="000000"/>
              </a:buClr>
              <a:buSzPts val="1800"/>
              <a:buNone/>
              <a:defRPr/>
            </a:lvl7pPr>
            <a:lvl8pPr lvl="7" rtl="0" algn="l">
              <a:lnSpc>
                <a:spcPct val="100000"/>
              </a:lnSpc>
              <a:spcBef>
                <a:spcPts val="0"/>
              </a:spcBef>
              <a:spcAft>
                <a:spcPts val="0"/>
              </a:spcAft>
              <a:buClr>
                <a:srgbClr val="000000"/>
              </a:buClr>
              <a:buSzPts val="1800"/>
              <a:buNone/>
              <a:defRPr/>
            </a:lvl8pPr>
            <a:lvl9pPr lvl="8" rtl="0" algn="l">
              <a:lnSpc>
                <a:spcPct val="100000"/>
              </a:lnSpc>
              <a:spcBef>
                <a:spcPts val="0"/>
              </a:spcBef>
              <a:spcAft>
                <a:spcPts val="0"/>
              </a:spcAft>
              <a:buClr>
                <a:srgbClr val="000000"/>
              </a:buClr>
              <a:buSzPts val="1800"/>
              <a:buNone/>
              <a:defRPr/>
            </a:lvl9pPr>
          </a:lstStyle>
          <a:p/>
        </p:txBody>
      </p:sp>
      <p:sp>
        <p:nvSpPr>
          <p:cNvPr id="58" name="Google Shape;58;p14"/>
          <p:cNvSpPr txBox="1"/>
          <p:nvPr>
            <p:ph idx="1" type="body"/>
          </p:nvPr>
        </p:nvSpPr>
        <p:spPr>
          <a:xfrm>
            <a:off x="1143000" y="2701527"/>
            <a:ext cx="6858000" cy="1241700"/>
          </a:xfrm>
          <a:prstGeom prst="rect">
            <a:avLst/>
          </a:prstGeom>
          <a:noFill/>
          <a:ln>
            <a:noFill/>
          </a:ln>
        </p:spPr>
        <p:txBody>
          <a:bodyPr anchorCtr="0" anchor="t" bIns="34275" lIns="34275" spcFirstLastPara="1" rIns="34275" wrap="square" tIns="34275">
            <a:normAutofit/>
          </a:bodyPr>
          <a:lstStyle>
            <a:lvl1pPr indent="-228600" lvl="0" marL="457200" rtl="0" algn="ctr">
              <a:lnSpc>
                <a:spcPct val="90000"/>
              </a:lnSpc>
              <a:spcBef>
                <a:spcPts val="800"/>
              </a:spcBef>
              <a:spcAft>
                <a:spcPts val="0"/>
              </a:spcAft>
              <a:buClr>
                <a:srgbClr val="000000"/>
              </a:buClr>
              <a:buSzPts val="1800"/>
              <a:buFont typeface="Arial"/>
              <a:buNone/>
              <a:defRPr>
                <a:solidFill>
                  <a:srgbClr val="000000"/>
                </a:solidFill>
              </a:defRPr>
            </a:lvl1pPr>
            <a:lvl2pPr indent="-228600" lvl="1" marL="914400" rtl="0" algn="ctr">
              <a:lnSpc>
                <a:spcPct val="90000"/>
              </a:lnSpc>
              <a:spcBef>
                <a:spcPts val="800"/>
              </a:spcBef>
              <a:spcAft>
                <a:spcPts val="0"/>
              </a:spcAft>
              <a:buClr>
                <a:srgbClr val="000000"/>
              </a:buClr>
              <a:buSzPts val="1800"/>
              <a:buFont typeface="Arial"/>
              <a:buNone/>
              <a:defRPr>
                <a:solidFill>
                  <a:srgbClr val="000000"/>
                </a:solidFill>
              </a:defRPr>
            </a:lvl2pPr>
            <a:lvl3pPr indent="-228600" lvl="2" marL="1371600" rtl="0" algn="ctr">
              <a:lnSpc>
                <a:spcPct val="90000"/>
              </a:lnSpc>
              <a:spcBef>
                <a:spcPts val="800"/>
              </a:spcBef>
              <a:spcAft>
                <a:spcPts val="0"/>
              </a:spcAft>
              <a:buClr>
                <a:srgbClr val="000000"/>
              </a:buClr>
              <a:buSzPts val="1800"/>
              <a:buFont typeface="Arial"/>
              <a:buNone/>
              <a:defRPr>
                <a:solidFill>
                  <a:srgbClr val="000000"/>
                </a:solidFill>
              </a:defRPr>
            </a:lvl3pPr>
            <a:lvl4pPr indent="-228600" lvl="3" marL="1828800" rtl="0" algn="ctr">
              <a:lnSpc>
                <a:spcPct val="90000"/>
              </a:lnSpc>
              <a:spcBef>
                <a:spcPts val="800"/>
              </a:spcBef>
              <a:spcAft>
                <a:spcPts val="0"/>
              </a:spcAft>
              <a:buClr>
                <a:srgbClr val="000000"/>
              </a:buClr>
              <a:buSzPts val="1800"/>
              <a:buFont typeface="Arial"/>
              <a:buNone/>
              <a:defRPr>
                <a:solidFill>
                  <a:srgbClr val="000000"/>
                </a:solidFill>
              </a:defRPr>
            </a:lvl4pPr>
            <a:lvl5pPr indent="-228600" lvl="4" marL="2286000" rtl="0" algn="ctr">
              <a:lnSpc>
                <a:spcPct val="90000"/>
              </a:lnSpc>
              <a:spcBef>
                <a:spcPts val="800"/>
              </a:spcBef>
              <a:spcAft>
                <a:spcPts val="0"/>
              </a:spcAft>
              <a:buClr>
                <a:srgbClr val="000000"/>
              </a:buClr>
              <a:buSzPts val="1800"/>
              <a:buFont typeface="Arial"/>
              <a:buNone/>
              <a:defRPr>
                <a:solidFill>
                  <a:srgbClr val="000000"/>
                </a:solidFill>
              </a:defRPr>
            </a:lvl5pPr>
            <a:lvl6pPr indent="-342900" lvl="5" marL="2743200" rtl="0" algn="l">
              <a:lnSpc>
                <a:spcPct val="115000"/>
              </a:lnSpc>
              <a:spcBef>
                <a:spcPts val="0"/>
              </a:spcBef>
              <a:spcAft>
                <a:spcPts val="0"/>
              </a:spcAft>
              <a:buClr>
                <a:schemeClr val="dk1"/>
              </a:buClr>
              <a:buSzPts val="1800"/>
              <a:buChar char="■"/>
              <a:defRPr/>
            </a:lvl6pPr>
            <a:lvl7pPr indent="-342900" lvl="6" marL="3200400" rtl="0" algn="l">
              <a:lnSpc>
                <a:spcPct val="115000"/>
              </a:lnSpc>
              <a:spcBef>
                <a:spcPts val="0"/>
              </a:spcBef>
              <a:spcAft>
                <a:spcPts val="0"/>
              </a:spcAft>
              <a:buClr>
                <a:schemeClr val="dk1"/>
              </a:buClr>
              <a:buSzPts val="1800"/>
              <a:buChar char="●"/>
              <a:defRPr/>
            </a:lvl7pPr>
            <a:lvl8pPr indent="-342900" lvl="7" marL="3657600" rtl="0" algn="l">
              <a:lnSpc>
                <a:spcPct val="115000"/>
              </a:lnSpc>
              <a:spcBef>
                <a:spcPts val="0"/>
              </a:spcBef>
              <a:spcAft>
                <a:spcPts val="0"/>
              </a:spcAft>
              <a:buClr>
                <a:schemeClr val="dk1"/>
              </a:buClr>
              <a:buSzPts val="1800"/>
              <a:buChar char="○"/>
              <a:defRPr/>
            </a:lvl8pPr>
            <a:lvl9pPr indent="-342900" lvl="8" marL="4114800" rtl="0" algn="l">
              <a:lnSpc>
                <a:spcPct val="115000"/>
              </a:lnSpc>
              <a:spcBef>
                <a:spcPts val="0"/>
              </a:spcBef>
              <a:spcAft>
                <a:spcPts val="0"/>
              </a:spcAft>
              <a:buClr>
                <a:schemeClr val="dk1"/>
              </a:buClr>
              <a:buSzPts val="1800"/>
              <a:buChar char="■"/>
              <a:defRPr/>
            </a:lvl9pPr>
          </a:lstStyle>
          <a:p/>
        </p:txBody>
      </p:sp>
      <p:sp>
        <p:nvSpPr>
          <p:cNvPr id="59" name="Google Shape;59;p14"/>
          <p:cNvSpPr txBox="1"/>
          <p:nvPr>
            <p:ph idx="12" type="sldNum"/>
          </p:nvPr>
        </p:nvSpPr>
        <p:spPr>
          <a:xfrm>
            <a:off x="8306963" y="4808279"/>
            <a:ext cx="208500" cy="1917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solidFill>
                <a:srgbClr val="585858"/>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1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63" name="Google Shape;63;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lvl1pPr>
            <a:lvl2pPr indent="0" lvl="1" marL="0" rtl="0" algn="r">
              <a:lnSpc>
                <a:spcPct val="100000"/>
              </a:lnSpc>
              <a:spcBef>
                <a:spcPts val="0"/>
              </a:spcBef>
              <a:spcAft>
                <a:spcPts val="0"/>
              </a:spcAft>
              <a:buNone/>
              <a:defRPr/>
            </a:lvl2pPr>
            <a:lvl3pPr indent="0" lvl="2" marL="0" rtl="0" algn="r">
              <a:lnSpc>
                <a:spcPct val="100000"/>
              </a:lnSpc>
              <a:spcBef>
                <a:spcPts val="0"/>
              </a:spcBef>
              <a:spcAft>
                <a:spcPts val="0"/>
              </a:spcAft>
              <a:buNone/>
              <a:defRPr/>
            </a:lvl3pPr>
            <a:lvl4pPr indent="0" lvl="3" marL="0" rtl="0" algn="r">
              <a:lnSpc>
                <a:spcPct val="100000"/>
              </a:lnSpc>
              <a:spcBef>
                <a:spcPts val="0"/>
              </a:spcBef>
              <a:spcAft>
                <a:spcPts val="0"/>
              </a:spcAft>
              <a:buNone/>
              <a:defRPr/>
            </a:lvl4pPr>
            <a:lvl5pPr indent="0" lvl="4" marL="0" rtl="0" algn="r">
              <a:lnSpc>
                <a:spcPct val="100000"/>
              </a:lnSpc>
              <a:spcBef>
                <a:spcPts val="0"/>
              </a:spcBef>
              <a:spcAft>
                <a:spcPts val="0"/>
              </a:spcAft>
              <a:buNone/>
              <a:defRPr/>
            </a:lvl5pPr>
            <a:lvl6pPr indent="0" lvl="5" marL="0" rtl="0" algn="r">
              <a:lnSpc>
                <a:spcPct val="100000"/>
              </a:lnSpc>
              <a:spcBef>
                <a:spcPts val="0"/>
              </a:spcBef>
              <a:spcAft>
                <a:spcPts val="0"/>
              </a:spcAft>
              <a:buNone/>
              <a:defRPr/>
            </a:lvl6pPr>
            <a:lvl7pPr indent="0" lvl="6" marL="0" rtl="0" algn="r">
              <a:lnSpc>
                <a:spcPct val="100000"/>
              </a:lnSpc>
              <a:spcBef>
                <a:spcPts val="0"/>
              </a:spcBef>
              <a:spcAft>
                <a:spcPts val="0"/>
              </a:spcAft>
              <a:buNone/>
              <a:defRPr/>
            </a:lvl7pPr>
            <a:lvl8pPr indent="0" lvl="7" marL="0" rtl="0" algn="r">
              <a:lnSpc>
                <a:spcPct val="100000"/>
              </a:lnSpc>
              <a:spcBef>
                <a:spcPts val="0"/>
              </a:spcBef>
              <a:spcAft>
                <a:spcPts val="0"/>
              </a:spcAft>
              <a:buNone/>
              <a:defRPr/>
            </a:lvl8pPr>
            <a:lvl9pPr indent="0" lvl="8" marL="0" rt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66" name="Shape 66"/>
        <p:cNvGrpSpPr/>
        <p:nvPr/>
      </p:nvGrpSpPr>
      <p:grpSpPr>
        <a:xfrm>
          <a:off x="0" y="0"/>
          <a:ext cx="0" cy="0"/>
          <a:chOff x="0" y="0"/>
          <a:chExt cx="0" cy="0"/>
        </a:xfrm>
      </p:grpSpPr>
      <p:sp>
        <p:nvSpPr>
          <p:cNvPr id="67" name="Google Shape;67;p16"/>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6"/>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750"/>
              </a:spcBef>
              <a:spcAft>
                <a:spcPts val="0"/>
              </a:spcAft>
              <a:buClr>
                <a:schemeClr val="dk1"/>
              </a:buClr>
              <a:buSzPts val="1800"/>
              <a:buNone/>
              <a:defRPr sz="1800"/>
            </a:lvl1pPr>
            <a:lvl2pPr lvl="1" rtl="0" algn="ctr">
              <a:lnSpc>
                <a:spcPct val="90000"/>
              </a:lnSpc>
              <a:spcBef>
                <a:spcPts val="375"/>
              </a:spcBef>
              <a:spcAft>
                <a:spcPts val="0"/>
              </a:spcAft>
              <a:buClr>
                <a:schemeClr val="dk1"/>
              </a:buClr>
              <a:buSzPts val="1500"/>
              <a:buNone/>
              <a:defRPr sz="1500"/>
            </a:lvl2pPr>
            <a:lvl3pPr lvl="2" rtl="0" algn="ctr">
              <a:lnSpc>
                <a:spcPct val="90000"/>
              </a:lnSpc>
              <a:spcBef>
                <a:spcPts val="375"/>
              </a:spcBef>
              <a:spcAft>
                <a:spcPts val="0"/>
              </a:spcAft>
              <a:buClr>
                <a:schemeClr val="dk1"/>
              </a:buClr>
              <a:buSzPts val="1350"/>
              <a:buNone/>
              <a:defRPr sz="1350"/>
            </a:lvl3pPr>
            <a:lvl4pPr lvl="3" rtl="0" algn="ctr">
              <a:lnSpc>
                <a:spcPct val="90000"/>
              </a:lnSpc>
              <a:spcBef>
                <a:spcPts val="375"/>
              </a:spcBef>
              <a:spcAft>
                <a:spcPts val="0"/>
              </a:spcAft>
              <a:buClr>
                <a:schemeClr val="dk1"/>
              </a:buClr>
              <a:buSzPts val="1200"/>
              <a:buNone/>
              <a:defRPr sz="1200"/>
            </a:lvl4pPr>
            <a:lvl5pPr lvl="4" rtl="0" algn="ctr">
              <a:lnSpc>
                <a:spcPct val="90000"/>
              </a:lnSpc>
              <a:spcBef>
                <a:spcPts val="375"/>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69" name="Google Shape;69;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lvl1pPr>
            <a:lvl2pPr indent="0" lvl="1" marL="0" rtl="0" algn="r">
              <a:lnSpc>
                <a:spcPct val="100000"/>
              </a:lnSpc>
              <a:spcBef>
                <a:spcPts val="0"/>
              </a:spcBef>
              <a:spcAft>
                <a:spcPts val="0"/>
              </a:spcAft>
              <a:buNone/>
              <a:defRPr/>
            </a:lvl2pPr>
            <a:lvl3pPr indent="0" lvl="2" marL="0" rtl="0" algn="r">
              <a:lnSpc>
                <a:spcPct val="100000"/>
              </a:lnSpc>
              <a:spcBef>
                <a:spcPts val="0"/>
              </a:spcBef>
              <a:spcAft>
                <a:spcPts val="0"/>
              </a:spcAft>
              <a:buNone/>
              <a:defRPr/>
            </a:lvl3pPr>
            <a:lvl4pPr indent="0" lvl="3" marL="0" rtl="0" algn="r">
              <a:lnSpc>
                <a:spcPct val="100000"/>
              </a:lnSpc>
              <a:spcBef>
                <a:spcPts val="0"/>
              </a:spcBef>
              <a:spcAft>
                <a:spcPts val="0"/>
              </a:spcAft>
              <a:buNone/>
              <a:defRPr/>
            </a:lvl4pPr>
            <a:lvl5pPr indent="0" lvl="4" marL="0" rtl="0" algn="r">
              <a:lnSpc>
                <a:spcPct val="100000"/>
              </a:lnSpc>
              <a:spcBef>
                <a:spcPts val="0"/>
              </a:spcBef>
              <a:spcAft>
                <a:spcPts val="0"/>
              </a:spcAft>
              <a:buNone/>
              <a:defRPr/>
            </a:lvl5pPr>
            <a:lvl6pPr indent="0" lvl="5" marL="0" rtl="0" algn="r">
              <a:lnSpc>
                <a:spcPct val="100000"/>
              </a:lnSpc>
              <a:spcBef>
                <a:spcPts val="0"/>
              </a:spcBef>
              <a:spcAft>
                <a:spcPts val="0"/>
              </a:spcAft>
              <a:buNone/>
              <a:defRPr/>
            </a:lvl6pPr>
            <a:lvl7pPr indent="0" lvl="6" marL="0" rtl="0" algn="r">
              <a:lnSpc>
                <a:spcPct val="100000"/>
              </a:lnSpc>
              <a:spcBef>
                <a:spcPts val="0"/>
              </a:spcBef>
              <a:spcAft>
                <a:spcPts val="0"/>
              </a:spcAft>
              <a:buNone/>
              <a:defRPr/>
            </a:lvl7pPr>
            <a:lvl8pPr indent="0" lvl="7" marL="0" rtl="0" algn="r">
              <a:lnSpc>
                <a:spcPct val="100000"/>
              </a:lnSpc>
              <a:spcBef>
                <a:spcPts val="0"/>
              </a:spcBef>
              <a:spcAft>
                <a:spcPts val="0"/>
              </a:spcAft>
              <a:buNone/>
              <a:defRPr/>
            </a:lvl8pPr>
            <a:lvl9pPr indent="0" lvl="8" marL="0" rt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7"/>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lvl1pPr>
            <a:lvl2pPr indent="0" lvl="1" marL="0" rtl="0" algn="r">
              <a:lnSpc>
                <a:spcPct val="100000"/>
              </a:lnSpc>
              <a:spcBef>
                <a:spcPts val="0"/>
              </a:spcBef>
              <a:spcAft>
                <a:spcPts val="0"/>
              </a:spcAft>
              <a:buNone/>
              <a:defRPr/>
            </a:lvl2pPr>
            <a:lvl3pPr indent="0" lvl="2" marL="0" rtl="0" algn="r">
              <a:lnSpc>
                <a:spcPct val="100000"/>
              </a:lnSpc>
              <a:spcBef>
                <a:spcPts val="0"/>
              </a:spcBef>
              <a:spcAft>
                <a:spcPts val="0"/>
              </a:spcAft>
              <a:buNone/>
              <a:defRPr/>
            </a:lvl3pPr>
            <a:lvl4pPr indent="0" lvl="3" marL="0" rtl="0" algn="r">
              <a:lnSpc>
                <a:spcPct val="100000"/>
              </a:lnSpc>
              <a:spcBef>
                <a:spcPts val="0"/>
              </a:spcBef>
              <a:spcAft>
                <a:spcPts val="0"/>
              </a:spcAft>
              <a:buNone/>
              <a:defRPr/>
            </a:lvl4pPr>
            <a:lvl5pPr indent="0" lvl="4" marL="0" rtl="0" algn="r">
              <a:lnSpc>
                <a:spcPct val="100000"/>
              </a:lnSpc>
              <a:spcBef>
                <a:spcPts val="0"/>
              </a:spcBef>
              <a:spcAft>
                <a:spcPts val="0"/>
              </a:spcAft>
              <a:buNone/>
              <a:defRPr/>
            </a:lvl5pPr>
            <a:lvl6pPr indent="0" lvl="5" marL="0" rtl="0" algn="r">
              <a:lnSpc>
                <a:spcPct val="100000"/>
              </a:lnSpc>
              <a:spcBef>
                <a:spcPts val="0"/>
              </a:spcBef>
              <a:spcAft>
                <a:spcPts val="0"/>
              </a:spcAft>
              <a:buNone/>
              <a:defRPr/>
            </a:lvl6pPr>
            <a:lvl7pPr indent="0" lvl="6" marL="0" rtl="0" algn="r">
              <a:lnSpc>
                <a:spcPct val="100000"/>
              </a:lnSpc>
              <a:spcBef>
                <a:spcPts val="0"/>
              </a:spcBef>
              <a:spcAft>
                <a:spcPts val="0"/>
              </a:spcAft>
              <a:buNone/>
              <a:defRPr/>
            </a:lvl7pPr>
            <a:lvl8pPr indent="0" lvl="7" marL="0" rtl="0" algn="r">
              <a:lnSpc>
                <a:spcPct val="100000"/>
              </a:lnSpc>
              <a:spcBef>
                <a:spcPts val="0"/>
              </a:spcBef>
              <a:spcAft>
                <a:spcPts val="0"/>
              </a:spcAft>
              <a:buNone/>
              <a:defRPr/>
            </a:lvl8pPr>
            <a:lvl9pPr indent="0" lvl="8" marL="0" rt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8"/>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81" name="Google Shape;81;p18"/>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82" name="Google Shape;82;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lvl1pPr>
            <a:lvl2pPr indent="0" lvl="1" marL="0" rtl="0" algn="r">
              <a:lnSpc>
                <a:spcPct val="100000"/>
              </a:lnSpc>
              <a:spcBef>
                <a:spcPts val="0"/>
              </a:spcBef>
              <a:spcAft>
                <a:spcPts val="0"/>
              </a:spcAft>
              <a:buNone/>
              <a:defRPr/>
            </a:lvl2pPr>
            <a:lvl3pPr indent="0" lvl="2" marL="0" rtl="0" algn="r">
              <a:lnSpc>
                <a:spcPct val="100000"/>
              </a:lnSpc>
              <a:spcBef>
                <a:spcPts val="0"/>
              </a:spcBef>
              <a:spcAft>
                <a:spcPts val="0"/>
              </a:spcAft>
              <a:buNone/>
              <a:defRPr/>
            </a:lvl3pPr>
            <a:lvl4pPr indent="0" lvl="3" marL="0" rtl="0" algn="r">
              <a:lnSpc>
                <a:spcPct val="100000"/>
              </a:lnSpc>
              <a:spcBef>
                <a:spcPts val="0"/>
              </a:spcBef>
              <a:spcAft>
                <a:spcPts val="0"/>
              </a:spcAft>
              <a:buNone/>
              <a:defRPr/>
            </a:lvl4pPr>
            <a:lvl5pPr indent="0" lvl="4" marL="0" rtl="0" algn="r">
              <a:lnSpc>
                <a:spcPct val="100000"/>
              </a:lnSpc>
              <a:spcBef>
                <a:spcPts val="0"/>
              </a:spcBef>
              <a:spcAft>
                <a:spcPts val="0"/>
              </a:spcAft>
              <a:buNone/>
              <a:defRPr/>
            </a:lvl5pPr>
            <a:lvl6pPr indent="0" lvl="5" marL="0" rtl="0" algn="r">
              <a:lnSpc>
                <a:spcPct val="100000"/>
              </a:lnSpc>
              <a:spcBef>
                <a:spcPts val="0"/>
              </a:spcBef>
              <a:spcAft>
                <a:spcPts val="0"/>
              </a:spcAft>
              <a:buNone/>
              <a:defRPr/>
            </a:lvl6pPr>
            <a:lvl7pPr indent="0" lvl="6" marL="0" rtl="0" algn="r">
              <a:lnSpc>
                <a:spcPct val="100000"/>
              </a:lnSpc>
              <a:spcBef>
                <a:spcPts val="0"/>
              </a:spcBef>
              <a:spcAft>
                <a:spcPts val="0"/>
              </a:spcAft>
              <a:buNone/>
              <a:defRPr/>
            </a:lvl7pPr>
            <a:lvl8pPr indent="0" lvl="7" marL="0" rtl="0" algn="r">
              <a:lnSpc>
                <a:spcPct val="100000"/>
              </a:lnSpc>
              <a:spcBef>
                <a:spcPts val="0"/>
              </a:spcBef>
              <a:spcAft>
                <a:spcPts val="0"/>
              </a:spcAft>
              <a:buNone/>
              <a:defRPr/>
            </a:lvl8pPr>
            <a:lvl9pPr indent="0" lvl="8" marL="0" rt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19"/>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88" name="Google Shape;88;p19"/>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89" name="Google Shape;89;p19"/>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lvl1pPr>
            <a:lvl2pPr indent="0" lvl="1" marL="0" rtl="0" algn="r">
              <a:lnSpc>
                <a:spcPct val="100000"/>
              </a:lnSpc>
              <a:spcBef>
                <a:spcPts val="0"/>
              </a:spcBef>
              <a:spcAft>
                <a:spcPts val="0"/>
              </a:spcAft>
              <a:buNone/>
              <a:defRPr/>
            </a:lvl2pPr>
            <a:lvl3pPr indent="0" lvl="2" marL="0" rtl="0" algn="r">
              <a:lnSpc>
                <a:spcPct val="100000"/>
              </a:lnSpc>
              <a:spcBef>
                <a:spcPts val="0"/>
              </a:spcBef>
              <a:spcAft>
                <a:spcPts val="0"/>
              </a:spcAft>
              <a:buNone/>
              <a:defRPr/>
            </a:lvl3pPr>
            <a:lvl4pPr indent="0" lvl="3" marL="0" rtl="0" algn="r">
              <a:lnSpc>
                <a:spcPct val="100000"/>
              </a:lnSpc>
              <a:spcBef>
                <a:spcPts val="0"/>
              </a:spcBef>
              <a:spcAft>
                <a:spcPts val="0"/>
              </a:spcAft>
              <a:buNone/>
              <a:defRPr/>
            </a:lvl4pPr>
            <a:lvl5pPr indent="0" lvl="4" marL="0" rtl="0" algn="r">
              <a:lnSpc>
                <a:spcPct val="100000"/>
              </a:lnSpc>
              <a:spcBef>
                <a:spcPts val="0"/>
              </a:spcBef>
              <a:spcAft>
                <a:spcPts val="0"/>
              </a:spcAft>
              <a:buNone/>
              <a:defRPr/>
            </a:lvl5pPr>
            <a:lvl6pPr indent="0" lvl="5" marL="0" rtl="0" algn="r">
              <a:lnSpc>
                <a:spcPct val="100000"/>
              </a:lnSpc>
              <a:spcBef>
                <a:spcPts val="0"/>
              </a:spcBef>
              <a:spcAft>
                <a:spcPts val="0"/>
              </a:spcAft>
              <a:buNone/>
              <a:defRPr/>
            </a:lvl6pPr>
            <a:lvl7pPr indent="0" lvl="6" marL="0" rtl="0" algn="r">
              <a:lnSpc>
                <a:spcPct val="100000"/>
              </a:lnSpc>
              <a:spcBef>
                <a:spcPts val="0"/>
              </a:spcBef>
              <a:spcAft>
                <a:spcPts val="0"/>
              </a:spcAft>
              <a:buNone/>
              <a:defRPr/>
            </a:lvl7pPr>
            <a:lvl8pPr indent="0" lvl="7" marL="0" rtl="0" algn="r">
              <a:lnSpc>
                <a:spcPct val="100000"/>
              </a:lnSpc>
              <a:spcBef>
                <a:spcPts val="0"/>
              </a:spcBef>
              <a:spcAft>
                <a:spcPts val="0"/>
              </a:spcAft>
              <a:buNone/>
              <a:defRPr/>
            </a:lvl8pPr>
            <a:lvl9pPr indent="0" lvl="8" marL="0" rt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lvl1pPr>
            <a:lvl2pPr indent="0" lvl="1" marL="0" rtl="0" algn="r">
              <a:lnSpc>
                <a:spcPct val="100000"/>
              </a:lnSpc>
              <a:spcBef>
                <a:spcPts val="0"/>
              </a:spcBef>
              <a:spcAft>
                <a:spcPts val="0"/>
              </a:spcAft>
              <a:buNone/>
              <a:defRPr/>
            </a:lvl2pPr>
            <a:lvl3pPr indent="0" lvl="2" marL="0" rtl="0" algn="r">
              <a:lnSpc>
                <a:spcPct val="100000"/>
              </a:lnSpc>
              <a:spcBef>
                <a:spcPts val="0"/>
              </a:spcBef>
              <a:spcAft>
                <a:spcPts val="0"/>
              </a:spcAft>
              <a:buNone/>
              <a:defRPr/>
            </a:lvl3pPr>
            <a:lvl4pPr indent="0" lvl="3" marL="0" rtl="0" algn="r">
              <a:lnSpc>
                <a:spcPct val="100000"/>
              </a:lnSpc>
              <a:spcBef>
                <a:spcPts val="0"/>
              </a:spcBef>
              <a:spcAft>
                <a:spcPts val="0"/>
              </a:spcAft>
              <a:buNone/>
              <a:defRPr/>
            </a:lvl4pPr>
            <a:lvl5pPr indent="0" lvl="4" marL="0" rtl="0" algn="r">
              <a:lnSpc>
                <a:spcPct val="100000"/>
              </a:lnSpc>
              <a:spcBef>
                <a:spcPts val="0"/>
              </a:spcBef>
              <a:spcAft>
                <a:spcPts val="0"/>
              </a:spcAft>
              <a:buNone/>
              <a:defRPr/>
            </a:lvl5pPr>
            <a:lvl6pPr indent="0" lvl="5" marL="0" rtl="0" algn="r">
              <a:lnSpc>
                <a:spcPct val="100000"/>
              </a:lnSpc>
              <a:spcBef>
                <a:spcPts val="0"/>
              </a:spcBef>
              <a:spcAft>
                <a:spcPts val="0"/>
              </a:spcAft>
              <a:buNone/>
              <a:defRPr/>
            </a:lvl6pPr>
            <a:lvl7pPr indent="0" lvl="6" marL="0" rtl="0" algn="r">
              <a:lnSpc>
                <a:spcPct val="100000"/>
              </a:lnSpc>
              <a:spcBef>
                <a:spcPts val="0"/>
              </a:spcBef>
              <a:spcAft>
                <a:spcPts val="0"/>
              </a:spcAft>
              <a:buNone/>
              <a:defRPr/>
            </a:lvl7pPr>
            <a:lvl8pPr indent="0" lvl="7" marL="0" rtl="0" algn="r">
              <a:lnSpc>
                <a:spcPct val="100000"/>
              </a:lnSpc>
              <a:spcBef>
                <a:spcPts val="0"/>
              </a:spcBef>
              <a:spcAft>
                <a:spcPts val="0"/>
              </a:spcAft>
              <a:buNone/>
              <a:defRPr/>
            </a:lvl8pPr>
            <a:lvl9pPr indent="0" lvl="8" marL="0" rt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99" name="Shape 99"/>
        <p:cNvGrpSpPr/>
        <p:nvPr/>
      </p:nvGrpSpPr>
      <p:grpSpPr>
        <a:xfrm>
          <a:off x="0" y="0"/>
          <a:ext cx="0" cy="0"/>
          <a:chOff x="0" y="0"/>
          <a:chExt cx="0" cy="0"/>
        </a:xfrm>
      </p:grpSpPr>
      <p:sp>
        <p:nvSpPr>
          <p:cNvPr id="100" name="Google Shape;100;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lvl1pPr>
            <a:lvl2pPr indent="0" lvl="1" marL="0" rtl="0" algn="r">
              <a:lnSpc>
                <a:spcPct val="100000"/>
              </a:lnSpc>
              <a:spcBef>
                <a:spcPts val="0"/>
              </a:spcBef>
              <a:spcAft>
                <a:spcPts val="0"/>
              </a:spcAft>
              <a:buNone/>
              <a:defRPr/>
            </a:lvl2pPr>
            <a:lvl3pPr indent="0" lvl="2" marL="0" rtl="0" algn="r">
              <a:lnSpc>
                <a:spcPct val="100000"/>
              </a:lnSpc>
              <a:spcBef>
                <a:spcPts val="0"/>
              </a:spcBef>
              <a:spcAft>
                <a:spcPts val="0"/>
              </a:spcAft>
              <a:buNone/>
              <a:defRPr/>
            </a:lvl3pPr>
            <a:lvl4pPr indent="0" lvl="3" marL="0" rtl="0" algn="r">
              <a:lnSpc>
                <a:spcPct val="100000"/>
              </a:lnSpc>
              <a:spcBef>
                <a:spcPts val="0"/>
              </a:spcBef>
              <a:spcAft>
                <a:spcPts val="0"/>
              </a:spcAft>
              <a:buNone/>
              <a:defRPr/>
            </a:lvl4pPr>
            <a:lvl5pPr indent="0" lvl="4" marL="0" rtl="0" algn="r">
              <a:lnSpc>
                <a:spcPct val="100000"/>
              </a:lnSpc>
              <a:spcBef>
                <a:spcPts val="0"/>
              </a:spcBef>
              <a:spcAft>
                <a:spcPts val="0"/>
              </a:spcAft>
              <a:buNone/>
              <a:defRPr/>
            </a:lvl5pPr>
            <a:lvl6pPr indent="0" lvl="5" marL="0" rtl="0" algn="r">
              <a:lnSpc>
                <a:spcPct val="100000"/>
              </a:lnSpc>
              <a:spcBef>
                <a:spcPts val="0"/>
              </a:spcBef>
              <a:spcAft>
                <a:spcPts val="0"/>
              </a:spcAft>
              <a:buNone/>
              <a:defRPr/>
            </a:lvl6pPr>
            <a:lvl7pPr indent="0" lvl="6" marL="0" rtl="0" algn="r">
              <a:lnSpc>
                <a:spcPct val="100000"/>
              </a:lnSpc>
              <a:spcBef>
                <a:spcPts val="0"/>
              </a:spcBef>
              <a:spcAft>
                <a:spcPts val="0"/>
              </a:spcAft>
              <a:buNone/>
              <a:defRPr/>
            </a:lvl7pPr>
            <a:lvl8pPr indent="0" lvl="7" marL="0" rtl="0" algn="r">
              <a:lnSpc>
                <a:spcPct val="100000"/>
              </a:lnSpc>
              <a:spcBef>
                <a:spcPts val="0"/>
              </a:spcBef>
              <a:spcAft>
                <a:spcPts val="0"/>
              </a:spcAft>
              <a:buNone/>
              <a:defRPr/>
            </a:lvl8pPr>
            <a:lvl9pPr indent="0" lvl="8" marL="0" rt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22"/>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06" name="Google Shape;106;p22"/>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07" name="Google Shape;10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lvl1pPr>
            <a:lvl2pPr indent="0" lvl="1" marL="0" rtl="0" algn="r">
              <a:lnSpc>
                <a:spcPct val="100000"/>
              </a:lnSpc>
              <a:spcBef>
                <a:spcPts val="0"/>
              </a:spcBef>
              <a:spcAft>
                <a:spcPts val="0"/>
              </a:spcAft>
              <a:buNone/>
              <a:defRPr/>
            </a:lvl2pPr>
            <a:lvl3pPr indent="0" lvl="2" marL="0" rtl="0" algn="r">
              <a:lnSpc>
                <a:spcPct val="100000"/>
              </a:lnSpc>
              <a:spcBef>
                <a:spcPts val="0"/>
              </a:spcBef>
              <a:spcAft>
                <a:spcPts val="0"/>
              </a:spcAft>
              <a:buNone/>
              <a:defRPr/>
            </a:lvl3pPr>
            <a:lvl4pPr indent="0" lvl="3" marL="0" rtl="0" algn="r">
              <a:lnSpc>
                <a:spcPct val="100000"/>
              </a:lnSpc>
              <a:spcBef>
                <a:spcPts val="0"/>
              </a:spcBef>
              <a:spcAft>
                <a:spcPts val="0"/>
              </a:spcAft>
              <a:buNone/>
              <a:defRPr/>
            </a:lvl4pPr>
            <a:lvl5pPr indent="0" lvl="4" marL="0" rtl="0" algn="r">
              <a:lnSpc>
                <a:spcPct val="100000"/>
              </a:lnSpc>
              <a:spcBef>
                <a:spcPts val="0"/>
              </a:spcBef>
              <a:spcAft>
                <a:spcPts val="0"/>
              </a:spcAft>
              <a:buNone/>
              <a:defRPr/>
            </a:lvl5pPr>
            <a:lvl6pPr indent="0" lvl="5" marL="0" rtl="0" algn="r">
              <a:lnSpc>
                <a:spcPct val="100000"/>
              </a:lnSpc>
              <a:spcBef>
                <a:spcPts val="0"/>
              </a:spcBef>
              <a:spcAft>
                <a:spcPts val="0"/>
              </a:spcAft>
              <a:buNone/>
              <a:defRPr/>
            </a:lvl6pPr>
            <a:lvl7pPr indent="0" lvl="6" marL="0" rtl="0" algn="r">
              <a:lnSpc>
                <a:spcPct val="100000"/>
              </a:lnSpc>
              <a:spcBef>
                <a:spcPts val="0"/>
              </a:spcBef>
              <a:spcAft>
                <a:spcPts val="0"/>
              </a:spcAft>
              <a:buNone/>
              <a:defRPr/>
            </a:lvl7pPr>
            <a:lvl8pPr indent="0" lvl="7" marL="0" rtl="0" algn="r">
              <a:lnSpc>
                <a:spcPct val="100000"/>
              </a:lnSpc>
              <a:spcBef>
                <a:spcPts val="0"/>
              </a:spcBef>
              <a:spcAft>
                <a:spcPts val="0"/>
              </a:spcAft>
              <a:buNone/>
              <a:defRPr/>
            </a:lvl8pPr>
            <a:lvl9pPr indent="0" lvl="8" marL="0" rt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110" name="Shape 110"/>
        <p:cNvGrpSpPr/>
        <p:nvPr/>
      </p:nvGrpSpPr>
      <p:grpSpPr>
        <a:xfrm>
          <a:off x="0" y="0"/>
          <a:ext cx="0" cy="0"/>
          <a:chOff x="0" y="0"/>
          <a:chExt cx="0" cy="0"/>
        </a:xfrm>
      </p:grpSpPr>
      <p:sp>
        <p:nvSpPr>
          <p:cNvPr id="111" name="Google Shape;111;p23"/>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 name="Google Shape;112;p23"/>
          <p:cNvSpPr/>
          <p:nvPr>
            <p:ph idx="2" type="pic"/>
          </p:nvPr>
        </p:nvSpPr>
        <p:spPr>
          <a:xfrm>
            <a:off x="3887391" y="740569"/>
            <a:ext cx="4629300" cy="3655200"/>
          </a:xfrm>
          <a:prstGeom prst="rect">
            <a:avLst/>
          </a:prstGeom>
          <a:noFill/>
          <a:ln>
            <a:noFill/>
          </a:ln>
        </p:spPr>
      </p:sp>
      <p:sp>
        <p:nvSpPr>
          <p:cNvPr id="113" name="Google Shape;113;p23"/>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14" name="Google Shape;114;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lvl1pPr>
            <a:lvl2pPr indent="0" lvl="1" marL="0" rtl="0" algn="r">
              <a:lnSpc>
                <a:spcPct val="100000"/>
              </a:lnSpc>
              <a:spcBef>
                <a:spcPts val="0"/>
              </a:spcBef>
              <a:spcAft>
                <a:spcPts val="0"/>
              </a:spcAft>
              <a:buNone/>
              <a:defRPr/>
            </a:lvl2pPr>
            <a:lvl3pPr indent="0" lvl="2" marL="0" rtl="0" algn="r">
              <a:lnSpc>
                <a:spcPct val="100000"/>
              </a:lnSpc>
              <a:spcBef>
                <a:spcPts val="0"/>
              </a:spcBef>
              <a:spcAft>
                <a:spcPts val="0"/>
              </a:spcAft>
              <a:buNone/>
              <a:defRPr/>
            </a:lvl3pPr>
            <a:lvl4pPr indent="0" lvl="3" marL="0" rtl="0" algn="r">
              <a:lnSpc>
                <a:spcPct val="100000"/>
              </a:lnSpc>
              <a:spcBef>
                <a:spcPts val="0"/>
              </a:spcBef>
              <a:spcAft>
                <a:spcPts val="0"/>
              </a:spcAft>
              <a:buNone/>
              <a:defRPr/>
            </a:lvl4pPr>
            <a:lvl5pPr indent="0" lvl="4" marL="0" rtl="0" algn="r">
              <a:lnSpc>
                <a:spcPct val="100000"/>
              </a:lnSpc>
              <a:spcBef>
                <a:spcPts val="0"/>
              </a:spcBef>
              <a:spcAft>
                <a:spcPts val="0"/>
              </a:spcAft>
              <a:buNone/>
              <a:defRPr/>
            </a:lvl5pPr>
            <a:lvl6pPr indent="0" lvl="5" marL="0" rtl="0" algn="r">
              <a:lnSpc>
                <a:spcPct val="100000"/>
              </a:lnSpc>
              <a:spcBef>
                <a:spcPts val="0"/>
              </a:spcBef>
              <a:spcAft>
                <a:spcPts val="0"/>
              </a:spcAft>
              <a:buNone/>
              <a:defRPr/>
            </a:lvl6pPr>
            <a:lvl7pPr indent="0" lvl="6" marL="0" rtl="0" algn="r">
              <a:lnSpc>
                <a:spcPct val="100000"/>
              </a:lnSpc>
              <a:spcBef>
                <a:spcPts val="0"/>
              </a:spcBef>
              <a:spcAft>
                <a:spcPts val="0"/>
              </a:spcAft>
              <a:buNone/>
              <a:defRPr/>
            </a:lvl7pPr>
            <a:lvl8pPr indent="0" lvl="7" marL="0" rtl="0" algn="r">
              <a:lnSpc>
                <a:spcPct val="100000"/>
              </a:lnSpc>
              <a:spcBef>
                <a:spcPts val="0"/>
              </a:spcBef>
              <a:spcAft>
                <a:spcPts val="0"/>
              </a:spcAft>
              <a:buNone/>
              <a:defRPr/>
            </a:lvl8pPr>
            <a:lvl9pPr indent="0" lvl="8" marL="0" rt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9" name="Google Shape;119;p24"/>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20" name="Google Shape;120;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lvl1pPr>
            <a:lvl2pPr indent="0" lvl="1" marL="0" rtl="0" algn="r">
              <a:lnSpc>
                <a:spcPct val="100000"/>
              </a:lnSpc>
              <a:spcBef>
                <a:spcPts val="0"/>
              </a:spcBef>
              <a:spcAft>
                <a:spcPts val="0"/>
              </a:spcAft>
              <a:buNone/>
              <a:defRPr/>
            </a:lvl2pPr>
            <a:lvl3pPr indent="0" lvl="2" marL="0" rtl="0" algn="r">
              <a:lnSpc>
                <a:spcPct val="100000"/>
              </a:lnSpc>
              <a:spcBef>
                <a:spcPts val="0"/>
              </a:spcBef>
              <a:spcAft>
                <a:spcPts val="0"/>
              </a:spcAft>
              <a:buNone/>
              <a:defRPr/>
            </a:lvl3pPr>
            <a:lvl4pPr indent="0" lvl="3" marL="0" rtl="0" algn="r">
              <a:lnSpc>
                <a:spcPct val="100000"/>
              </a:lnSpc>
              <a:spcBef>
                <a:spcPts val="0"/>
              </a:spcBef>
              <a:spcAft>
                <a:spcPts val="0"/>
              </a:spcAft>
              <a:buNone/>
              <a:defRPr/>
            </a:lvl4pPr>
            <a:lvl5pPr indent="0" lvl="4" marL="0" rtl="0" algn="r">
              <a:lnSpc>
                <a:spcPct val="100000"/>
              </a:lnSpc>
              <a:spcBef>
                <a:spcPts val="0"/>
              </a:spcBef>
              <a:spcAft>
                <a:spcPts val="0"/>
              </a:spcAft>
              <a:buNone/>
              <a:defRPr/>
            </a:lvl5pPr>
            <a:lvl6pPr indent="0" lvl="5" marL="0" rtl="0" algn="r">
              <a:lnSpc>
                <a:spcPct val="100000"/>
              </a:lnSpc>
              <a:spcBef>
                <a:spcPts val="0"/>
              </a:spcBef>
              <a:spcAft>
                <a:spcPts val="0"/>
              </a:spcAft>
              <a:buNone/>
              <a:defRPr/>
            </a:lvl6pPr>
            <a:lvl7pPr indent="0" lvl="6" marL="0" rtl="0" algn="r">
              <a:lnSpc>
                <a:spcPct val="100000"/>
              </a:lnSpc>
              <a:spcBef>
                <a:spcPts val="0"/>
              </a:spcBef>
              <a:spcAft>
                <a:spcPts val="0"/>
              </a:spcAft>
              <a:buNone/>
              <a:defRPr/>
            </a:lvl7pPr>
            <a:lvl8pPr indent="0" lvl="7" marL="0" rtl="0" algn="r">
              <a:lnSpc>
                <a:spcPct val="100000"/>
              </a:lnSpc>
              <a:spcBef>
                <a:spcPts val="0"/>
              </a:spcBef>
              <a:spcAft>
                <a:spcPts val="0"/>
              </a:spcAft>
              <a:buNone/>
              <a:defRPr/>
            </a:lvl8pPr>
            <a:lvl9pPr indent="0" lvl="8" marL="0" rt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123" name="Shape 123"/>
        <p:cNvGrpSpPr/>
        <p:nvPr/>
      </p:nvGrpSpPr>
      <p:grpSpPr>
        <a:xfrm>
          <a:off x="0" y="0"/>
          <a:ext cx="0" cy="0"/>
          <a:chOff x="0" y="0"/>
          <a:chExt cx="0" cy="0"/>
        </a:xfrm>
      </p:grpSpPr>
      <p:sp>
        <p:nvSpPr>
          <p:cNvPr id="124" name="Google Shape;124;p25"/>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 name="Google Shape;125;p25"/>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26" name="Google Shape;126;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lvl1pPr>
            <a:lvl2pPr indent="0" lvl="1" marL="0" rtl="0" algn="r">
              <a:lnSpc>
                <a:spcPct val="100000"/>
              </a:lnSpc>
              <a:spcBef>
                <a:spcPts val="0"/>
              </a:spcBef>
              <a:spcAft>
                <a:spcPts val="0"/>
              </a:spcAft>
              <a:buNone/>
              <a:defRPr/>
            </a:lvl2pPr>
            <a:lvl3pPr indent="0" lvl="2" marL="0" rtl="0" algn="r">
              <a:lnSpc>
                <a:spcPct val="100000"/>
              </a:lnSpc>
              <a:spcBef>
                <a:spcPts val="0"/>
              </a:spcBef>
              <a:spcAft>
                <a:spcPts val="0"/>
              </a:spcAft>
              <a:buNone/>
              <a:defRPr/>
            </a:lvl3pPr>
            <a:lvl4pPr indent="0" lvl="3" marL="0" rtl="0" algn="r">
              <a:lnSpc>
                <a:spcPct val="100000"/>
              </a:lnSpc>
              <a:spcBef>
                <a:spcPts val="0"/>
              </a:spcBef>
              <a:spcAft>
                <a:spcPts val="0"/>
              </a:spcAft>
              <a:buNone/>
              <a:defRPr/>
            </a:lvl4pPr>
            <a:lvl5pPr indent="0" lvl="4" marL="0" rtl="0" algn="r">
              <a:lnSpc>
                <a:spcPct val="100000"/>
              </a:lnSpc>
              <a:spcBef>
                <a:spcPts val="0"/>
              </a:spcBef>
              <a:spcAft>
                <a:spcPts val="0"/>
              </a:spcAft>
              <a:buNone/>
              <a:defRPr/>
            </a:lvl5pPr>
            <a:lvl6pPr indent="0" lvl="5" marL="0" rtl="0" algn="r">
              <a:lnSpc>
                <a:spcPct val="100000"/>
              </a:lnSpc>
              <a:spcBef>
                <a:spcPts val="0"/>
              </a:spcBef>
              <a:spcAft>
                <a:spcPts val="0"/>
              </a:spcAft>
              <a:buNone/>
              <a:defRPr/>
            </a:lvl6pPr>
            <a:lvl7pPr indent="0" lvl="6" marL="0" rtl="0" algn="r">
              <a:lnSpc>
                <a:spcPct val="100000"/>
              </a:lnSpc>
              <a:spcBef>
                <a:spcPts val="0"/>
              </a:spcBef>
              <a:spcAft>
                <a:spcPts val="0"/>
              </a:spcAft>
              <a:buNone/>
              <a:defRPr/>
            </a:lvl7pPr>
            <a:lvl8pPr indent="0" lvl="7" marL="0" rtl="0" algn="r">
              <a:lnSpc>
                <a:spcPct val="100000"/>
              </a:lnSpc>
              <a:spcBef>
                <a:spcPts val="0"/>
              </a:spcBef>
              <a:spcAft>
                <a:spcPts val="0"/>
              </a:spcAft>
              <a:buNone/>
              <a:defRPr/>
            </a:lvl8pPr>
            <a:lvl9pPr indent="0" lvl="8" marL="0" rt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C4587"/>
              </a:buClr>
              <a:buSzPts val="2800"/>
              <a:buNone/>
              <a:defRPr>
                <a:solidFill>
                  <a:srgbClr val="1C4587"/>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hyperlink" Target="mailto:swzhang@cs.hku.hk" TargetMode="External"/><Relationship Id="rId7" Type="http://schemas.openxmlformats.org/officeDocument/2006/relationships/hyperlink" Target="https://github.com/alibaba/ha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nvSpPr>
        <p:spPr>
          <a:xfrm>
            <a:off x="316475" y="750525"/>
            <a:ext cx="8623500" cy="1068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3B5AB0"/>
              </a:buClr>
              <a:buSzPts val="3600"/>
              <a:buFont typeface="Arial"/>
              <a:buNone/>
            </a:pPr>
            <a:r>
              <a:rPr b="1" lang="en" sz="2800">
                <a:solidFill>
                  <a:srgbClr val="3B5AB0"/>
                </a:solidFill>
              </a:rPr>
              <a:t>HAP: SPMD DNN Training on Heterogeneous GPU Clusters with Automated Program Synthesis</a:t>
            </a:r>
            <a:endParaRPr b="0" i="0" sz="800" u="none" cap="none" strike="noStrike">
              <a:solidFill>
                <a:srgbClr val="000000"/>
              </a:solidFill>
              <a:latin typeface="Arial"/>
              <a:ea typeface="Arial"/>
              <a:cs typeface="Arial"/>
              <a:sym typeface="Arial"/>
            </a:endParaRPr>
          </a:p>
        </p:txBody>
      </p:sp>
      <p:sp>
        <p:nvSpPr>
          <p:cNvPr id="134" name="Google Shape;134;p26"/>
          <p:cNvSpPr txBox="1"/>
          <p:nvPr>
            <p:ph idx="12" type="sldNum"/>
          </p:nvPr>
        </p:nvSpPr>
        <p:spPr>
          <a:xfrm>
            <a:off x="8306963" y="4808279"/>
            <a:ext cx="208500" cy="1917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sz="1000">
              <a:solidFill>
                <a:srgbClr val="585858"/>
              </a:solidFill>
            </a:endParaRPr>
          </a:p>
        </p:txBody>
      </p:sp>
      <p:sp>
        <p:nvSpPr>
          <p:cNvPr id="135" name="Google Shape;135;p26"/>
          <p:cNvSpPr txBox="1"/>
          <p:nvPr/>
        </p:nvSpPr>
        <p:spPr>
          <a:xfrm>
            <a:off x="267286" y="2079465"/>
            <a:ext cx="8623500" cy="7785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5AC7D4"/>
              </a:buClr>
              <a:buSzPts val="1800"/>
              <a:buFont typeface="Arial"/>
              <a:buNone/>
            </a:pPr>
            <a:r>
              <a:rPr lang="en" sz="2000">
                <a:solidFill>
                  <a:srgbClr val="2E75B5"/>
                </a:solidFill>
              </a:rPr>
              <a:t>Shiwei Zhang, </a:t>
            </a:r>
            <a:r>
              <a:rPr lang="en" sz="2000">
                <a:solidFill>
                  <a:schemeClr val="dk1"/>
                </a:solidFill>
              </a:rPr>
              <a:t>Lansong Diao,</a:t>
            </a:r>
            <a:r>
              <a:rPr lang="en" sz="2000">
                <a:solidFill>
                  <a:srgbClr val="2E75B5"/>
                </a:solidFill>
              </a:rPr>
              <a:t> Chuan Wu,</a:t>
            </a:r>
            <a:endParaRPr sz="2000">
              <a:solidFill>
                <a:srgbClr val="2E75B5"/>
              </a:solidFill>
            </a:endParaRPr>
          </a:p>
          <a:p>
            <a:pPr indent="0" lvl="0" marL="0" marR="0" rtl="0" algn="ctr">
              <a:lnSpc>
                <a:spcPct val="100000"/>
              </a:lnSpc>
              <a:spcBef>
                <a:spcPts val="0"/>
              </a:spcBef>
              <a:spcAft>
                <a:spcPts val="0"/>
              </a:spcAft>
              <a:buClr>
                <a:srgbClr val="5AC7D4"/>
              </a:buClr>
              <a:buSzPts val="1800"/>
              <a:buFont typeface="Arial"/>
              <a:buNone/>
            </a:pPr>
            <a:r>
              <a:rPr lang="en" sz="2000">
                <a:solidFill>
                  <a:schemeClr val="dk1"/>
                </a:solidFill>
              </a:rPr>
              <a:t>Zongyan Cao, Siyu Wang, Wei Lin</a:t>
            </a:r>
            <a:endParaRPr b="0" i="0" sz="1600" u="none" cap="none" strike="noStrike">
              <a:solidFill>
                <a:schemeClr val="dk1"/>
              </a:solidFill>
              <a:latin typeface="Arial"/>
              <a:ea typeface="Arial"/>
              <a:cs typeface="Arial"/>
              <a:sym typeface="Arial"/>
            </a:endParaRPr>
          </a:p>
        </p:txBody>
      </p:sp>
      <p:sp>
        <p:nvSpPr>
          <p:cNvPr id="136" name="Google Shape;136;p26"/>
          <p:cNvSpPr txBox="1"/>
          <p:nvPr/>
        </p:nvSpPr>
        <p:spPr>
          <a:xfrm>
            <a:off x="988125" y="3271575"/>
            <a:ext cx="7779600" cy="7785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5AC7D4"/>
              </a:buClr>
              <a:buSzPts val="1800"/>
              <a:buFont typeface="Arial"/>
              <a:buNone/>
            </a:pPr>
            <a:r>
              <a:rPr lang="en" sz="2000">
                <a:solidFill>
                  <a:srgbClr val="2E75B5"/>
                </a:solidFill>
              </a:rPr>
              <a:t>  </a:t>
            </a:r>
            <a:r>
              <a:rPr b="0" i="0" lang="en" sz="2000" u="none" cap="none" strike="noStrike">
                <a:solidFill>
                  <a:srgbClr val="2E75B5"/>
                </a:solidFill>
                <a:latin typeface="Arial"/>
                <a:ea typeface="Arial"/>
                <a:cs typeface="Arial"/>
                <a:sym typeface="Arial"/>
              </a:rPr>
              <a:t>The University of Hong Kong                     </a:t>
            </a:r>
            <a:r>
              <a:rPr lang="en" sz="2000">
                <a:solidFill>
                  <a:schemeClr val="dk1"/>
                </a:solidFill>
              </a:rPr>
              <a:t>Alibaba</a:t>
            </a:r>
            <a:r>
              <a:rPr b="0" i="0" lang="en" sz="2000" u="none" cap="none" strike="noStrike">
                <a:solidFill>
                  <a:schemeClr val="dk1"/>
                </a:solidFill>
                <a:latin typeface="Arial"/>
                <a:ea typeface="Arial"/>
                <a:cs typeface="Arial"/>
                <a:sym typeface="Arial"/>
              </a:rPr>
              <a:t> Inc.</a:t>
            </a:r>
            <a:endParaRPr b="0" i="0" sz="1600" u="none" cap="none" strike="noStrike">
              <a:solidFill>
                <a:schemeClr val="dk1"/>
              </a:solidFill>
              <a:latin typeface="Arial"/>
              <a:ea typeface="Arial"/>
              <a:cs typeface="Arial"/>
              <a:sym typeface="Arial"/>
            </a:endParaRPr>
          </a:p>
        </p:txBody>
      </p:sp>
      <p:pic>
        <p:nvPicPr>
          <p:cNvPr id="137" name="Google Shape;137;p26"/>
          <p:cNvPicPr preferRelativeResize="0"/>
          <p:nvPr/>
        </p:nvPicPr>
        <p:blipFill>
          <a:blip r:embed="rId3">
            <a:alphaModFix/>
          </a:blip>
          <a:stretch>
            <a:fillRect/>
          </a:stretch>
        </p:blipFill>
        <p:spPr>
          <a:xfrm>
            <a:off x="5083850" y="3942400"/>
            <a:ext cx="2892401" cy="371450"/>
          </a:xfrm>
          <a:prstGeom prst="rect">
            <a:avLst/>
          </a:prstGeom>
          <a:noFill/>
          <a:ln>
            <a:noFill/>
          </a:ln>
        </p:spPr>
      </p:pic>
      <p:pic>
        <p:nvPicPr>
          <p:cNvPr id="138" name="Google Shape;138;p26"/>
          <p:cNvPicPr preferRelativeResize="0"/>
          <p:nvPr/>
        </p:nvPicPr>
        <p:blipFill>
          <a:blip r:embed="rId4">
            <a:alphaModFix/>
          </a:blip>
          <a:stretch>
            <a:fillRect/>
          </a:stretch>
        </p:blipFill>
        <p:spPr>
          <a:xfrm>
            <a:off x="1136075" y="3797650"/>
            <a:ext cx="3238349" cy="660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266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2: Load Balancing</a:t>
            </a:r>
            <a:endParaRPr/>
          </a:p>
        </p:txBody>
      </p:sp>
      <p:sp>
        <p:nvSpPr>
          <p:cNvPr id="203" name="Google Shape;203;p35"/>
          <p:cNvSpPr txBox="1"/>
          <p:nvPr>
            <p:ph idx="1" type="body"/>
          </p:nvPr>
        </p:nvSpPr>
        <p:spPr>
          <a:xfrm>
            <a:off x="141450" y="3213900"/>
            <a:ext cx="8861100" cy="2078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Communication time depends on the </a:t>
            </a:r>
            <a:r>
              <a:rPr lang="en" sz="2000">
                <a:solidFill>
                  <a:srgbClr val="CE7800"/>
                </a:solidFill>
              </a:rPr>
              <a:t>largest</a:t>
            </a:r>
            <a:r>
              <a:rPr lang="en" sz="2000">
                <a:solidFill>
                  <a:srgbClr val="CE7800"/>
                </a:solidFill>
              </a:rPr>
              <a:t> shard</a:t>
            </a:r>
            <a:endParaRPr sz="2000">
              <a:solidFill>
                <a:srgbClr val="CE7800"/>
              </a:solidFill>
            </a:endParaRPr>
          </a:p>
          <a:p>
            <a:pPr indent="-342900" lvl="1" marL="914400" rtl="0" algn="l">
              <a:lnSpc>
                <a:spcPct val="150000"/>
              </a:lnSpc>
              <a:spcBef>
                <a:spcPts val="0"/>
              </a:spcBef>
              <a:spcAft>
                <a:spcPts val="0"/>
              </a:spcAft>
              <a:buClr>
                <a:schemeClr val="accent5"/>
              </a:buClr>
              <a:buSzPts val="1800"/>
              <a:buChar char="○"/>
            </a:pPr>
            <a:r>
              <a:rPr lang="en" sz="1800"/>
              <a:t>Even sharding minimizes communication time</a:t>
            </a:r>
            <a:endParaRPr sz="1800"/>
          </a:p>
          <a:p>
            <a:pPr indent="-355600" lvl="0" marL="457200" rtl="0" algn="l">
              <a:lnSpc>
                <a:spcPct val="150000"/>
              </a:lnSpc>
              <a:spcBef>
                <a:spcPts val="0"/>
              </a:spcBef>
              <a:spcAft>
                <a:spcPts val="0"/>
              </a:spcAft>
              <a:buSzPts val="2000"/>
              <a:buChar char="●"/>
            </a:pPr>
            <a:r>
              <a:rPr lang="en" sz="2000"/>
              <a:t>Computation time on each device is </a:t>
            </a:r>
            <a:r>
              <a:rPr lang="en" sz="2000">
                <a:solidFill>
                  <a:srgbClr val="CE7800"/>
                </a:solidFill>
              </a:rPr>
              <a:t>proportional</a:t>
            </a:r>
            <a:r>
              <a:rPr lang="en" sz="2000">
                <a:solidFill>
                  <a:srgbClr val="CE7800"/>
                </a:solidFill>
              </a:rPr>
              <a:t> to the shard size</a:t>
            </a:r>
            <a:endParaRPr sz="2000">
              <a:solidFill>
                <a:srgbClr val="CE7800"/>
              </a:solidFill>
            </a:endParaRPr>
          </a:p>
          <a:p>
            <a:pPr indent="-342900" lvl="1" marL="914400" rtl="0" algn="l">
              <a:lnSpc>
                <a:spcPct val="150000"/>
              </a:lnSpc>
              <a:spcBef>
                <a:spcPts val="0"/>
              </a:spcBef>
              <a:spcAft>
                <a:spcPts val="0"/>
              </a:spcAft>
              <a:buClr>
                <a:schemeClr val="accent5"/>
              </a:buClr>
              <a:buSzPts val="1800"/>
              <a:buChar char="○"/>
            </a:pPr>
            <a:r>
              <a:rPr lang="en" sz="1800"/>
              <a:t>Sharding sizes proportional to device speeds balance the computation time</a:t>
            </a:r>
            <a:endParaRPr sz="1800"/>
          </a:p>
        </p:txBody>
      </p:sp>
      <p:pic>
        <p:nvPicPr>
          <p:cNvPr id="204" name="Google Shape;204;p35"/>
          <p:cNvPicPr preferRelativeResize="0"/>
          <p:nvPr/>
        </p:nvPicPr>
        <p:blipFill>
          <a:blip r:embed="rId3">
            <a:alphaModFix/>
          </a:blip>
          <a:stretch>
            <a:fillRect/>
          </a:stretch>
        </p:blipFill>
        <p:spPr>
          <a:xfrm>
            <a:off x="1944187" y="902775"/>
            <a:ext cx="5255630" cy="216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2: Linear Programming</a:t>
            </a:r>
            <a:endParaRPr/>
          </a:p>
        </p:txBody>
      </p:sp>
      <p:sp>
        <p:nvSpPr>
          <p:cNvPr id="210" name="Google Shape;210;p36"/>
          <p:cNvSpPr txBox="1"/>
          <p:nvPr>
            <p:ph idx="1" type="body"/>
          </p:nvPr>
        </p:nvSpPr>
        <p:spPr>
          <a:xfrm>
            <a:off x="252600" y="1241150"/>
            <a:ext cx="8579700" cy="12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We profile the computation and communication operations with different input shapes and fit a </a:t>
            </a:r>
            <a:r>
              <a:rPr lang="en" sz="1900">
                <a:solidFill>
                  <a:srgbClr val="CE7800"/>
                </a:solidFill>
              </a:rPr>
              <a:t>linear model</a:t>
            </a:r>
            <a:r>
              <a:rPr lang="en" sz="1900"/>
              <a:t> for each operator.</a:t>
            </a:r>
            <a:endParaRPr sz="1900"/>
          </a:p>
          <a:p>
            <a:pPr indent="0" lvl="0" marL="0" rtl="0" algn="l">
              <a:spcBef>
                <a:spcPts val="1200"/>
              </a:spcBef>
              <a:spcAft>
                <a:spcPts val="1200"/>
              </a:spcAft>
              <a:buNone/>
            </a:pPr>
            <a:r>
              <a:rPr lang="en" sz="1900"/>
              <a:t>The training time can be expressed as a </a:t>
            </a:r>
            <a:r>
              <a:rPr lang="en" sz="1900">
                <a:solidFill>
                  <a:srgbClr val="CE7800"/>
                </a:solidFill>
              </a:rPr>
              <a:t>linear </a:t>
            </a:r>
            <a:r>
              <a:rPr lang="en" sz="1900">
                <a:solidFill>
                  <a:srgbClr val="CE7800"/>
                </a:solidFill>
              </a:rPr>
              <a:t>function</a:t>
            </a:r>
            <a:r>
              <a:rPr lang="en" sz="1900"/>
              <a:t> of the sharding ratios.</a:t>
            </a:r>
            <a:endParaRPr sz="1900"/>
          </a:p>
        </p:txBody>
      </p:sp>
      <p:pic>
        <p:nvPicPr>
          <p:cNvPr id="211" name="Google Shape;211;p36"/>
          <p:cNvPicPr preferRelativeResize="0"/>
          <p:nvPr/>
        </p:nvPicPr>
        <p:blipFill>
          <a:blip r:embed="rId3">
            <a:alphaModFix/>
          </a:blip>
          <a:stretch>
            <a:fillRect/>
          </a:stretch>
        </p:blipFill>
        <p:spPr>
          <a:xfrm>
            <a:off x="1723225" y="2728175"/>
            <a:ext cx="5395394" cy="19827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241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3: Communication with Uneven Shards</a:t>
            </a:r>
            <a:endParaRPr/>
          </a:p>
        </p:txBody>
      </p:sp>
      <p:sp>
        <p:nvSpPr>
          <p:cNvPr id="217" name="Google Shape;217;p37"/>
          <p:cNvSpPr txBox="1"/>
          <p:nvPr>
            <p:ph idx="1" type="body"/>
          </p:nvPr>
        </p:nvSpPr>
        <p:spPr>
          <a:xfrm>
            <a:off x="4321625" y="3573450"/>
            <a:ext cx="4406100" cy="96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The optimal communication method depends on the sharding ratios.</a:t>
            </a:r>
            <a:endParaRPr sz="2000"/>
          </a:p>
        </p:txBody>
      </p:sp>
      <p:pic>
        <p:nvPicPr>
          <p:cNvPr id="218" name="Google Shape;218;p37"/>
          <p:cNvPicPr preferRelativeResize="0"/>
          <p:nvPr/>
        </p:nvPicPr>
        <p:blipFill>
          <a:blip r:embed="rId3">
            <a:alphaModFix/>
          </a:blip>
          <a:stretch>
            <a:fillRect/>
          </a:stretch>
        </p:blipFill>
        <p:spPr>
          <a:xfrm>
            <a:off x="311700" y="3048975"/>
            <a:ext cx="3494486" cy="2031250"/>
          </a:xfrm>
          <a:prstGeom prst="rect">
            <a:avLst/>
          </a:prstGeom>
          <a:noFill/>
          <a:ln>
            <a:noFill/>
          </a:ln>
        </p:spPr>
      </p:pic>
      <p:pic>
        <p:nvPicPr>
          <p:cNvPr id="219" name="Google Shape;219;p37"/>
          <p:cNvPicPr preferRelativeResize="0"/>
          <p:nvPr/>
        </p:nvPicPr>
        <p:blipFill>
          <a:blip r:embed="rId4">
            <a:alphaModFix/>
          </a:blip>
          <a:stretch>
            <a:fillRect/>
          </a:stretch>
        </p:blipFill>
        <p:spPr>
          <a:xfrm>
            <a:off x="152400" y="877250"/>
            <a:ext cx="8839204" cy="1122165"/>
          </a:xfrm>
          <a:prstGeom prst="rect">
            <a:avLst/>
          </a:prstGeom>
          <a:noFill/>
          <a:ln>
            <a:noFill/>
          </a:ln>
        </p:spPr>
      </p:pic>
      <p:pic>
        <p:nvPicPr>
          <p:cNvPr id="220" name="Google Shape;220;p37"/>
          <p:cNvPicPr preferRelativeResize="0"/>
          <p:nvPr/>
        </p:nvPicPr>
        <p:blipFill>
          <a:blip r:embed="rId5">
            <a:alphaModFix/>
          </a:blip>
          <a:stretch>
            <a:fillRect/>
          </a:stretch>
        </p:blipFill>
        <p:spPr>
          <a:xfrm>
            <a:off x="268900" y="2151825"/>
            <a:ext cx="8618301" cy="656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27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Solution 3: </a:t>
            </a:r>
            <a:r>
              <a:rPr lang="en" sz="2420"/>
              <a:t>Integrate Communication</a:t>
            </a:r>
            <a:r>
              <a:rPr lang="en" sz="2420"/>
              <a:t> Into Program Synthesis</a:t>
            </a:r>
            <a:endParaRPr sz="2420"/>
          </a:p>
        </p:txBody>
      </p:sp>
      <p:sp>
        <p:nvSpPr>
          <p:cNvPr id="226" name="Google Shape;226;p38"/>
          <p:cNvSpPr txBox="1"/>
          <p:nvPr>
            <p:ph idx="1" type="body"/>
          </p:nvPr>
        </p:nvSpPr>
        <p:spPr>
          <a:xfrm>
            <a:off x="311700" y="1002088"/>
            <a:ext cx="8520600" cy="84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We support different </a:t>
            </a:r>
            <a:r>
              <a:rPr lang="en" sz="2000"/>
              <a:t>communication</a:t>
            </a:r>
            <a:r>
              <a:rPr lang="en" sz="2000"/>
              <a:t> methods by adding multiple rules during program synthesis.</a:t>
            </a:r>
            <a:endParaRPr sz="2000"/>
          </a:p>
        </p:txBody>
      </p:sp>
      <p:pic>
        <p:nvPicPr>
          <p:cNvPr id="227" name="Google Shape;227;p38"/>
          <p:cNvPicPr preferRelativeResize="0"/>
          <p:nvPr/>
        </p:nvPicPr>
        <p:blipFill>
          <a:blip r:embed="rId3">
            <a:alphaModFix/>
          </a:blip>
          <a:stretch>
            <a:fillRect/>
          </a:stretch>
        </p:blipFill>
        <p:spPr>
          <a:xfrm>
            <a:off x="1210713" y="2029050"/>
            <a:ext cx="6722573" cy="656575"/>
          </a:xfrm>
          <a:prstGeom prst="rect">
            <a:avLst/>
          </a:prstGeom>
          <a:noFill/>
          <a:ln>
            <a:noFill/>
          </a:ln>
        </p:spPr>
      </p:pic>
      <p:sp>
        <p:nvSpPr>
          <p:cNvPr id="228" name="Google Shape;228;p38"/>
          <p:cNvSpPr txBox="1"/>
          <p:nvPr>
            <p:ph idx="1" type="body"/>
          </p:nvPr>
        </p:nvSpPr>
        <p:spPr>
          <a:xfrm>
            <a:off x="311700" y="2868675"/>
            <a:ext cx="8520600" cy="84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We alternatively optimize the </a:t>
            </a:r>
            <a:r>
              <a:rPr lang="en" sz="2000">
                <a:solidFill>
                  <a:srgbClr val="CE7800"/>
                </a:solidFill>
              </a:rPr>
              <a:t>distributed program </a:t>
            </a:r>
            <a:r>
              <a:rPr b="1" lang="en" sz="2000">
                <a:solidFill>
                  <a:srgbClr val="CE7800"/>
                </a:solidFill>
              </a:rPr>
              <a:t>Q</a:t>
            </a:r>
            <a:r>
              <a:rPr lang="en" sz="2000"/>
              <a:t> and the </a:t>
            </a:r>
            <a:r>
              <a:rPr lang="en" sz="2000">
                <a:solidFill>
                  <a:srgbClr val="CE7800"/>
                </a:solidFill>
              </a:rPr>
              <a:t>sharding ratios </a:t>
            </a:r>
            <a:r>
              <a:rPr b="1" lang="en" sz="2000">
                <a:solidFill>
                  <a:srgbClr val="CE7800"/>
                </a:solidFill>
              </a:rPr>
              <a:t>B</a:t>
            </a:r>
            <a:r>
              <a:rPr lang="en" sz="2000"/>
              <a:t> to approach the global optimum.</a:t>
            </a:r>
            <a:endParaRPr sz="2000"/>
          </a:p>
        </p:txBody>
      </p:sp>
      <p:pic>
        <p:nvPicPr>
          <p:cNvPr id="229" name="Google Shape;229;p38"/>
          <p:cNvPicPr preferRelativeResize="0"/>
          <p:nvPr/>
        </p:nvPicPr>
        <p:blipFill>
          <a:blip r:embed="rId4">
            <a:alphaModFix/>
          </a:blip>
          <a:stretch>
            <a:fillRect/>
          </a:stretch>
        </p:blipFill>
        <p:spPr>
          <a:xfrm>
            <a:off x="2977125" y="3797625"/>
            <a:ext cx="3057999" cy="117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235" name="Google Shape;235;p39"/>
          <p:cNvSpPr txBox="1"/>
          <p:nvPr>
            <p:ph idx="1" type="body"/>
          </p:nvPr>
        </p:nvSpPr>
        <p:spPr>
          <a:xfrm>
            <a:off x="311700" y="1152475"/>
            <a:ext cx="4176000" cy="14193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PyTorch 1.13.1</a:t>
            </a:r>
            <a:endParaRPr sz="2000"/>
          </a:p>
          <a:p>
            <a:pPr indent="-355600" lvl="0" marL="457200" rtl="0" algn="l">
              <a:lnSpc>
                <a:spcPct val="150000"/>
              </a:lnSpc>
              <a:spcBef>
                <a:spcPts val="0"/>
              </a:spcBef>
              <a:spcAft>
                <a:spcPts val="0"/>
              </a:spcAft>
              <a:buSzPts val="2000"/>
              <a:buChar char="●"/>
            </a:pPr>
            <a:r>
              <a:rPr lang="en" sz="2000"/>
              <a:t>91 semantic rules</a:t>
            </a:r>
            <a:endParaRPr sz="2000"/>
          </a:p>
          <a:p>
            <a:pPr indent="-355600" lvl="0" marL="457200" rtl="0" algn="l">
              <a:lnSpc>
                <a:spcPct val="150000"/>
              </a:lnSpc>
              <a:spcBef>
                <a:spcPts val="0"/>
              </a:spcBef>
              <a:spcAft>
                <a:spcPts val="0"/>
              </a:spcAft>
              <a:buSzPts val="2000"/>
              <a:buChar char="●"/>
            </a:pPr>
            <a:r>
              <a:rPr lang="en" sz="2000"/>
              <a:t>Round sharding dimensions</a:t>
            </a:r>
            <a:endParaRPr sz="2000"/>
          </a:p>
        </p:txBody>
      </p:sp>
      <p:pic>
        <p:nvPicPr>
          <p:cNvPr id="236" name="Google Shape;236;p39"/>
          <p:cNvPicPr preferRelativeResize="0"/>
          <p:nvPr/>
        </p:nvPicPr>
        <p:blipFill>
          <a:blip r:embed="rId3">
            <a:alphaModFix/>
          </a:blip>
          <a:stretch>
            <a:fillRect/>
          </a:stretch>
        </p:blipFill>
        <p:spPr>
          <a:xfrm>
            <a:off x="4572002" y="169625"/>
            <a:ext cx="3774774" cy="4804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236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a:t>
            </a:r>
            <a:endParaRPr/>
          </a:p>
        </p:txBody>
      </p:sp>
      <p:sp>
        <p:nvSpPr>
          <p:cNvPr id="242" name="Google Shape;242;p40"/>
          <p:cNvSpPr txBox="1"/>
          <p:nvPr>
            <p:ph idx="1" type="body"/>
          </p:nvPr>
        </p:nvSpPr>
        <p:spPr>
          <a:xfrm>
            <a:off x="163800" y="868800"/>
            <a:ext cx="8816400" cy="4274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8 M</a:t>
            </a:r>
            <a:r>
              <a:rPr lang="en" sz="2000"/>
              <a:t>achines</a:t>
            </a:r>
            <a:r>
              <a:rPr lang="en" sz="2000"/>
              <a:t> with 64 GPUs on Alibaba Cloud</a:t>
            </a:r>
            <a:endParaRPr sz="2000"/>
          </a:p>
          <a:p>
            <a:pPr indent="-330200" lvl="1" marL="914400" rtl="0" algn="l">
              <a:spcBef>
                <a:spcPts val="0"/>
              </a:spcBef>
              <a:spcAft>
                <a:spcPts val="0"/>
              </a:spcAft>
              <a:buClr>
                <a:schemeClr val="accent5"/>
              </a:buClr>
              <a:buSzPts val="1600"/>
              <a:buChar char="○"/>
            </a:pPr>
            <a:r>
              <a:rPr lang="en" sz="1600"/>
              <a:t>6 machines with 8 P100</a:t>
            </a:r>
            <a:endParaRPr sz="1600"/>
          </a:p>
          <a:p>
            <a:pPr indent="-330200" lvl="1" marL="914400" rtl="0" algn="l">
              <a:spcBef>
                <a:spcPts val="0"/>
              </a:spcBef>
              <a:spcAft>
                <a:spcPts val="0"/>
              </a:spcAft>
              <a:buClr>
                <a:schemeClr val="accent5"/>
              </a:buClr>
              <a:buSzPts val="1600"/>
              <a:buChar char="○"/>
            </a:pPr>
            <a:r>
              <a:rPr lang="en" sz="1600"/>
              <a:t>2 </a:t>
            </a:r>
            <a:r>
              <a:rPr lang="en" sz="1600"/>
              <a:t>machines</a:t>
            </a:r>
            <a:r>
              <a:rPr lang="en" sz="1600"/>
              <a:t> with 8 V100 and NVLink</a:t>
            </a:r>
            <a:endParaRPr sz="1600"/>
          </a:p>
          <a:p>
            <a:pPr indent="-355600" lvl="0" marL="457200" rtl="0" algn="l">
              <a:spcBef>
                <a:spcPts val="0"/>
              </a:spcBef>
              <a:spcAft>
                <a:spcPts val="0"/>
              </a:spcAft>
              <a:buSzPts val="2000"/>
              <a:buChar char="●"/>
            </a:pPr>
            <a:r>
              <a:rPr lang="en" sz="2000"/>
              <a:t>4 Models</a:t>
            </a:r>
            <a:endParaRPr sz="2000"/>
          </a:p>
          <a:p>
            <a:pPr indent="-330200" lvl="1" marL="914400" rtl="0" algn="l">
              <a:spcBef>
                <a:spcPts val="0"/>
              </a:spcBef>
              <a:spcAft>
                <a:spcPts val="0"/>
              </a:spcAft>
              <a:buClr>
                <a:schemeClr val="accent5"/>
              </a:buClr>
              <a:buSzPts val="1600"/>
              <a:buChar char="○"/>
            </a:pPr>
            <a:r>
              <a:rPr lang="en" sz="1600"/>
              <a:t>VGG19 with 133M parameters</a:t>
            </a:r>
            <a:endParaRPr sz="1600"/>
          </a:p>
          <a:p>
            <a:pPr indent="-330200" lvl="1" marL="914400" rtl="0" algn="l">
              <a:spcBef>
                <a:spcPts val="0"/>
              </a:spcBef>
              <a:spcAft>
                <a:spcPts val="0"/>
              </a:spcAft>
              <a:buClr>
                <a:schemeClr val="accent5"/>
              </a:buClr>
              <a:buSzPts val="1600"/>
              <a:buChar char="○"/>
            </a:pPr>
            <a:r>
              <a:rPr lang="en" sz="1600"/>
              <a:t>ViT with 54M parameters</a:t>
            </a:r>
            <a:endParaRPr sz="1600"/>
          </a:p>
          <a:p>
            <a:pPr indent="-330200" lvl="1" marL="914400" rtl="0" algn="l">
              <a:spcBef>
                <a:spcPts val="0"/>
              </a:spcBef>
              <a:spcAft>
                <a:spcPts val="0"/>
              </a:spcAft>
              <a:buClr>
                <a:schemeClr val="accent5"/>
              </a:buClr>
              <a:buSzPts val="1600"/>
              <a:buChar char="○"/>
            </a:pPr>
            <a:r>
              <a:rPr lang="en" sz="1600"/>
              <a:t>BERT with 102M parameters</a:t>
            </a:r>
            <a:endParaRPr sz="1600"/>
          </a:p>
          <a:p>
            <a:pPr indent="-330200" lvl="1" marL="914400" rtl="0" algn="l">
              <a:spcBef>
                <a:spcPts val="0"/>
              </a:spcBef>
              <a:spcAft>
                <a:spcPts val="0"/>
              </a:spcAft>
              <a:buClr>
                <a:schemeClr val="accent5"/>
              </a:buClr>
              <a:buSzPts val="1600"/>
              <a:buChar char="○"/>
            </a:pPr>
            <a:r>
              <a:rPr lang="en" sz="1600"/>
              <a:t>BERT-MoE with up to 2.3B parameters</a:t>
            </a:r>
            <a:endParaRPr sz="1600"/>
          </a:p>
          <a:p>
            <a:pPr indent="-355600" lvl="0" marL="457200" rtl="0" algn="l">
              <a:spcBef>
                <a:spcPts val="0"/>
              </a:spcBef>
              <a:spcAft>
                <a:spcPts val="0"/>
              </a:spcAft>
              <a:buSzPts val="2000"/>
              <a:buChar char="●"/>
            </a:pPr>
            <a:r>
              <a:rPr lang="en" sz="2000"/>
              <a:t>4 Baselines</a:t>
            </a:r>
            <a:endParaRPr sz="2000"/>
          </a:p>
          <a:p>
            <a:pPr indent="-330200" lvl="1" marL="914400" rtl="0" algn="l">
              <a:spcBef>
                <a:spcPts val="0"/>
              </a:spcBef>
              <a:spcAft>
                <a:spcPts val="0"/>
              </a:spcAft>
              <a:buClr>
                <a:schemeClr val="accent5"/>
              </a:buClr>
              <a:buSzPts val="1600"/>
              <a:buChar char="○"/>
            </a:pPr>
            <a:r>
              <a:rPr lang="en" sz="1600"/>
              <a:t>DP-EV: Data parallelism with even partitions</a:t>
            </a:r>
            <a:endParaRPr sz="1600"/>
          </a:p>
          <a:p>
            <a:pPr indent="-330200" lvl="1" marL="914400" rtl="0" algn="l">
              <a:spcBef>
                <a:spcPts val="0"/>
              </a:spcBef>
              <a:spcAft>
                <a:spcPts val="0"/>
              </a:spcAft>
              <a:buClr>
                <a:schemeClr val="accent5"/>
              </a:buClr>
              <a:buSzPts val="1600"/>
              <a:buChar char="○"/>
            </a:pPr>
            <a:r>
              <a:rPr lang="en" sz="1600"/>
              <a:t>DP-CP: Data parallelism with sharding ratios </a:t>
            </a:r>
            <a:r>
              <a:rPr lang="en" sz="1600"/>
              <a:t>proportional to</a:t>
            </a:r>
            <a:r>
              <a:rPr lang="en" sz="1600"/>
              <a:t> the computation speeds</a:t>
            </a:r>
            <a:endParaRPr sz="1600"/>
          </a:p>
          <a:p>
            <a:pPr indent="-330200" lvl="1" marL="914400" rtl="0" algn="l">
              <a:spcBef>
                <a:spcPts val="0"/>
              </a:spcBef>
              <a:spcAft>
                <a:spcPts val="0"/>
              </a:spcAft>
              <a:buClr>
                <a:schemeClr val="accent5"/>
              </a:buClr>
              <a:buSzPts val="1600"/>
              <a:buChar char="○"/>
            </a:pPr>
            <a:r>
              <a:rPr lang="en" sz="1600"/>
              <a:t>DeepSpeed</a:t>
            </a:r>
            <a:endParaRPr sz="1600"/>
          </a:p>
          <a:p>
            <a:pPr indent="-330200" lvl="1" marL="914400" rtl="0" algn="l">
              <a:spcBef>
                <a:spcPts val="0"/>
              </a:spcBef>
              <a:spcAft>
                <a:spcPts val="0"/>
              </a:spcAft>
              <a:buClr>
                <a:schemeClr val="accent5"/>
              </a:buClr>
              <a:buSzPts val="1600"/>
              <a:buChar char="○"/>
            </a:pPr>
            <a:r>
              <a:rPr lang="en" sz="1600"/>
              <a:t>TAG</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Result</a:t>
            </a:r>
            <a:endParaRPr/>
          </a:p>
        </p:txBody>
      </p:sp>
      <p:sp>
        <p:nvSpPr>
          <p:cNvPr id="248" name="Google Shape;248;p41"/>
          <p:cNvSpPr txBox="1"/>
          <p:nvPr>
            <p:ph idx="1" type="body"/>
          </p:nvPr>
        </p:nvSpPr>
        <p:spPr>
          <a:xfrm>
            <a:off x="311700" y="3649975"/>
            <a:ext cx="8520600" cy="10722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Consistently outperform baselines</a:t>
            </a:r>
            <a:endParaRPr sz="2000"/>
          </a:p>
          <a:p>
            <a:pPr indent="-355600" lvl="0" marL="457200" rtl="0" algn="l">
              <a:lnSpc>
                <a:spcPct val="150000"/>
              </a:lnSpc>
              <a:spcBef>
                <a:spcPts val="0"/>
              </a:spcBef>
              <a:spcAft>
                <a:spcPts val="0"/>
              </a:spcAft>
              <a:buSzPts val="2000"/>
              <a:buChar char="●"/>
            </a:pPr>
            <a:r>
              <a:rPr lang="en" sz="2000"/>
              <a:t>Up to 2.41x speed up</a:t>
            </a:r>
            <a:endParaRPr sz="2000"/>
          </a:p>
        </p:txBody>
      </p:sp>
      <p:pic>
        <p:nvPicPr>
          <p:cNvPr id="249" name="Google Shape;249;p41"/>
          <p:cNvPicPr preferRelativeResize="0"/>
          <p:nvPr/>
        </p:nvPicPr>
        <p:blipFill>
          <a:blip r:embed="rId3">
            <a:alphaModFix/>
          </a:blip>
          <a:stretch>
            <a:fillRect/>
          </a:stretch>
        </p:blipFill>
        <p:spPr>
          <a:xfrm>
            <a:off x="80475" y="1431875"/>
            <a:ext cx="8983025" cy="206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a:t>
            </a:r>
            <a:r>
              <a:rPr lang="en"/>
              <a:t>: Uneven Distribution of Experts</a:t>
            </a:r>
            <a:endParaRPr/>
          </a:p>
        </p:txBody>
      </p:sp>
      <p:sp>
        <p:nvSpPr>
          <p:cNvPr id="255" name="Google Shape;255;p42"/>
          <p:cNvSpPr txBox="1"/>
          <p:nvPr>
            <p:ph idx="1" type="body"/>
          </p:nvPr>
        </p:nvSpPr>
        <p:spPr>
          <a:xfrm>
            <a:off x="311700" y="1478925"/>
            <a:ext cx="4260300" cy="32433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 sz="2000"/>
              <a:t>Most MoE frameworks can </a:t>
            </a:r>
            <a:r>
              <a:rPr lang="en" sz="2000"/>
              <a:t>only put the same number of experts on all devices.</a:t>
            </a:r>
            <a:br>
              <a:rPr lang="en" sz="2000"/>
            </a:br>
            <a:endParaRPr sz="2000"/>
          </a:p>
          <a:p>
            <a:pPr indent="-355600" lvl="0" marL="457200" rtl="0" algn="l">
              <a:lnSpc>
                <a:spcPct val="115000"/>
              </a:lnSpc>
              <a:spcBef>
                <a:spcPts val="0"/>
              </a:spcBef>
              <a:spcAft>
                <a:spcPts val="0"/>
              </a:spcAft>
              <a:buSzPts val="2000"/>
              <a:buChar char="●"/>
            </a:pPr>
            <a:r>
              <a:rPr lang="en" sz="2000"/>
              <a:t>HAP places more experts on faster devices to </a:t>
            </a:r>
            <a:r>
              <a:rPr lang="en" sz="2000"/>
              <a:t>achieve</a:t>
            </a:r>
            <a:r>
              <a:rPr lang="en" sz="2000"/>
              <a:t> 64% speed up.</a:t>
            </a:r>
            <a:endParaRPr sz="2000"/>
          </a:p>
        </p:txBody>
      </p:sp>
      <p:pic>
        <p:nvPicPr>
          <p:cNvPr id="256" name="Google Shape;256;p42"/>
          <p:cNvPicPr preferRelativeResize="0"/>
          <p:nvPr/>
        </p:nvPicPr>
        <p:blipFill>
          <a:blip r:embed="rId3">
            <a:alphaModFix/>
          </a:blip>
          <a:stretch>
            <a:fillRect/>
          </a:stretch>
        </p:blipFill>
        <p:spPr>
          <a:xfrm>
            <a:off x="4903175" y="1642650"/>
            <a:ext cx="3622166" cy="2327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304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Model Accuracy and Overhead</a:t>
            </a:r>
            <a:endParaRPr/>
          </a:p>
        </p:txBody>
      </p:sp>
      <p:sp>
        <p:nvSpPr>
          <p:cNvPr id="262" name="Google Shape;262;p43"/>
          <p:cNvSpPr txBox="1"/>
          <p:nvPr>
            <p:ph idx="1" type="body"/>
          </p:nvPr>
        </p:nvSpPr>
        <p:spPr>
          <a:xfrm>
            <a:off x="311700" y="931850"/>
            <a:ext cx="8520600" cy="811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t>Training iteration time predicted by our cost model exhibits </a:t>
            </a:r>
            <a:r>
              <a:rPr lang="en" sz="2000">
                <a:solidFill>
                  <a:srgbClr val="CE7800"/>
                </a:solidFill>
              </a:rPr>
              <a:t>high linear correlation</a:t>
            </a:r>
            <a:r>
              <a:rPr lang="en" sz="2000"/>
              <a:t> with actual measurements.</a:t>
            </a:r>
            <a:endParaRPr sz="2000"/>
          </a:p>
        </p:txBody>
      </p:sp>
      <p:pic>
        <p:nvPicPr>
          <p:cNvPr id="263" name="Google Shape;263;p43"/>
          <p:cNvPicPr preferRelativeResize="0"/>
          <p:nvPr/>
        </p:nvPicPr>
        <p:blipFill>
          <a:blip r:embed="rId3">
            <a:alphaModFix/>
          </a:blip>
          <a:stretch>
            <a:fillRect/>
          </a:stretch>
        </p:blipFill>
        <p:spPr>
          <a:xfrm>
            <a:off x="842025" y="2767475"/>
            <a:ext cx="2904925" cy="2052175"/>
          </a:xfrm>
          <a:prstGeom prst="rect">
            <a:avLst/>
          </a:prstGeom>
          <a:noFill/>
          <a:ln>
            <a:noFill/>
          </a:ln>
        </p:spPr>
      </p:pic>
      <p:pic>
        <p:nvPicPr>
          <p:cNvPr id="264" name="Google Shape;264;p43"/>
          <p:cNvPicPr preferRelativeResize="0"/>
          <p:nvPr/>
        </p:nvPicPr>
        <p:blipFill>
          <a:blip r:embed="rId4">
            <a:alphaModFix/>
          </a:blip>
          <a:stretch>
            <a:fillRect/>
          </a:stretch>
        </p:blipFill>
        <p:spPr>
          <a:xfrm>
            <a:off x="5457400" y="2819112"/>
            <a:ext cx="2682750" cy="1948901"/>
          </a:xfrm>
          <a:prstGeom prst="rect">
            <a:avLst/>
          </a:prstGeom>
          <a:noFill/>
          <a:ln>
            <a:noFill/>
          </a:ln>
        </p:spPr>
      </p:pic>
      <p:sp>
        <p:nvSpPr>
          <p:cNvPr id="265" name="Google Shape;265;p43"/>
          <p:cNvSpPr txBox="1"/>
          <p:nvPr>
            <p:ph idx="1" type="body"/>
          </p:nvPr>
        </p:nvSpPr>
        <p:spPr>
          <a:xfrm>
            <a:off x="311700" y="1798238"/>
            <a:ext cx="8520600" cy="811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t>Distributed program can be synthesized </a:t>
            </a:r>
            <a:r>
              <a:rPr lang="en" sz="2000">
                <a:solidFill>
                  <a:srgbClr val="CE7800"/>
                </a:solidFill>
              </a:rPr>
              <a:t>within seconds</a:t>
            </a:r>
            <a:r>
              <a:rPr lang="en" sz="2000"/>
              <a:t> for models of common sizes.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71" name="Google Shape;271;p44"/>
          <p:cNvSpPr txBox="1"/>
          <p:nvPr>
            <p:ph idx="1" type="body"/>
          </p:nvPr>
        </p:nvSpPr>
        <p:spPr>
          <a:xfrm>
            <a:off x="311700" y="1152475"/>
            <a:ext cx="8520600" cy="11055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HAP enables training </a:t>
            </a:r>
            <a:r>
              <a:rPr lang="en" sz="1900">
                <a:solidFill>
                  <a:srgbClr val="CE7800"/>
                </a:solidFill>
              </a:rPr>
              <a:t>larger model</a:t>
            </a:r>
            <a:r>
              <a:rPr lang="en" sz="1900"/>
              <a:t> by utilizing </a:t>
            </a:r>
            <a:r>
              <a:rPr lang="en" sz="1900">
                <a:solidFill>
                  <a:srgbClr val="CE7800"/>
                </a:solidFill>
              </a:rPr>
              <a:t>heterogeneous resources</a:t>
            </a:r>
            <a:r>
              <a:rPr lang="en" sz="1900"/>
              <a:t>.</a:t>
            </a:r>
            <a:endParaRPr sz="1900"/>
          </a:p>
          <a:p>
            <a:pPr indent="-349250" lvl="0" marL="457200" rtl="0" algn="l">
              <a:lnSpc>
                <a:spcPct val="150000"/>
              </a:lnSpc>
              <a:spcBef>
                <a:spcPts val="0"/>
              </a:spcBef>
              <a:spcAft>
                <a:spcPts val="0"/>
              </a:spcAft>
              <a:buSzPts val="1900"/>
              <a:buChar char="●"/>
            </a:pPr>
            <a:r>
              <a:rPr lang="en" sz="1900"/>
              <a:t>HAP </a:t>
            </a:r>
            <a:r>
              <a:rPr lang="en" sz="1900">
                <a:solidFill>
                  <a:srgbClr val="CE7800"/>
                </a:solidFill>
              </a:rPr>
              <a:t>automates distributed training</a:t>
            </a:r>
            <a:r>
              <a:rPr lang="en" sz="1900"/>
              <a:t> by automated program synthesis.</a:t>
            </a:r>
            <a:endParaRPr sz="1900"/>
          </a:p>
        </p:txBody>
      </p:sp>
      <p:sp>
        <p:nvSpPr>
          <p:cNvPr id="272" name="Google Shape;272;p44"/>
          <p:cNvSpPr txBox="1"/>
          <p:nvPr>
            <p:ph type="title"/>
          </p:nvPr>
        </p:nvSpPr>
        <p:spPr>
          <a:xfrm>
            <a:off x="311700" y="2640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73" name="Google Shape;273;p44"/>
          <p:cNvSpPr txBox="1"/>
          <p:nvPr>
            <p:ph idx="1" type="body"/>
          </p:nvPr>
        </p:nvSpPr>
        <p:spPr>
          <a:xfrm>
            <a:off x="387475" y="3424875"/>
            <a:ext cx="8520600" cy="11055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Support </a:t>
            </a:r>
            <a:r>
              <a:rPr lang="en" sz="1900"/>
              <a:t>branches</a:t>
            </a:r>
            <a:r>
              <a:rPr lang="en" sz="1900"/>
              <a:t> and loops.</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23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r>
              <a:rPr lang="en"/>
              <a:t>: ML Models Are Demanding</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Char char="●"/>
            </a:pPr>
            <a:r>
              <a:rPr lang="en" sz="1900"/>
              <a:t>PanGu-Σ</a:t>
            </a:r>
            <a:r>
              <a:rPr lang="en" sz="1900"/>
              <a:t> (2023) is trained on </a:t>
            </a:r>
            <a:r>
              <a:rPr lang="en" sz="1900">
                <a:solidFill>
                  <a:srgbClr val="CE7800"/>
                </a:solidFill>
              </a:rPr>
              <a:t>512</a:t>
            </a:r>
            <a:r>
              <a:rPr lang="en" sz="1900"/>
              <a:t> Ascend 910 NPUs.</a:t>
            </a:r>
            <a:endParaRPr sz="1900"/>
          </a:p>
          <a:p>
            <a:pPr indent="-349250" lvl="0" marL="457200" rtl="0" algn="l">
              <a:lnSpc>
                <a:spcPct val="150000"/>
              </a:lnSpc>
              <a:spcBef>
                <a:spcPts val="0"/>
              </a:spcBef>
              <a:spcAft>
                <a:spcPts val="0"/>
              </a:spcAft>
              <a:buSzPts val="1900"/>
              <a:buChar char="●"/>
            </a:pPr>
            <a:r>
              <a:rPr lang="en" sz="1900"/>
              <a:t>Gemini 1.5 Pro (2024) is trained on </a:t>
            </a:r>
            <a:r>
              <a:rPr lang="en" sz="1900">
                <a:solidFill>
                  <a:srgbClr val="CE7800"/>
                </a:solidFill>
              </a:rPr>
              <a:t>multiple 4096</a:t>
            </a:r>
            <a:r>
              <a:rPr lang="en" sz="1900"/>
              <a:t>-chip pods of TPUv4</a:t>
            </a:r>
            <a:r>
              <a:rPr lang="en" sz="1900"/>
              <a:t>.</a:t>
            </a:r>
            <a:endParaRPr sz="1900"/>
          </a:p>
          <a:p>
            <a:pPr indent="-349250" lvl="0" marL="457200" rtl="0" algn="l">
              <a:lnSpc>
                <a:spcPct val="150000"/>
              </a:lnSpc>
              <a:spcBef>
                <a:spcPts val="0"/>
              </a:spcBef>
              <a:spcAft>
                <a:spcPts val="0"/>
              </a:spcAft>
              <a:buSzPts val="1900"/>
              <a:buChar char="●"/>
            </a:pPr>
            <a:r>
              <a:rPr lang="en" sz="1900"/>
              <a:t>Llama 3 (2024) is trained on two clusters with </a:t>
            </a:r>
            <a:r>
              <a:rPr lang="en" sz="1900">
                <a:solidFill>
                  <a:srgbClr val="CE7800"/>
                </a:solidFill>
              </a:rPr>
              <a:t>24,000</a:t>
            </a:r>
            <a:r>
              <a:rPr lang="en" sz="1900"/>
              <a:t> GPUs.</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146688" y="1110250"/>
            <a:ext cx="8520600" cy="759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Thank you!</a:t>
            </a:r>
            <a:endParaRPr sz="3000"/>
          </a:p>
        </p:txBody>
      </p:sp>
      <p:pic>
        <p:nvPicPr>
          <p:cNvPr id="279" name="Google Shape;279;p45"/>
          <p:cNvPicPr preferRelativeResize="0"/>
          <p:nvPr/>
        </p:nvPicPr>
        <p:blipFill>
          <a:blip r:embed="rId3">
            <a:alphaModFix/>
          </a:blip>
          <a:stretch>
            <a:fillRect/>
          </a:stretch>
        </p:blipFill>
        <p:spPr>
          <a:xfrm>
            <a:off x="7167713" y="3159312"/>
            <a:ext cx="1212976" cy="1206575"/>
          </a:xfrm>
          <a:prstGeom prst="rect">
            <a:avLst/>
          </a:prstGeom>
          <a:noFill/>
          <a:ln>
            <a:noFill/>
          </a:ln>
        </p:spPr>
      </p:pic>
      <p:pic>
        <p:nvPicPr>
          <p:cNvPr id="280" name="Google Shape;280;p45"/>
          <p:cNvPicPr preferRelativeResize="0"/>
          <p:nvPr/>
        </p:nvPicPr>
        <p:blipFill>
          <a:blip r:embed="rId4">
            <a:alphaModFix/>
          </a:blip>
          <a:stretch>
            <a:fillRect/>
          </a:stretch>
        </p:blipFill>
        <p:spPr>
          <a:xfrm>
            <a:off x="5893812" y="3159309"/>
            <a:ext cx="1212976" cy="1206552"/>
          </a:xfrm>
          <a:prstGeom prst="rect">
            <a:avLst/>
          </a:prstGeom>
          <a:noFill/>
          <a:ln>
            <a:noFill/>
          </a:ln>
        </p:spPr>
      </p:pic>
      <p:pic>
        <p:nvPicPr>
          <p:cNvPr id="281" name="Google Shape;281;p45"/>
          <p:cNvPicPr preferRelativeResize="0"/>
          <p:nvPr/>
        </p:nvPicPr>
        <p:blipFill>
          <a:blip r:embed="rId5">
            <a:alphaModFix/>
          </a:blip>
          <a:stretch>
            <a:fillRect/>
          </a:stretch>
        </p:blipFill>
        <p:spPr>
          <a:xfrm>
            <a:off x="3597320" y="3084825"/>
            <a:ext cx="1764825" cy="1764825"/>
          </a:xfrm>
          <a:prstGeom prst="rect">
            <a:avLst/>
          </a:prstGeom>
          <a:noFill/>
          <a:ln>
            <a:noFill/>
          </a:ln>
        </p:spPr>
      </p:pic>
      <p:sp>
        <p:nvSpPr>
          <p:cNvPr id="282" name="Google Shape;282;p45"/>
          <p:cNvSpPr txBox="1"/>
          <p:nvPr/>
        </p:nvSpPr>
        <p:spPr>
          <a:xfrm>
            <a:off x="1928813" y="1928350"/>
            <a:ext cx="5101800" cy="915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900">
                <a:solidFill>
                  <a:schemeClr val="dk2"/>
                </a:solidFill>
              </a:rPr>
              <a:t>Contact: </a:t>
            </a:r>
            <a:r>
              <a:rPr lang="en" sz="1900" u="sng">
                <a:solidFill>
                  <a:schemeClr val="hlink"/>
                </a:solidFill>
                <a:hlinkClick r:id="rId6"/>
              </a:rPr>
              <a:t>swzhang@cs.hku.hk</a:t>
            </a:r>
            <a:endParaRPr sz="1900">
              <a:solidFill>
                <a:schemeClr val="dk2"/>
              </a:solidFill>
            </a:endParaRPr>
          </a:p>
          <a:p>
            <a:pPr indent="0" lvl="0" marL="0" rtl="0" algn="ctr">
              <a:lnSpc>
                <a:spcPct val="150000"/>
              </a:lnSpc>
              <a:spcBef>
                <a:spcPts val="0"/>
              </a:spcBef>
              <a:spcAft>
                <a:spcPts val="0"/>
              </a:spcAft>
              <a:buNone/>
            </a:pPr>
            <a:r>
              <a:rPr lang="en" sz="1900">
                <a:solidFill>
                  <a:schemeClr val="dk2"/>
                </a:solidFill>
              </a:rPr>
              <a:t>Source </a:t>
            </a:r>
            <a:r>
              <a:rPr lang="en" sz="1900">
                <a:solidFill>
                  <a:schemeClr val="dk2"/>
                </a:solidFill>
              </a:rPr>
              <a:t>Code: </a:t>
            </a:r>
            <a:r>
              <a:rPr lang="en" sz="1900" u="sng">
                <a:solidFill>
                  <a:schemeClr val="hlink"/>
                </a:solidFill>
                <a:hlinkClick r:id="rId7"/>
              </a:rPr>
              <a:t>https://github.com/alibaba/hap</a:t>
            </a:r>
            <a:endParaRPr sz="19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88" name="Google Shape;288;p46"/>
          <p:cNvPicPr preferRelativeResize="0"/>
          <p:nvPr/>
        </p:nvPicPr>
        <p:blipFill>
          <a:blip r:embed="rId3">
            <a:alphaModFix/>
          </a:blip>
          <a:stretch>
            <a:fillRect/>
          </a:stretch>
        </p:blipFill>
        <p:spPr>
          <a:xfrm>
            <a:off x="832999" y="1399625"/>
            <a:ext cx="6732425" cy="2913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94" name="Google Shape;294;p47"/>
          <p:cNvPicPr preferRelativeResize="0"/>
          <p:nvPr/>
        </p:nvPicPr>
        <p:blipFill>
          <a:blip r:embed="rId3">
            <a:alphaModFix/>
          </a:blip>
          <a:stretch>
            <a:fillRect/>
          </a:stretch>
        </p:blipFill>
        <p:spPr>
          <a:xfrm>
            <a:off x="732900" y="1548125"/>
            <a:ext cx="7372524" cy="2664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220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Shortage of Homogeneous GPUs</a:t>
            </a:r>
            <a:endParaRPr/>
          </a:p>
        </p:txBody>
      </p:sp>
      <p:pic>
        <p:nvPicPr>
          <p:cNvPr id="150" name="Google Shape;150;p28"/>
          <p:cNvPicPr preferRelativeResize="0"/>
          <p:nvPr/>
        </p:nvPicPr>
        <p:blipFill>
          <a:blip r:embed="rId3">
            <a:alphaModFix/>
          </a:blip>
          <a:stretch>
            <a:fillRect/>
          </a:stretch>
        </p:blipFill>
        <p:spPr>
          <a:xfrm>
            <a:off x="1215738" y="792988"/>
            <a:ext cx="6712524" cy="3820975"/>
          </a:xfrm>
          <a:prstGeom prst="rect">
            <a:avLst/>
          </a:prstGeom>
          <a:noFill/>
          <a:ln>
            <a:noFill/>
          </a:ln>
        </p:spPr>
      </p:pic>
      <p:sp>
        <p:nvSpPr>
          <p:cNvPr id="151" name="Google Shape;151;p28"/>
          <p:cNvSpPr txBox="1"/>
          <p:nvPr/>
        </p:nvSpPr>
        <p:spPr>
          <a:xfrm>
            <a:off x="0" y="4629225"/>
            <a:ext cx="9144000" cy="3744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chemeClr val="dk2"/>
                </a:solidFill>
              </a:rPr>
              <a:t>Foteini Strati et al. EuroMLSys ‘24</a:t>
            </a:r>
            <a:endParaRPr>
              <a:solidFill>
                <a:schemeClr val="dk2"/>
              </a:solidFill>
            </a:endParaRPr>
          </a:p>
        </p:txBody>
      </p:sp>
      <p:sp>
        <p:nvSpPr>
          <p:cNvPr id="152" name="Google Shape;152;p28"/>
          <p:cNvSpPr txBox="1"/>
          <p:nvPr/>
        </p:nvSpPr>
        <p:spPr>
          <a:xfrm>
            <a:off x="908175" y="2191088"/>
            <a:ext cx="7191600" cy="10248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3B5AB0"/>
                </a:solidFill>
              </a:rPr>
              <a:t>Using GPUs of different types allows training larger models on existing infrastructure!</a:t>
            </a:r>
            <a:endParaRPr sz="2600">
              <a:solidFill>
                <a:srgbClr val="3B5AB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23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Tensor Programs and SPMD Parallelism</a:t>
            </a:r>
            <a:endParaRPr/>
          </a:p>
        </p:txBody>
      </p:sp>
      <p:sp>
        <p:nvSpPr>
          <p:cNvPr id="158" name="Google Shape;158;p29"/>
          <p:cNvSpPr txBox="1"/>
          <p:nvPr/>
        </p:nvSpPr>
        <p:spPr>
          <a:xfrm>
            <a:off x="6331625" y="2452525"/>
            <a:ext cx="2689800" cy="19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E7800"/>
                </a:solidFill>
              </a:rPr>
              <a:t>Multiple devices</a:t>
            </a:r>
            <a:r>
              <a:rPr lang="en" sz="2000">
                <a:solidFill>
                  <a:schemeClr val="dk2"/>
                </a:solidFill>
              </a:rPr>
              <a:t> run the </a:t>
            </a:r>
            <a:r>
              <a:rPr lang="en" sz="2000">
                <a:solidFill>
                  <a:srgbClr val="CE7800"/>
                </a:solidFill>
              </a:rPr>
              <a:t>same program</a:t>
            </a:r>
            <a:r>
              <a:rPr lang="en" sz="2000">
                <a:solidFill>
                  <a:schemeClr val="dk2"/>
                </a:solidFill>
              </a:rPr>
              <a:t> to jointly produce a result that equals the single-card program.</a:t>
            </a:r>
            <a:endParaRPr sz="2000">
              <a:solidFill>
                <a:schemeClr val="dk2"/>
              </a:solidFill>
            </a:endParaRPr>
          </a:p>
        </p:txBody>
      </p:sp>
      <p:pic>
        <p:nvPicPr>
          <p:cNvPr id="159" name="Google Shape;159;p29"/>
          <p:cNvPicPr preferRelativeResize="0"/>
          <p:nvPr/>
        </p:nvPicPr>
        <p:blipFill>
          <a:blip r:embed="rId3">
            <a:alphaModFix/>
          </a:blip>
          <a:stretch>
            <a:fillRect/>
          </a:stretch>
        </p:blipFill>
        <p:spPr>
          <a:xfrm>
            <a:off x="763550" y="1063225"/>
            <a:ext cx="5194724" cy="733525"/>
          </a:xfrm>
          <a:prstGeom prst="rect">
            <a:avLst/>
          </a:prstGeom>
          <a:noFill/>
          <a:ln>
            <a:noFill/>
          </a:ln>
        </p:spPr>
      </p:pic>
      <p:pic>
        <p:nvPicPr>
          <p:cNvPr id="160" name="Google Shape;160;p29"/>
          <p:cNvPicPr preferRelativeResize="0"/>
          <p:nvPr/>
        </p:nvPicPr>
        <p:blipFill>
          <a:blip r:embed="rId4">
            <a:alphaModFix/>
          </a:blip>
          <a:stretch>
            <a:fillRect/>
          </a:stretch>
        </p:blipFill>
        <p:spPr>
          <a:xfrm>
            <a:off x="529025" y="2047502"/>
            <a:ext cx="5663776" cy="3027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23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Uneven Sharding</a:t>
            </a:r>
            <a:endParaRPr/>
          </a:p>
        </p:txBody>
      </p:sp>
      <p:sp>
        <p:nvSpPr>
          <p:cNvPr id="166" name="Google Shape;166;p30"/>
          <p:cNvSpPr txBox="1"/>
          <p:nvPr/>
        </p:nvSpPr>
        <p:spPr>
          <a:xfrm>
            <a:off x="311700" y="878675"/>
            <a:ext cx="8609700" cy="8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rPr>
              <a:t>To fully utilize devices with </a:t>
            </a:r>
            <a:r>
              <a:rPr lang="en" sz="2000">
                <a:solidFill>
                  <a:schemeClr val="dk2"/>
                </a:solidFill>
              </a:rPr>
              <a:t>different</a:t>
            </a:r>
            <a:r>
              <a:rPr lang="en" sz="2000">
                <a:solidFill>
                  <a:schemeClr val="dk2"/>
                </a:solidFill>
              </a:rPr>
              <a:t> computation powers, we can </a:t>
            </a:r>
            <a:r>
              <a:rPr lang="en" sz="2000">
                <a:solidFill>
                  <a:srgbClr val="CE7800"/>
                </a:solidFill>
              </a:rPr>
              <a:t>unevenly shard</a:t>
            </a:r>
            <a:r>
              <a:rPr lang="en" sz="2000">
                <a:solidFill>
                  <a:schemeClr val="dk2"/>
                </a:solidFill>
              </a:rPr>
              <a:t> the tensors to balance the workloads.</a:t>
            </a:r>
            <a:endParaRPr sz="2000">
              <a:solidFill>
                <a:schemeClr val="dk2"/>
              </a:solidFill>
            </a:endParaRPr>
          </a:p>
        </p:txBody>
      </p:sp>
      <p:pic>
        <p:nvPicPr>
          <p:cNvPr id="167" name="Google Shape;167;p30"/>
          <p:cNvPicPr preferRelativeResize="0"/>
          <p:nvPr/>
        </p:nvPicPr>
        <p:blipFill>
          <a:blip r:embed="rId3">
            <a:alphaModFix/>
          </a:blip>
          <a:stretch>
            <a:fillRect/>
          </a:stretch>
        </p:blipFill>
        <p:spPr>
          <a:xfrm>
            <a:off x="1462013" y="1838875"/>
            <a:ext cx="6219964" cy="3066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28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73" name="Google Shape;173;p31"/>
          <p:cNvSpPr txBox="1"/>
          <p:nvPr>
            <p:ph idx="1" type="body"/>
          </p:nvPr>
        </p:nvSpPr>
        <p:spPr>
          <a:xfrm>
            <a:off x="311850" y="2907475"/>
            <a:ext cx="8520600" cy="16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①</a:t>
            </a:r>
            <a:r>
              <a:rPr lang="en" sz="2000"/>
              <a:t> How to generate a </a:t>
            </a:r>
            <a:r>
              <a:rPr lang="en" sz="2000">
                <a:solidFill>
                  <a:srgbClr val="CE7800"/>
                </a:solidFill>
              </a:rPr>
              <a:t>distributed program</a:t>
            </a:r>
            <a:r>
              <a:rPr lang="en" sz="2000"/>
              <a:t> that produces equivalent results</a:t>
            </a:r>
            <a:endParaRPr sz="2000"/>
          </a:p>
          <a:p>
            <a:pPr indent="0" lvl="0" marL="0" rtl="0" algn="l">
              <a:spcBef>
                <a:spcPts val="1200"/>
              </a:spcBef>
              <a:spcAft>
                <a:spcPts val="0"/>
              </a:spcAft>
              <a:buNone/>
            </a:pPr>
            <a:r>
              <a:rPr lang="en" sz="2000"/>
              <a:t>② How to determine the </a:t>
            </a:r>
            <a:r>
              <a:rPr lang="en" sz="2000">
                <a:solidFill>
                  <a:srgbClr val="CE7800"/>
                </a:solidFill>
              </a:rPr>
              <a:t>sharding ratios</a:t>
            </a:r>
            <a:r>
              <a:rPr lang="en" sz="2000"/>
              <a:t> for the heterogeneous devices</a:t>
            </a:r>
            <a:endParaRPr sz="2000"/>
          </a:p>
          <a:p>
            <a:pPr indent="0" lvl="0" marL="0" rtl="0" algn="l">
              <a:spcBef>
                <a:spcPts val="1200"/>
              </a:spcBef>
              <a:spcAft>
                <a:spcPts val="1200"/>
              </a:spcAft>
              <a:buNone/>
            </a:pPr>
            <a:r>
              <a:rPr lang="en" sz="2000"/>
              <a:t>③ How to choose the </a:t>
            </a:r>
            <a:r>
              <a:rPr lang="en" sz="2000">
                <a:solidFill>
                  <a:srgbClr val="CE7800"/>
                </a:solidFill>
              </a:rPr>
              <a:t>communication method</a:t>
            </a:r>
            <a:r>
              <a:rPr lang="en" sz="2000"/>
              <a:t> on heterogeneous networks</a:t>
            </a:r>
            <a:endParaRPr sz="2000"/>
          </a:p>
        </p:txBody>
      </p:sp>
      <p:pic>
        <p:nvPicPr>
          <p:cNvPr id="174" name="Google Shape;174;p31"/>
          <p:cNvPicPr preferRelativeResize="0"/>
          <p:nvPr/>
        </p:nvPicPr>
        <p:blipFill>
          <a:blip r:embed="rId3">
            <a:alphaModFix/>
          </a:blip>
          <a:stretch>
            <a:fillRect/>
          </a:stretch>
        </p:blipFill>
        <p:spPr>
          <a:xfrm>
            <a:off x="1056500" y="443900"/>
            <a:ext cx="7031025" cy="2540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1: Tensor Sharding</a:t>
            </a:r>
            <a:endParaRPr/>
          </a:p>
        </p:txBody>
      </p:sp>
      <p:sp>
        <p:nvSpPr>
          <p:cNvPr id="180" name="Google Shape;180;p32"/>
          <p:cNvSpPr txBox="1"/>
          <p:nvPr>
            <p:ph idx="1" type="body"/>
          </p:nvPr>
        </p:nvSpPr>
        <p:spPr>
          <a:xfrm>
            <a:off x="311700" y="1152475"/>
            <a:ext cx="8520600" cy="1809000"/>
          </a:xfrm>
          <a:prstGeom prst="rect">
            <a:avLst/>
          </a:prstGeom>
        </p:spPr>
        <p:txBody>
          <a:bodyPr anchorCtr="0" anchor="t" bIns="91425" lIns="91425" spcFirstLastPara="1" rIns="91425" wrap="square" tIns="91425">
            <a:normAutofit/>
          </a:bodyPr>
          <a:lstStyle/>
          <a:p>
            <a:pPr indent="-361950" lvl="0" marL="457200" rtl="0" algn="l">
              <a:lnSpc>
                <a:spcPct val="150000"/>
              </a:lnSpc>
              <a:spcBef>
                <a:spcPts val="0"/>
              </a:spcBef>
              <a:spcAft>
                <a:spcPts val="0"/>
              </a:spcAft>
              <a:buSzPts val="2100"/>
              <a:buChar char="●"/>
            </a:pPr>
            <a:r>
              <a:rPr lang="en" sz="2100"/>
              <a:t>Different operators can be </a:t>
            </a:r>
            <a:r>
              <a:rPr lang="en" sz="2100"/>
              <a:t>sharded</a:t>
            </a:r>
            <a:r>
              <a:rPr lang="en" sz="2100"/>
              <a:t> on </a:t>
            </a:r>
            <a:r>
              <a:rPr lang="en" sz="2100"/>
              <a:t>different</a:t>
            </a:r>
            <a:r>
              <a:rPr lang="en" sz="2100"/>
              <a:t> dimensions</a:t>
            </a:r>
            <a:endParaRPr sz="2100"/>
          </a:p>
          <a:p>
            <a:pPr indent="-336550" lvl="1" marL="914400" rtl="0" algn="l">
              <a:lnSpc>
                <a:spcPct val="150000"/>
              </a:lnSpc>
              <a:spcBef>
                <a:spcPts val="0"/>
              </a:spcBef>
              <a:spcAft>
                <a:spcPts val="0"/>
              </a:spcAft>
              <a:buClr>
                <a:schemeClr val="accent5"/>
              </a:buClr>
              <a:buSzPts val="1700"/>
              <a:buChar char="○"/>
            </a:pPr>
            <a:r>
              <a:rPr lang="en" sz="1700"/>
              <a:t>Sharding a BatchNorm operation may reduce training stability</a:t>
            </a:r>
            <a:endParaRPr sz="1700"/>
          </a:p>
          <a:p>
            <a:pPr indent="-336550" lvl="1" marL="914400" rtl="0" algn="l">
              <a:lnSpc>
                <a:spcPct val="150000"/>
              </a:lnSpc>
              <a:spcBef>
                <a:spcPts val="0"/>
              </a:spcBef>
              <a:spcAft>
                <a:spcPts val="0"/>
              </a:spcAft>
              <a:buClr>
                <a:schemeClr val="accent5"/>
              </a:buClr>
              <a:buSzPts val="1700"/>
              <a:buChar char="○"/>
            </a:pPr>
            <a:r>
              <a:rPr lang="en" sz="1700"/>
              <a:t>An Einsum </a:t>
            </a:r>
            <a:r>
              <a:rPr lang="en" sz="1700"/>
              <a:t>operator</a:t>
            </a:r>
            <a:r>
              <a:rPr lang="en" sz="1700"/>
              <a:t> can be </a:t>
            </a:r>
            <a:r>
              <a:rPr lang="en" sz="1700"/>
              <a:t>sharded</a:t>
            </a:r>
            <a:r>
              <a:rPr lang="en" sz="1700"/>
              <a:t> on dimensions that depend on the actual code string</a:t>
            </a:r>
            <a:endParaRPr sz="1700"/>
          </a:p>
        </p:txBody>
      </p:sp>
      <p:sp>
        <p:nvSpPr>
          <p:cNvPr id="181" name="Google Shape;181;p32"/>
          <p:cNvSpPr txBox="1"/>
          <p:nvPr/>
        </p:nvSpPr>
        <p:spPr>
          <a:xfrm>
            <a:off x="235350" y="2961475"/>
            <a:ext cx="8673300" cy="17163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chemeClr val="dk2"/>
              </a:buClr>
              <a:buSzPts val="2100"/>
              <a:buChar char="●"/>
            </a:pPr>
            <a:r>
              <a:rPr lang="en" sz="2100">
                <a:solidFill>
                  <a:schemeClr val="dk2"/>
                </a:solidFill>
              </a:rPr>
              <a:t>Collective communication needs to be inserted</a:t>
            </a:r>
            <a:endParaRPr sz="2100">
              <a:solidFill>
                <a:schemeClr val="dk2"/>
              </a:solidFill>
            </a:endParaRPr>
          </a:p>
          <a:p>
            <a:pPr indent="-336550" lvl="1" marL="914400" rtl="0" algn="l">
              <a:lnSpc>
                <a:spcPct val="150000"/>
              </a:lnSpc>
              <a:spcBef>
                <a:spcPts val="0"/>
              </a:spcBef>
              <a:spcAft>
                <a:spcPts val="0"/>
              </a:spcAft>
              <a:buClr>
                <a:schemeClr val="accent5"/>
              </a:buClr>
              <a:buSzPts val="1700"/>
              <a:buChar char="○"/>
            </a:pPr>
            <a:r>
              <a:rPr lang="en" sz="1700">
                <a:solidFill>
                  <a:schemeClr val="dk2"/>
                </a:solidFill>
              </a:rPr>
              <a:t>AllGather and AllReduce are used to aggregate tensor shards</a:t>
            </a:r>
            <a:endParaRPr sz="1700">
              <a:solidFill>
                <a:schemeClr val="dk2"/>
              </a:solidFill>
            </a:endParaRPr>
          </a:p>
          <a:p>
            <a:pPr indent="-336550" lvl="1" marL="914400" rtl="0" algn="l">
              <a:lnSpc>
                <a:spcPct val="150000"/>
              </a:lnSpc>
              <a:spcBef>
                <a:spcPts val="0"/>
              </a:spcBef>
              <a:spcAft>
                <a:spcPts val="0"/>
              </a:spcAft>
              <a:buClr>
                <a:schemeClr val="accent5"/>
              </a:buClr>
              <a:buSzPts val="1700"/>
              <a:buChar char="○"/>
            </a:pPr>
            <a:r>
              <a:rPr lang="en" sz="1700">
                <a:solidFill>
                  <a:schemeClr val="dk2"/>
                </a:solidFill>
              </a:rPr>
              <a:t>AllToAll may be used when two consecutive operators use different sharding methods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279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1: Automated Program Synthesis</a:t>
            </a:r>
            <a:endParaRPr/>
          </a:p>
        </p:txBody>
      </p:sp>
      <p:sp>
        <p:nvSpPr>
          <p:cNvPr id="187" name="Google Shape;187;p33"/>
          <p:cNvSpPr txBox="1"/>
          <p:nvPr>
            <p:ph idx="1" type="body"/>
          </p:nvPr>
        </p:nvSpPr>
        <p:spPr>
          <a:xfrm>
            <a:off x="311700" y="851700"/>
            <a:ext cx="8520600" cy="665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t>We extract the </a:t>
            </a:r>
            <a:r>
              <a:rPr lang="en" sz="2000">
                <a:solidFill>
                  <a:srgbClr val="CE7800"/>
                </a:solidFill>
              </a:rPr>
              <a:t>semantics</a:t>
            </a:r>
            <a:r>
              <a:rPr lang="en" sz="2000"/>
              <a:t> of the single-card program into </a:t>
            </a:r>
            <a:r>
              <a:rPr lang="en" sz="2000">
                <a:solidFill>
                  <a:srgbClr val="CE7800"/>
                </a:solidFill>
              </a:rPr>
              <a:t>Hoare triples</a:t>
            </a:r>
            <a:r>
              <a:rPr lang="en" sz="2000"/>
              <a:t>.</a:t>
            </a:r>
            <a:endParaRPr sz="2000"/>
          </a:p>
        </p:txBody>
      </p:sp>
      <p:pic>
        <p:nvPicPr>
          <p:cNvPr id="188" name="Google Shape;188;p33"/>
          <p:cNvPicPr preferRelativeResize="0"/>
          <p:nvPr/>
        </p:nvPicPr>
        <p:blipFill>
          <a:blip r:embed="rId3">
            <a:alphaModFix/>
          </a:blip>
          <a:stretch>
            <a:fillRect/>
          </a:stretch>
        </p:blipFill>
        <p:spPr>
          <a:xfrm>
            <a:off x="2072477" y="1414075"/>
            <a:ext cx="4999026" cy="341000"/>
          </a:xfrm>
          <a:prstGeom prst="rect">
            <a:avLst/>
          </a:prstGeom>
          <a:noFill/>
          <a:ln>
            <a:noFill/>
          </a:ln>
        </p:spPr>
      </p:pic>
      <p:sp>
        <p:nvSpPr>
          <p:cNvPr id="189" name="Google Shape;189;p33"/>
          <p:cNvSpPr txBox="1"/>
          <p:nvPr>
            <p:ph idx="1" type="body"/>
          </p:nvPr>
        </p:nvSpPr>
        <p:spPr>
          <a:xfrm>
            <a:off x="311700" y="1755075"/>
            <a:ext cx="8647500" cy="21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When the precondition is met, inserting the instruction establishes the postcondition.</a:t>
            </a:r>
            <a:endParaRPr sz="2000"/>
          </a:p>
          <a:p>
            <a:pPr indent="0" lvl="0" marL="0" rtl="0" algn="l">
              <a:spcBef>
                <a:spcPts val="1200"/>
              </a:spcBef>
              <a:spcAft>
                <a:spcPts val="1200"/>
              </a:spcAft>
              <a:buNone/>
            </a:pPr>
            <a:r>
              <a:rPr lang="en" sz="2000"/>
              <a:t>The precondition and postcondition are represented as sets of </a:t>
            </a:r>
            <a:r>
              <a:rPr lang="en" sz="2000">
                <a:solidFill>
                  <a:srgbClr val="CE7800"/>
                </a:solidFill>
              </a:rPr>
              <a:t>properties </a:t>
            </a:r>
            <a:r>
              <a:rPr lang="en" sz="2000"/>
              <a:t>in the form of </a:t>
            </a:r>
            <a:r>
              <a:rPr b="1" lang="en" sz="2000"/>
              <a:t>tensor | op</a:t>
            </a:r>
            <a:r>
              <a:rPr lang="en" sz="2000"/>
              <a:t>, which denotes that if we execute the operator </a:t>
            </a:r>
            <a:r>
              <a:rPr b="1" lang="en" sz="2000"/>
              <a:t>op</a:t>
            </a:r>
            <a:r>
              <a:rPr lang="en" sz="2000"/>
              <a:t>, we can obtain a result that equals </a:t>
            </a:r>
            <a:r>
              <a:rPr b="1" lang="en" sz="2000"/>
              <a:t>tensor</a:t>
            </a:r>
            <a:r>
              <a:rPr lang="en" sz="2000"/>
              <a:t>.</a:t>
            </a:r>
            <a:endParaRPr sz="2000"/>
          </a:p>
        </p:txBody>
      </p:sp>
      <p:pic>
        <p:nvPicPr>
          <p:cNvPr id="190" name="Google Shape;190;p33"/>
          <p:cNvPicPr preferRelativeResize="0"/>
          <p:nvPr/>
        </p:nvPicPr>
        <p:blipFill>
          <a:blip r:embed="rId4">
            <a:alphaModFix/>
          </a:blip>
          <a:stretch>
            <a:fillRect/>
          </a:stretch>
        </p:blipFill>
        <p:spPr>
          <a:xfrm>
            <a:off x="700275" y="4066650"/>
            <a:ext cx="7743448" cy="66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235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1: Automated Program Synthesis (</a:t>
            </a:r>
            <a:r>
              <a:rPr lang="en"/>
              <a:t>cont'd)</a:t>
            </a:r>
            <a:endParaRPr/>
          </a:p>
        </p:txBody>
      </p:sp>
      <p:sp>
        <p:nvSpPr>
          <p:cNvPr id="196" name="Google Shape;196;p34"/>
          <p:cNvSpPr txBox="1"/>
          <p:nvPr>
            <p:ph idx="1" type="body"/>
          </p:nvPr>
        </p:nvSpPr>
        <p:spPr>
          <a:xfrm>
            <a:off x="311700" y="1152475"/>
            <a:ext cx="399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The search space of distributed programs is huge.</a:t>
            </a:r>
            <a:endParaRPr sz="2000"/>
          </a:p>
          <a:p>
            <a:pPr indent="0" lvl="0" marL="0" rtl="0" algn="l">
              <a:spcBef>
                <a:spcPts val="1200"/>
              </a:spcBef>
              <a:spcAft>
                <a:spcPts val="1200"/>
              </a:spcAft>
              <a:buNone/>
            </a:pPr>
            <a:r>
              <a:rPr lang="en" sz="2000"/>
              <a:t>We </a:t>
            </a:r>
            <a:r>
              <a:rPr lang="en" sz="2000"/>
              <a:t>design</a:t>
            </a:r>
            <a:r>
              <a:rPr lang="en" sz="2000"/>
              <a:t> an </a:t>
            </a:r>
            <a:r>
              <a:rPr lang="en" sz="2000">
                <a:solidFill>
                  <a:srgbClr val="CE7800"/>
                </a:solidFill>
              </a:rPr>
              <a:t>A*-based search algorithm</a:t>
            </a:r>
            <a:r>
              <a:rPr lang="en" sz="2000"/>
              <a:t> combined with the idea of </a:t>
            </a:r>
            <a:r>
              <a:rPr lang="en" sz="2000">
                <a:solidFill>
                  <a:srgbClr val="CE7800"/>
                </a:solidFill>
              </a:rPr>
              <a:t>dynamic programming</a:t>
            </a:r>
            <a:r>
              <a:rPr lang="en" sz="2000"/>
              <a:t> to practically synthesize distributed programs for common models.</a:t>
            </a:r>
            <a:endParaRPr sz="2000"/>
          </a:p>
        </p:txBody>
      </p:sp>
      <p:pic>
        <p:nvPicPr>
          <p:cNvPr id="197" name="Google Shape;197;p34"/>
          <p:cNvPicPr preferRelativeResize="0"/>
          <p:nvPr/>
        </p:nvPicPr>
        <p:blipFill>
          <a:blip r:embed="rId3">
            <a:alphaModFix/>
          </a:blip>
          <a:stretch>
            <a:fillRect/>
          </a:stretch>
        </p:blipFill>
        <p:spPr>
          <a:xfrm>
            <a:off x="5120777" y="902800"/>
            <a:ext cx="3519674" cy="412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