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1" r:id="rId5"/>
    <p:sldId id="270" r:id="rId6"/>
    <p:sldId id="279" r:id="rId7"/>
    <p:sldId id="259" r:id="rId8"/>
    <p:sldId id="265" r:id="rId9"/>
    <p:sldId id="266" r:id="rId10"/>
    <p:sldId id="284" r:id="rId11"/>
    <p:sldId id="258" r:id="rId12"/>
    <p:sldId id="281" r:id="rId13"/>
    <p:sldId id="260" r:id="rId14"/>
    <p:sldId id="261" r:id="rId15"/>
    <p:sldId id="262" r:id="rId16"/>
    <p:sldId id="263" r:id="rId17"/>
    <p:sldId id="274" r:id="rId18"/>
    <p:sldId id="275" r:id="rId19"/>
    <p:sldId id="267" r:id="rId20"/>
    <p:sldId id="268" r:id="rId21"/>
    <p:sldId id="276" r:id="rId22"/>
    <p:sldId id="28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2"/>
  </p:normalViewPr>
  <p:slideViewPr>
    <p:cSldViewPr snapToGrid="0">
      <p:cViewPr varScale="1">
        <p:scale>
          <a:sx n="126" d="100"/>
          <a:sy n="126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FC3-A646-0D45-A203-624A4EDBF3B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C2FB-176A-5D41-9307-69AB715E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2FB-176A-5D41-9307-69AB715EA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2FB-176A-5D41-9307-69AB715EAC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601D-FCB0-DDD0-2CC9-92A12C6D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559D7-0CEF-AE90-457E-CD37784B5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CEFE-3C9F-FA8D-6919-4773E96F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D1B9-2009-2265-08B1-2C19BB78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1B9C-2E55-0F14-06FF-2F63DA90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5E2-8CFD-B60A-D999-06601B1E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CFC8-5568-37FB-0B6F-4E5F67D10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AF8B-C209-B957-5F45-A68446BE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788E-635F-1C9F-9AFB-6A6191B5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90E4-5B86-9785-0D0E-DC382D7F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307A1-84CA-5D9A-91B0-CF60D8736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A2316-48E7-E1E3-FD6D-231D76A5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08C7-F89C-8546-CDA5-002FBDE9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70D0-92D3-321E-C073-F5087383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4AE9-5BFB-01D7-E867-0B74DCC1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98D3-1000-1B1A-B89C-D4900661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CBE1-D179-B904-11E5-683A82A4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4F3F-AF44-E66F-7E81-99F13361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299-193E-8A22-3CBF-84EF734F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E425-26F9-A373-92C1-D918C95E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361F-6A84-6206-DAD9-DCE71347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13B4-D44E-77CB-7D0B-EE1C5070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22A3-E34E-6B47-7352-BF6B7052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9565-71F7-346D-F3F7-89B565D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C5C4-3B8D-7380-5582-8F0A1A5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DA54-703F-3C35-495E-C637B238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3218-4934-E1E1-69B6-EFB15EB3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3716F-CD5F-ED4B-43DC-53BAD9B8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494B-76CF-B1CE-E9CC-526E237B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B57D0-34AB-3CD8-2878-78B6886B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08D1-5917-E9CD-2906-A768B9C6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2963-29F3-990C-C02A-68066802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4805-E954-7824-37C9-DABB2174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DDA2-1F85-7831-4E43-5AEFF6270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BB312-CDFA-0753-5317-2C1E8ED4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EB63-C342-69D5-0498-03858C32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F0C06-5AF5-0EFA-99BD-5B41485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A8A5D-8317-B287-133D-4BDAE872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3C1F0-E13B-89A5-77B2-922CF19D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1C97-E065-9D96-428F-B1846F3A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BB7C8-71B3-FCE0-AD67-17A0AD98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9A10-0D7E-1752-A197-DDCDF5CB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2A6E-0A4A-5E14-EAA0-0BECDB13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1CCD-FD2C-729F-F8B9-BFB5256B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C5CE4-55CF-1AB0-5F58-13675A3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C3AA-A853-0340-AE84-A5DB193B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B6B3-F0DA-7487-8364-F69E426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4F0D-F691-8C1E-4993-D69219D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8130B-A4F4-DBB2-596E-3EBFB162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7A6C-A997-D055-3DBE-5D158D77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8F93-EEB7-7444-4489-09ADC2FD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F197-2C5B-CF9D-A50F-F46A740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214-42F4-3C52-7A6E-FC764435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850EB-037C-766A-9FAC-96C135E43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8DF6-1D05-74C3-B452-5D91B4B6F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E719-2731-EFF2-AA47-146F9809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6894-3BC7-58C4-7597-4B9A4610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4C8E-31A9-1DBF-26F7-6B277B2A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AA35F-D272-0C0D-FDE4-6A860F76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DD10-7851-0BF5-D115-365C780E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497F-EE1C-7BA7-CE51-52640B1E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007D-4961-C24D-A327-41C95E84306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37D3-F8EC-CB85-AE5D-F916F17D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243F-8249-CDFA-499D-DD59A111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C7D0-6493-0445-ABAC-B74B1728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41372/Open-LLM-VTub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70E1-448F-2C67-2E06-5279E864E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LLM-Live2D-Desktop-Assistant</a:t>
            </a:r>
            <a:br>
              <a:rPr lang="en-US" altLang="zh-CN" sz="4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US" altLang="zh-CN" sz="4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zh-CN" sz="4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YourElaina</a:t>
            </a:r>
            <a:r>
              <a:rPr lang="en-US" altLang="zh-CN" sz="4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sz="4800" dirty="0"/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C9C09-0B57-1D33-F191-132ABD45B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Ethan</a:t>
            </a:r>
            <a:r>
              <a:rPr lang="zh-CN" altLang="en-US" dirty="0"/>
              <a:t> </a:t>
            </a:r>
            <a:r>
              <a:rPr lang="en-US" altLang="zh-CN" dirty="0"/>
              <a:t>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6B3F-5EE2-04A6-72EC-C4EEC1E37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5FB3-B2F7-8A61-7B1E-FA30BED3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翻译 </a:t>
            </a:r>
            <a:r>
              <a:rPr lang="en-US" altLang="zh-CN" dirty="0"/>
              <a:t>/</a:t>
            </a:r>
            <a:r>
              <a:rPr lang="zh-CN" altLang="en-US" dirty="0"/>
              <a:t> 多语言对话 </a:t>
            </a:r>
            <a:r>
              <a:rPr lang="en-US" altLang="zh-CN" dirty="0"/>
              <a:t>/</a:t>
            </a:r>
            <a:r>
              <a:rPr lang="zh-CN" altLang="en-US" dirty="0"/>
              <a:t> 双语字幕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AB5D-F40A-FEE2-B06A-29D49D7C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 </a:t>
            </a:r>
            <a:r>
              <a:rPr lang="en-US" altLang="zh-CN" dirty="0" err="1"/>
              <a:t>DeepLX</a:t>
            </a:r>
            <a:r>
              <a:rPr lang="zh-CN" altLang="en-US" dirty="0"/>
              <a:t> 翻译</a:t>
            </a:r>
            <a:endParaRPr lang="en-US" altLang="zh-CN" dirty="0"/>
          </a:p>
          <a:p>
            <a:r>
              <a:rPr lang="zh-CN" altLang="en-US" dirty="0"/>
              <a:t>用户可以用中文对话</a:t>
            </a:r>
            <a:endParaRPr lang="en-US" altLang="zh-CN" dirty="0"/>
          </a:p>
          <a:p>
            <a:pPr lvl="1"/>
            <a:r>
              <a:rPr lang="en-US" altLang="zh-CN" dirty="0"/>
              <a:t> LLM</a:t>
            </a:r>
            <a:r>
              <a:rPr lang="zh-CN" altLang="en-US" dirty="0"/>
              <a:t> 用中文回应</a:t>
            </a:r>
            <a:endParaRPr lang="en-US" altLang="zh-CN" dirty="0"/>
          </a:p>
          <a:p>
            <a:pPr lvl="1"/>
            <a:r>
              <a:rPr lang="zh-CN" altLang="en-US" dirty="0"/>
              <a:t>翻译成日语后生成音频</a:t>
            </a:r>
            <a:endParaRPr lang="en-US" altLang="zh-CN" dirty="0"/>
          </a:p>
          <a:p>
            <a:r>
              <a:rPr lang="zh-CN" altLang="en-US" dirty="0"/>
              <a:t>支持双语字幕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508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8B11-8B12-A0C7-F7B6-3E24DE52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7,8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 Live2D</a:t>
            </a:r>
            <a:r>
              <a:rPr lang="zh-CN" altLang="en-US" dirty="0"/>
              <a:t> 嘴型同步 </a:t>
            </a:r>
            <a:r>
              <a:rPr lang="en-US" altLang="zh-CN" dirty="0"/>
              <a:t>+</a:t>
            </a:r>
            <a:r>
              <a:rPr lang="zh-CN" altLang="en-US" dirty="0"/>
              <a:t>表情同步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7991-7D9A-A514-944F-17569F13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嘴型同步</a:t>
            </a:r>
            <a:endParaRPr lang="en-US" dirty="0"/>
          </a:p>
          <a:p>
            <a:pPr lvl="1"/>
            <a:r>
              <a:rPr lang="zh-CN" altLang="en-US" dirty="0"/>
              <a:t>将语音的音频特征与</a:t>
            </a:r>
            <a:r>
              <a:rPr lang="en-US" dirty="0"/>
              <a:t>Live2D</a:t>
            </a:r>
            <a:r>
              <a:rPr lang="zh-CN" altLang="en-US" dirty="0"/>
              <a:t>模型的嘴型动作同步</a:t>
            </a:r>
            <a:endParaRPr lang="en-US" altLang="zh-CN" dirty="0"/>
          </a:p>
          <a:p>
            <a:r>
              <a:rPr lang="en-US" dirty="0" err="1"/>
              <a:t>表情同步</a:t>
            </a:r>
            <a:endParaRPr lang="en-US" dirty="0"/>
          </a:p>
          <a:p>
            <a:pPr lvl="1"/>
            <a:r>
              <a:rPr lang="zh-CN" altLang="en-US" dirty="0"/>
              <a:t>根据</a:t>
            </a:r>
            <a:r>
              <a:rPr lang="en-US" dirty="0"/>
              <a:t>LLM</a:t>
            </a:r>
            <a:r>
              <a:rPr lang="zh-CN" altLang="en-US" dirty="0"/>
              <a:t>响应中的情感来触发不同的表情变化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4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DBD9-DBAE-7124-303A-5130C243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D237-AB0E-D844-459B-698174F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 Live2D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闲置动作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66F4-CCA0-F50F-EC49-D42B6CED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zh-CN" altLang="en-US" dirty="0"/>
              <a:t> </a:t>
            </a:r>
            <a:r>
              <a:rPr lang="en-US" altLang="zh-CN" dirty="0"/>
              <a:t>Live2D</a:t>
            </a:r>
            <a:r>
              <a:rPr lang="zh-CN" altLang="en-US" dirty="0"/>
              <a:t> </a:t>
            </a:r>
            <a:r>
              <a:rPr lang="en-US" dirty="0" err="1"/>
              <a:t>模型处于</a:t>
            </a:r>
            <a:r>
              <a:rPr lang="zh-CN" altLang="en-US" dirty="0"/>
              <a:t>闲置状态时</a:t>
            </a:r>
            <a:endParaRPr lang="en-US" altLang="zh-CN" dirty="0"/>
          </a:p>
          <a:p>
            <a:r>
              <a:rPr lang="zh-CN" altLang="en-US" dirty="0"/>
              <a:t>随机播放预定义的动作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17A2-B574-5CE7-5B56-DD1E06F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语音打断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9E17-9335-8136-3438-ABD3E4AC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允许用户在对话过程中随时出声打断</a:t>
            </a:r>
            <a:endParaRPr lang="en-US" altLang="zh-CN" dirty="0"/>
          </a:p>
          <a:p>
            <a:r>
              <a:rPr lang="zh-CN" altLang="en-US" dirty="0"/>
              <a:t>交互更加自然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C12-957E-04D5-3871-50FF5BA7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11,12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自动休眠 </a:t>
            </a:r>
            <a:r>
              <a:rPr lang="en-US" altLang="zh-CN" dirty="0"/>
              <a:t>+</a:t>
            </a:r>
            <a:r>
              <a:rPr lang="zh-CN" altLang="en-US" dirty="0"/>
              <a:t> 语音唤醒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66FC-48CB-14E1-833A-42F2152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长时间无对话</a:t>
            </a:r>
            <a:r>
              <a:rPr lang="zh-CN" altLang="en-US" dirty="0"/>
              <a:t>，自动关闭麦克风</a:t>
            </a:r>
            <a:endParaRPr lang="en-US" altLang="zh-CN" dirty="0"/>
          </a:p>
          <a:p>
            <a:r>
              <a:rPr lang="zh-CN" altLang="en-US" dirty="0"/>
              <a:t>通过唤醒词 </a:t>
            </a:r>
            <a:r>
              <a:rPr lang="en-US" altLang="zh-CN" dirty="0"/>
              <a:t>(</a:t>
            </a:r>
            <a:r>
              <a:rPr lang="zh-CN" altLang="en-US" dirty="0"/>
              <a:t>类似 </a:t>
            </a:r>
            <a:r>
              <a:rPr lang="en-US" altLang="zh-CN" dirty="0"/>
              <a:t>Hey</a:t>
            </a:r>
            <a:r>
              <a:rPr lang="zh-CN" altLang="en-US" dirty="0"/>
              <a:t> </a:t>
            </a:r>
            <a:r>
              <a:rPr lang="en-US" altLang="zh-CN" dirty="0"/>
              <a:t>Siri)</a:t>
            </a:r>
            <a:r>
              <a:rPr lang="zh-CN" altLang="en-US" dirty="0"/>
              <a:t> 唤醒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C92-2F89-17E7-9C21-6BE7D49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唱歌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ED1C-0481-AFB9-88E9-63B9863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提前准备歌曲伴奏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人声</a:t>
            </a:r>
            <a:endParaRPr lang="en-US" altLang="zh-CN" dirty="0"/>
          </a:p>
          <a:p>
            <a:pPr lvl="1"/>
            <a:r>
              <a:rPr lang="zh-CN" altLang="en-US" dirty="0"/>
              <a:t>可用 </a:t>
            </a:r>
            <a:r>
              <a:rPr lang="en-US" altLang="zh-CN" dirty="0"/>
              <a:t>RVC</a:t>
            </a:r>
            <a:r>
              <a:rPr lang="zh-CN" altLang="en-US" dirty="0"/>
              <a:t> 进行歌曲的音色克隆</a:t>
            </a:r>
            <a:endParaRPr lang="en-US" altLang="zh-CN" dirty="0"/>
          </a:p>
          <a:p>
            <a:pPr lvl="1"/>
            <a:r>
              <a:rPr lang="zh-CN" altLang="en-US" dirty="0"/>
              <a:t>伴奏和人声分别播放</a:t>
            </a:r>
            <a:endParaRPr lang="en-US" altLang="zh-CN" dirty="0"/>
          </a:p>
          <a:p>
            <a:pPr lvl="1"/>
            <a:r>
              <a:rPr lang="zh-CN" altLang="en-US" dirty="0"/>
              <a:t>人声进行口型同步</a:t>
            </a:r>
            <a:endParaRPr lang="en-US" dirty="0"/>
          </a:p>
          <a:p>
            <a:r>
              <a:rPr lang="en-US" dirty="0" err="1"/>
              <a:t>由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决定是否触发，并选择最佳歌曲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09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A836-AF23-0975-39E0-4E2CA561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文字输入</a:t>
            </a:r>
            <a:r>
              <a:rPr lang="en-US" altLang="zh-CN" dirty="0"/>
              <a:t>(</a:t>
            </a:r>
            <a:r>
              <a:rPr lang="zh-CN" altLang="en-US" dirty="0"/>
              <a:t>剪贴板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3896-D0E4-3EC0-FD8B-3638559E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将需要发给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的文本复制</a:t>
            </a:r>
            <a:r>
              <a:rPr lang="en-US" altLang="zh-CN" dirty="0"/>
              <a:t>/</a:t>
            </a:r>
            <a:r>
              <a:rPr lang="zh-CN" altLang="en-US" dirty="0"/>
              <a:t>选中</a:t>
            </a:r>
            <a:endParaRPr lang="en-US" altLang="zh-CN" dirty="0"/>
          </a:p>
          <a:p>
            <a:r>
              <a:rPr lang="zh-CN" altLang="en-US" dirty="0"/>
              <a:t>快捷键触发，获取剪贴板内容</a:t>
            </a:r>
            <a:endParaRPr lang="en-US" altLang="zh-CN" dirty="0"/>
          </a:p>
          <a:p>
            <a:r>
              <a:rPr lang="zh-CN" altLang="en-US" dirty="0"/>
              <a:t>语义触发，获取剪贴板内容</a:t>
            </a:r>
            <a:endParaRPr lang="en-US" altLang="zh-CN" dirty="0"/>
          </a:p>
          <a:p>
            <a:r>
              <a:rPr lang="zh-CN" altLang="en-US" dirty="0"/>
              <a:t>语义触发，自动复制并获取选中内容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54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7CCD-A8FB-B569-9DD1-73FAA84BA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E59-DAB9-F0D6-98AE-E4C649BD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朗读</a:t>
            </a:r>
            <a:r>
              <a:rPr lang="en-US" altLang="zh-CN" dirty="0"/>
              <a:t>(</a:t>
            </a:r>
            <a:r>
              <a:rPr lang="zh-CN" altLang="en-US" dirty="0"/>
              <a:t>剪贴板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0845-C56C-BBB8-EF61-C55A808D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将需要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朗读的文本复制</a:t>
            </a:r>
            <a:r>
              <a:rPr lang="en-US" altLang="zh-CN" dirty="0"/>
              <a:t>/</a:t>
            </a:r>
            <a:r>
              <a:rPr lang="zh-CN" altLang="en-US" dirty="0"/>
              <a:t>选中</a:t>
            </a:r>
            <a:endParaRPr lang="en-US" dirty="0"/>
          </a:p>
          <a:p>
            <a:r>
              <a:rPr lang="en-US" dirty="0" err="1"/>
              <a:t>快捷键触发</a:t>
            </a:r>
            <a:r>
              <a:rPr lang="zh-CN" altLang="en-US" dirty="0"/>
              <a:t>，朗读选中内容。</a:t>
            </a:r>
            <a:endParaRPr lang="en-US" dirty="0"/>
          </a:p>
          <a:p>
            <a:r>
              <a:rPr lang="en-US" dirty="0" err="1"/>
              <a:t>语义触发</a:t>
            </a:r>
            <a:r>
              <a:rPr lang="zh-CN" altLang="en-US" dirty="0"/>
              <a:t>，朗读剪贴板内容。</a:t>
            </a:r>
            <a:endParaRPr lang="en-US" altLang="zh-CN" dirty="0"/>
          </a:p>
          <a:p>
            <a:r>
              <a:rPr lang="zh-CN" altLang="en-US" dirty="0"/>
              <a:t>语义触发，自动复制并朗读选中内容。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8368F-16D1-B10F-400D-FF4B485B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CBB1-F6F9-C3B6-080C-BB62F25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屏幕感知</a:t>
            </a:r>
            <a:r>
              <a:rPr lang="en-US" altLang="zh-CN" dirty="0"/>
              <a:t>(</a:t>
            </a:r>
            <a:r>
              <a:rPr lang="zh-CN" altLang="en-US" dirty="0"/>
              <a:t>全屏 </a:t>
            </a:r>
            <a:r>
              <a:rPr lang="en-US" altLang="zh-CN" dirty="0"/>
              <a:t>/</a:t>
            </a:r>
            <a:r>
              <a:rPr lang="zh-CN" altLang="en-US" dirty="0"/>
              <a:t> 剪贴板截图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7DB8-BD1E-7CC7-F7E4-F55BF7C5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全屏感知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语义触发</a:t>
            </a:r>
            <a:r>
              <a:rPr lang="zh-CN" altLang="en-US" dirty="0"/>
              <a:t>，</a:t>
            </a:r>
            <a:r>
              <a:rPr lang="en-US" dirty="0" err="1"/>
              <a:t>自动获取全屏截图</a:t>
            </a:r>
            <a:endParaRPr lang="en-US" dirty="0"/>
          </a:p>
          <a:p>
            <a:r>
              <a:rPr lang="en-US" dirty="0" err="1"/>
              <a:t>剪贴板截图</a:t>
            </a:r>
            <a:endParaRPr lang="en-US" dirty="0"/>
          </a:p>
          <a:p>
            <a:pPr lvl="1"/>
            <a:r>
              <a:rPr lang="en-US" dirty="0" err="1"/>
              <a:t>需要</a:t>
            </a:r>
            <a:r>
              <a:rPr lang="zh-CN" altLang="en-US" dirty="0"/>
              <a:t> </a:t>
            </a:r>
            <a:r>
              <a:rPr lang="en-US" altLang="zh-CN" dirty="0" err="1"/>
              <a:t>Snipaste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Cleanshot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等截图后自动复制的软件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1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128-36D5-6144-723B-26D65183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17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主动感知互动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C954-4F2D-A867-CF95-4AF20F2A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主动获取屏幕</a:t>
            </a:r>
            <a:endParaRPr lang="en-US" altLang="zh-CN" dirty="0"/>
          </a:p>
          <a:p>
            <a:r>
              <a:rPr lang="zh-CN" altLang="en-US" dirty="0"/>
              <a:t>判断是否进行主动互动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6375-2966-1E0B-5CEC-1ABE7D25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致谢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CF2B-70CD-357A-D3FB-6ADE615B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Yi-Ting Chiu</a:t>
            </a:r>
          </a:p>
          <a:p>
            <a:pPr lvl="1"/>
            <a:r>
              <a:rPr lang="zh-CN" altLang="en-US" dirty="0"/>
              <a:t>本项目基于大佬的 </a:t>
            </a:r>
            <a:r>
              <a:rPr lang="en-US" altLang="zh-CN" dirty="0">
                <a:hlinkClick r:id="rId2"/>
              </a:rPr>
              <a:t>https://github.com/t41372/Open-LLM-VTuber</a:t>
            </a:r>
            <a:r>
              <a:rPr lang="zh-CN" altLang="en-US" dirty="0"/>
              <a:t> 开发</a:t>
            </a:r>
            <a:endParaRPr lang="en-US" altLang="zh-CN" dirty="0"/>
          </a:p>
          <a:p>
            <a:pPr lvl="1"/>
            <a:r>
              <a:rPr lang="zh-CN" altLang="en-US" dirty="0"/>
              <a:t>本项目虽然功能比 </a:t>
            </a:r>
            <a:r>
              <a:rPr lang="en-US" altLang="zh-CN" dirty="0"/>
              <a:t>Open-LLM-</a:t>
            </a:r>
            <a:r>
              <a:rPr lang="en-US" altLang="zh-CN" dirty="0" err="1"/>
              <a:t>Vtuber</a:t>
            </a:r>
            <a:r>
              <a:rPr lang="zh-CN" altLang="en-US" dirty="0"/>
              <a:t> 多，但配置也更加麻烦，潜在的 </a:t>
            </a:r>
            <a:r>
              <a:rPr lang="en-US" altLang="zh-CN" dirty="0"/>
              <a:t>bug</a:t>
            </a:r>
            <a:r>
              <a:rPr lang="zh-CN" altLang="en-US" dirty="0"/>
              <a:t> 也会更多。</a:t>
            </a:r>
            <a:endParaRPr lang="en-US" altLang="zh-CN" dirty="0"/>
          </a:p>
          <a:p>
            <a:r>
              <a:rPr lang="en-US" altLang="zh-CN" dirty="0"/>
              <a:t>MNDIA</a:t>
            </a:r>
          </a:p>
          <a:p>
            <a:pPr lvl="1"/>
            <a:r>
              <a:rPr lang="zh-CN" altLang="en-US" dirty="0"/>
              <a:t>这位大佬 </a:t>
            </a:r>
            <a:r>
              <a:rPr lang="en-US" altLang="zh-CN" dirty="0" err="1"/>
              <a:t>bilibili</a:t>
            </a:r>
            <a:r>
              <a:rPr lang="zh-CN" altLang="en-US" dirty="0"/>
              <a:t> 账号已经注销，感谢他免费分享了本视频用作演示伊蕾娜的 </a:t>
            </a:r>
            <a:r>
              <a:rPr lang="en-US" altLang="zh-CN" dirty="0"/>
              <a:t>Live2D</a:t>
            </a:r>
            <a:r>
              <a:rPr lang="zh-CN" altLang="en-US" dirty="0"/>
              <a:t> 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43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308-AE7D-3E92-0E7E-6174F3E0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操作电脑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CDE4-F0E1-078B-16C9-FB8A7EFF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接入</a:t>
            </a:r>
            <a:r>
              <a:rPr lang="zh-CN" altLang="en-US" dirty="0"/>
              <a:t> </a:t>
            </a:r>
            <a:r>
              <a:rPr lang="en-US" altLang="zh-CN" dirty="0"/>
              <a:t>Claude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r>
              <a:rPr lang="en-US" dirty="0" err="1"/>
              <a:t>通过视觉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操控鼠标</a:t>
            </a:r>
            <a:r>
              <a:rPr lang="en-US" altLang="zh-CN" dirty="0"/>
              <a:t>/</a:t>
            </a:r>
            <a:r>
              <a:rPr lang="zh-CN" altLang="en-US" dirty="0"/>
              <a:t>键盘来操控电脑</a:t>
            </a:r>
            <a:endParaRPr lang="en-US" altLang="zh-CN" dirty="0"/>
          </a:p>
          <a:p>
            <a:r>
              <a:rPr lang="zh-CN" altLang="en-US" dirty="0"/>
              <a:t>可以操控键盘进行写作</a:t>
            </a:r>
            <a:r>
              <a:rPr lang="en-US" altLang="zh-CN" dirty="0"/>
              <a:t>/</a:t>
            </a:r>
            <a:r>
              <a:rPr lang="zh-CN" altLang="en-US" dirty="0"/>
              <a:t>编码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7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D42F-45A5-F45A-4639-AB17A86D4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6B60-9740-2948-707D-0ABC413E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聊天框对话 </a:t>
            </a:r>
            <a:r>
              <a:rPr lang="en-US" altLang="zh-CN" dirty="0"/>
              <a:t>+</a:t>
            </a:r>
            <a:r>
              <a:rPr lang="zh-CN" altLang="en-US" dirty="0"/>
              <a:t> 消息记录 </a:t>
            </a:r>
            <a:r>
              <a:rPr lang="en-US" altLang="zh-CN" dirty="0"/>
              <a:t>(TODO)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00E6-976C-AB5B-31AF-4A13D4C4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 </a:t>
            </a:r>
            <a:r>
              <a:rPr lang="en-US" altLang="zh-CN" dirty="0" err="1"/>
              <a:t>CharaterAI</a:t>
            </a:r>
            <a:r>
              <a:rPr lang="zh-CN" altLang="en-US" dirty="0"/>
              <a:t> 的对话</a:t>
            </a:r>
            <a:endParaRPr lang="en-US" altLang="zh-CN" dirty="0"/>
          </a:p>
          <a:p>
            <a:pPr lvl="1"/>
            <a:r>
              <a:rPr lang="zh-CN" altLang="en-US" dirty="0"/>
              <a:t>可查看历史消息记录</a:t>
            </a:r>
            <a:endParaRPr lang="en-US" altLang="zh-CN" dirty="0"/>
          </a:p>
          <a:p>
            <a:pPr lvl="1"/>
            <a:r>
              <a:rPr lang="zh-CN" altLang="en-US" dirty="0"/>
              <a:t>可以发送文本或图片</a:t>
            </a:r>
            <a:endParaRPr lang="en-US" altLang="zh-CN" dirty="0"/>
          </a:p>
          <a:p>
            <a:r>
              <a:rPr lang="zh-CN" altLang="en-US" dirty="0"/>
              <a:t>可选择是否 </a:t>
            </a:r>
            <a:r>
              <a:rPr lang="en-US" altLang="zh-CN" dirty="0"/>
              <a:t>Live2D+</a:t>
            </a:r>
            <a:r>
              <a:rPr lang="zh-CN" altLang="en-US" dirty="0"/>
              <a:t>语音 演绎回复</a:t>
            </a:r>
            <a:endParaRPr lang="en-US" altLang="zh-CN" dirty="0"/>
          </a:p>
          <a:p>
            <a:r>
              <a:rPr lang="zh-CN" altLang="en-US" dirty="0"/>
              <a:t>聊天框模式支持所有功能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38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88EE6-59BB-69D0-6FBF-B17A5046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8B37-2C62-82E7-16E2-67B5D9E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主题对话 </a:t>
            </a:r>
            <a:r>
              <a:rPr lang="en-US" altLang="zh-CN" dirty="0"/>
              <a:t>(TOD)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B5D7-4AB7-5F88-DBED-2EFD47E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089FB-50A1-A4CE-FCB3-75528FA2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7271-877A-57C6-D105-4F07B7CC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21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多人模式 </a:t>
            </a:r>
            <a:r>
              <a:rPr lang="en-US" altLang="zh-CN" dirty="0"/>
              <a:t>(TODO)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089-AF8D-F6FF-D5CD-6B38B8C9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7790-B15F-4328-BD37-F710F7B4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特点</a:t>
            </a:r>
            <a:r>
              <a:rPr lang="en-US" altLang="zh-CN" dirty="0"/>
              <a:t>/</a:t>
            </a:r>
            <a:r>
              <a:rPr lang="zh-CN" altLang="en-US" dirty="0"/>
              <a:t>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8F0E-BE27-3BCA-4693-B5440461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多平台支持</a:t>
            </a:r>
            <a:endParaRPr lang="en-US" dirty="0"/>
          </a:p>
          <a:p>
            <a:pPr lvl="1"/>
            <a:r>
              <a:rPr lang="en-US" altLang="zh-CN" dirty="0"/>
              <a:t>Windows,</a:t>
            </a:r>
            <a:r>
              <a:rPr lang="zh-CN" altLang="en-US" dirty="0"/>
              <a:t> </a:t>
            </a:r>
            <a:r>
              <a:rPr lang="en-US" altLang="zh-CN" dirty="0"/>
              <a:t>Mac,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</a:p>
          <a:p>
            <a:pPr lvl="1"/>
            <a:r>
              <a:rPr lang="en-US" altLang="zh-CN" dirty="0"/>
              <a:t>(Web)</a:t>
            </a:r>
            <a:r>
              <a:rPr lang="zh-CN" altLang="en-US" dirty="0"/>
              <a:t> </a:t>
            </a:r>
            <a:r>
              <a:rPr lang="en-US" altLang="zh-CN" dirty="0"/>
              <a:t>Android,</a:t>
            </a:r>
            <a:r>
              <a:rPr lang="zh-CN" altLang="en-US" dirty="0"/>
              <a:t> </a:t>
            </a:r>
            <a:r>
              <a:rPr lang="en-US" altLang="zh-CN" dirty="0"/>
              <a:t>IOS</a:t>
            </a:r>
            <a:r>
              <a:rPr lang="zh-CN" altLang="en-US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HarmonyOS</a:t>
            </a:r>
            <a:endParaRPr lang="en-US" dirty="0"/>
          </a:p>
          <a:p>
            <a:r>
              <a:rPr lang="en-US" dirty="0" err="1"/>
              <a:t>灵活配置</a:t>
            </a:r>
            <a:endParaRPr lang="en-US" dirty="0"/>
          </a:p>
          <a:p>
            <a:pPr lvl="1"/>
            <a:r>
              <a:rPr lang="en-US" dirty="0" err="1"/>
              <a:t>可自由开启</a:t>
            </a:r>
            <a:r>
              <a:rPr lang="en-US" altLang="zh-CN" dirty="0"/>
              <a:t> / </a:t>
            </a:r>
            <a:r>
              <a:rPr lang="en-US" dirty="0" err="1"/>
              <a:t>关闭功能</a:t>
            </a:r>
            <a:endParaRPr lang="en-US" dirty="0"/>
          </a:p>
          <a:p>
            <a:pPr lvl="1"/>
            <a:r>
              <a:rPr lang="en-US" dirty="0" err="1"/>
              <a:t>可自由选择</a:t>
            </a:r>
            <a:r>
              <a:rPr lang="zh-CN" altLang="en-US" dirty="0"/>
              <a:t> </a:t>
            </a:r>
            <a:r>
              <a:rPr lang="en-US" altLang="zh-CN" dirty="0"/>
              <a:t>LLM,</a:t>
            </a:r>
            <a:r>
              <a:rPr lang="zh-CN" altLang="en-US" dirty="0"/>
              <a:t> </a:t>
            </a:r>
            <a:r>
              <a:rPr lang="en-US" altLang="zh-CN" dirty="0"/>
              <a:t>ASR,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方案</a:t>
            </a:r>
            <a:r>
              <a:rPr lang="en-US" altLang="zh-CN" dirty="0"/>
              <a:t>,</a:t>
            </a:r>
            <a:r>
              <a:rPr lang="zh-CN" altLang="en-US" dirty="0"/>
              <a:t>支持完全本地化运行</a:t>
            </a:r>
            <a:endParaRPr lang="en-US" altLang="zh-CN" dirty="0"/>
          </a:p>
          <a:p>
            <a:r>
              <a:rPr lang="en-US" dirty="0" err="1"/>
              <a:t>无感体验</a:t>
            </a:r>
            <a:endParaRPr lang="en-US" dirty="0"/>
          </a:p>
          <a:p>
            <a:pPr lvl="1"/>
            <a:r>
              <a:rPr lang="en-US" dirty="0" err="1"/>
              <a:t>专注日常陪伴的无缝体验</a:t>
            </a:r>
            <a:endParaRPr lang="en-US" dirty="0"/>
          </a:p>
          <a:p>
            <a:r>
              <a:rPr lang="en-US" dirty="0" err="1"/>
              <a:t>可扩展性强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0621-7A1C-E2E8-B1BB-5DA637658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203-A8A6-7D5B-C0D2-F6ECC56C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</a:t>
            </a:r>
            <a:r>
              <a:rPr lang="en-US" altLang="zh-CN" dirty="0"/>
              <a:t>top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22B3-975E-A2DA-01F4-D0622063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桌宠</a:t>
            </a:r>
            <a:endParaRPr lang="en-US" dirty="0"/>
          </a:p>
          <a:p>
            <a:pPr lvl="1"/>
            <a:r>
              <a:rPr lang="en-US" dirty="0" err="1"/>
              <a:t>随意拖动</a:t>
            </a:r>
            <a:endParaRPr lang="en-US" dirty="0"/>
          </a:p>
          <a:p>
            <a:pPr lvl="1"/>
            <a:r>
              <a:rPr lang="en-US" dirty="0" err="1"/>
              <a:t>可调节大小和透明度</a:t>
            </a:r>
            <a:endParaRPr lang="en-US" dirty="0"/>
          </a:p>
          <a:p>
            <a:pPr lvl="1"/>
            <a:r>
              <a:rPr lang="en-US" dirty="0" err="1"/>
              <a:t>可设置鼠标跟随</a:t>
            </a:r>
            <a:endParaRPr lang="en-US" dirty="0"/>
          </a:p>
          <a:p>
            <a:pPr lvl="1"/>
            <a:r>
              <a:rPr lang="en-US" dirty="0" err="1"/>
              <a:t>不影响电脑使用</a:t>
            </a:r>
            <a:endParaRPr lang="en-US" dirty="0"/>
          </a:p>
          <a:p>
            <a:pPr lvl="1"/>
            <a:r>
              <a:rPr lang="en-US" dirty="0" err="1"/>
              <a:t>右键轻松设置</a:t>
            </a:r>
            <a:endParaRPr lang="en-US" dirty="0"/>
          </a:p>
          <a:p>
            <a:pPr lvl="1"/>
            <a:r>
              <a:rPr lang="en-US" dirty="0" err="1"/>
              <a:t>支持</a:t>
            </a:r>
            <a:r>
              <a:rPr lang="zh-CN" altLang="en-US" dirty="0"/>
              <a:t> </a:t>
            </a:r>
            <a:r>
              <a:rPr lang="en-US" altLang="zh-CN" dirty="0"/>
              <a:t>Windows/Mac</a:t>
            </a:r>
            <a:r>
              <a:rPr lang="zh-CN" altLang="en-US" dirty="0"/>
              <a:t> 部署使用</a:t>
            </a:r>
          </a:p>
          <a:p>
            <a:pPr lvl="1"/>
            <a:r>
              <a:rPr lang="zh-CN" altLang="en-US" dirty="0"/>
              <a:t>支持全部功能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3511-4655-3F7F-8C74-8EC5091E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09E2-52E1-184E-6DBE-7B4D8DF9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网页</a:t>
            </a:r>
            <a:endParaRPr lang="en-US" dirty="0"/>
          </a:p>
          <a:p>
            <a:pPr lvl="1"/>
            <a:r>
              <a:rPr lang="en-US" dirty="0" err="1"/>
              <a:t>随意拖动</a:t>
            </a:r>
            <a:endParaRPr lang="en-US" dirty="0"/>
          </a:p>
          <a:p>
            <a:pPr lvl="1"/>
            <a:r>
              <a:rPr lang="en-US" dirty="0" err="1"/>
              <a:t>可在</a:t>
            </a:r>
            <a:r>
              <a:rPr lang="zh-CN" altLang="en-US" dirty="0"/>
              <a:t> </a:t>
            </a:r>
            <a:r>
              <a:rPr lang="en-US" altLang="zh-CN" dirty="0"/>
              <a:t>Mac/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 上部署</a:t>
            </a:r>
            <a:endParaRPr lang="en-US" altLang="zh-CN" dirty="0"/>
          </a:p>
          <a:p>
            <a:pPr lvl="1"/>
            <a:r>
              <a:rPr lang="en-US" dirty="0" err="1"/>
              <a:t>可在任何设备上使用</a:t>
            </a:r>
            <a:endParaRPr lang="en-US" dirty="0"/>
          </a:p>
          <a:p>
            <a:pPr lvl="1"/>
            <a:r>
              <a:rPr lang="en-US" dirty="0" err="1"/>
              <a:t>仅支持少部分功能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2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DC6B-9C7C-04D9-5EEE-0ACC00AB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3A9F-049F-EA5A-84E7-B86B0D4A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1,2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人物 </a:t>
            </a:r>
            <a:r>
              <a:rPr lang="en-US" altLang="zh-CN" dirty="0"/>
              <a:t>(Prompt/Live2D)</a:t>
            </a:r>
            <a:r>
              <a:rPr lang="zh-CN" altLang="en-US" dirty="0"/>
              <a:t> 自定义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4EB2-8DB5-BFFB-D8DE-D68F01E3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可以自由设定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r>
              <a:rPr lang="zh-CN" altLang="en-US" dirty="0"/>
              <a:t> 和 </a:t>
            </a:r>
            <a:r>
              <a:rPr lang="en-US" altLang="zh-CN" dirty="0"/>
              <a:t>Live2D</a:t>
            </a:r>
            <a:r>
              <a:rPr lang="zh-CN" altLang="en-US" dirty="0"/>
              <a:t> 模型</a:t>
            </a:r>
            <a:endParaRPr lang="en-US" altLang="zh-CN" dirty="0"/>
          </a:p>
          <a:p>
            <a:r>
              <a:rPr lang="zh-CN" altLang="en-US" dirty="0"/>
              <a:t>可以在启动后无缝切换 </a:t>
            </a:r>
            <a:r>
              <a:rPr lang="en-US" altLang="zh-CN" dirty="0"/>
              <a:t>Prompt</a:t>
            </a:r>
            <a:r>
              <a:rPr lang="zh-CN" altLang="en-US" dirty="0"/>
              <a:t> 和 </a:t>
            </a:r>
            <a:r>
              <a:rPr lang="en-US" altLang="zh-CN" dirty="0"/>
              <a:t>Live2D</a:t>
            </a:r>
            <a:r>
              <a:rPr lang="zh-CN" altLang="en-US" dirty="0"/>
              <a:t> 模型</a:t>
            </a:r>
            <a:endParaRPr lang="en-US" altLang="zh-CN" dirty="0"/>
          </a:p>
          <a:p>
            <a:r>
              <a:rPr lang="zh-CN" altLang="en-US" dirty="0"/>
              <a:t>目前支持：伊蕾娜</a:t>
            </a:r>
            <a:endParaRPr lang="en-US" altLang="zh-CN" dirty="0"/>
          </a:p>
          <a:p>
            <a:r>
              <a:rPr lang="zh-CN" altLang="en-US" dirty="0"/>
              <a:t>将要支持：流萤、芙宁娜、纳西妲</a:t>
            </a:r>
            <a:endParaRPr lang="en-US" altLang="zh-CN" dirty="0"/>
          </a:p>
          <a:p>
            <a:r>
              <a:rPr lang="zh-CN" altLang="en-US" dirty="0"/>
              <a:t>未来考虑集成创意工坊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2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B35F-2959-D65D-A120-480B0E2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 LLM </a:t>
            </a:r>
            <a:r>
              <a:rPr lang="zh-CN" altLang="en-US" dirty="0"/>
              <a:t>接入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3FB7-2F47-2B76-74BE-85E34A21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endParaRPr lang="en-US" dirty="0"/>
          </a:p>
          <a:p>
            <a:pPr lvl="1"/>
            <a:r>
              <a:rPr lang="en-US" dirty="0" err="1"/>
              <a:t>支持任意兼容</a:t>
            </a:r>
            <a:r>
              <a:rPr lang="zh-CN" altLang="en-US" dirty="0"/>
              <a:t> </a:t>
            </a:r>
            <a:r>
              <a:rPr lang="en-US" altLang="zh-CN" dirty="0"/>
              <a:t>OpenAI-API</a:t>
            </a:r>
            <a:r>
              <a:rPr lang="zh-CN" altLang="en-US" dirty="0"/>
              <a:t> 的 </a:t>
            </a:r>
            <a:r>
              <a:rPr lang="en-US" altLang="zh-CN" dirty="0"/>
              <a:t>LLM</a:t>
            </a:r>
          </a:p>
          <a:p>
            <a:pPr lvl="1"/>
            <a:r>
              <a:rPr lang="zh-CN" altLang="en-US" dirty="0"/>
              <a:t>可本地部署开源模型</a:t>
            </a:r>
            <a:endParaRPr lang="en-US" altLang="zh-CN" dirty="0"/>
          </a:p>
          <a:p>
            <a:pPr lvl="1"/>
            <a:r>
              <a:rPr lang="en-US" altLang="zh-CN" dirty="0"/>
              <a:t>GPT,</a:t>
            </a:r>
            <a:r>
              <a:rPr lang="zh-CN" altLang="en-US" dirty="0"/>
              <a:t> </a:t>
            </a:r>
            <a:r>
              <a:rPr lang="en-US" altLang="zh-CN" dirty="0"/>
              <a:t>Llama,</a:t>
            </a:r>
            <a:r>
              <a:rPr lang="zh-CN" altLang="en-US" dirty="0"/>
              <a:t> </a:t>
            </a:r>
            <a:r>
              <a:rPr lang="en-US" altLang="zh-CN" dirty="0"/>
              <a:t>Gemini,</a:t>
            </a:r>
            <a:r>
              <a:rPr lang="zh-CN" altLang="en-US" dirty="0"/>
              <a:t> </a:t>
            </a:r>
            <a:r>
              <a:rPr lang="en-US" altLang="zh-CN" dirty="0" err="1"/>
              <a:t>Qwen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Deepseek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Mixtral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MemGPT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Mem0</a:t>
            </a:r>
          </a:p>
          <a:p>
            <a:pPr lvl="1"/>
            <a:r>
              <a:rPr lang="zh-CN" altLang="en-US" dirty="0"/>
              <a:t>长期记忆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4512-8F18-6FDC-F716-22E7BE7C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B54A-B804-40F4-CFED-AACA765E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语音识别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8AA1-5123-9FBC-B0F1-FF2FF992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 </a:t>
            </a:r>
            <a:r>
              <a:rPr lang="en-US" altLang="zh-CN" dirty="0"/>
              <a:t>ASR</a:t>
            </a:r>
          </a:p>
          <a:p>
            <a:pPr lvl="1"/>
            <a:r>
              <a:rPr lang="en-US" altLang="zh-CN" dirty="0"/>
              <a:t>Whisper,</a:t>
            </a:r>
            <a:r>
              <a:rPr lang="zh-CN" altLang="en-US" dirty="0"/>
              <a:t> </a:t>
            </a:r>
            <a:r>
              <a:rPr lang="en-US" altLang="zh-CN" dirty="0"/>
              <a:t>Faster-Whisper</a:t>
            </a:r>
            <a:r>
              <a:rPr lang="zh-CN" altLang="en-US" dirty="0"/>
              <a:t> </a:t>
            </a:r>
            <a:r>
              <a:rPr lang="en-US" altLang="zh-CN" dirty="0"/>
              <a:t>(Windows)</a:t>
            </a:r>
          </a:p>
          <a:p>
            <a:pPr lvl="1"/>
            <a:r>
              <a:rPr lang="en-US" altLang="zh-CN" dirty="0"/>
              <a:t>Whisper</a:t>
            </a:r>
            <a:r>
              <a:rPr lang="zh-CN" altLang="en-US" dirty="0"/>
              <a:t> </a:t>
            </a:r>
            <a:r>
              <a:rPr lang="en-US" altLang="zh-CN" dirty="0"/>
              <a:t>(CPP)</a:t>
            </a:r>
          </a:p>
          <a:p>
            <a:pPr lvl="1"/>
            <a:r>
              <a:rPr lang="en-US" altLang="zh-CN" dirty="0" err="1"/>
              <a:t>FunASR</a:t>
            </a:r>
            <a:endParaRPr lang="en-US" altLang="zh-CN" dirty="0"/>
          </a:p>
          <a:p>
            <a:r>
              <a:rPr lang="zh-CN" altLang="en-US" dirty="0"/>
              <a:t>在线 </a:t>
            </a:r>
            <a:r>
              <a:rPr lang="en-US" altLang="zh-CN" dirty="0"/>
              <a:t>ASR</a:t>
            </a:r>
          </a:p>
          <a:p>
            <a:pPr lvl="1"/>
            <a:r>
              <a:rPr lang="en-US" altLang="zh-CN" dirty="0" err="1"/>
              <a:t>AzureASR</a:t>
            </a:r>
            <a:endParaRPr lang="en-US" altLang="zh-CN" dirty="0"/>
          </a:p>
          <a:p>
            <a:pPr lvl="1"/>
            <a:r>
              <a:rPr lang="en-US" altLang="zh-CN" dirty="0" err="1"/>
              <a:t>GroqWhisperASR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E4FF-7935-2662-8B89-72802A71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BF1-54A7-C868-3267-E85CC9A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功能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 </a:t>
            </a:r>
            <a:r>
              <a:rPr lang="en-US" altLang="zh-CN" dirty="0"/>
              <a:t>–</a:t>
            </a:r>
            <a:r>
              <a:rPr lang="zh-CN" altLang="en-US" dirty="0"/>
              <a:t> 语音合成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EAA1-B9C2-C9CC-11E7-C011AE7F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本地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</a:p>
          <a:p>
            <a:pPr lvl="1"/>
            <a:r>
              <a:rPr lang="en-US" dirty="0"/>
              <a:t>pytts</a:t>
            </a:r>
            <a:r>
              <a:rPr lang="en-US" altLang="zh-CN" dirty="0"/>
              <a:t>x3TTS,</a:t>
            </a:r>
            <a:r>
              <a:rPr lang="zh-CN" altLang="en-US" dirty="0"/>
              <a:t> </a:t>
            </a:r>
            <a:r>
              <a:rPr lang="en-US" altLang="zh-CN" dirty="0" err="1"/>
              <a:t>meloTTS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barkTTS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cosyvoiceTTS</a:t>
            </a:r>
            <a:endParaRPr lang="en-US" altLang="zh-CN" dirty="0"/>
          </a:p>
          <a:p>
            <a:pPr lvl="1"/>
            <a:r>
              <a:rPr lang="en-US" altLang="zh-CN" dirty="0" err="1"/>
              <a:t>GPTSoVITS</a:t>
            </a:r>
            <a:r>
              <a:rPr lang="zh-CN" altLang="en-US" dirty="0"/>
              <a:t> 克隆喜欢人物的声音</a:t>
            </a:r>
            <a:endParaRPr lang="en-US" altLang="zh-CN" dirty="0"/>
          </a:p>
          <a:p>
            <a:r>
              <a:rPr lang="zh-CN" altLang="en-US" dirty="0"/>
              <a:t>在线 </a:t>
            </a:r>
            <a:r>
              <a:rPr lang="en-US" altLang="zh-CN" dirty="0"/>
              <a:t>TTS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AzureTTS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edgeTTS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18460</TotalTime>
  <Words>632</Words>
  <Application>Microsoft Macintosh PowerPoint</Application>
  <PresentationFormat>Widescreen</PresentationFormat>
  <Paragraphs>119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LLM-Live2D-Desktop-Assistant (YourElaina) </vt:lpstr>
      <vt:lpstr>致谢</vt:lpstr>
      <vt:lpstr>特点/优势</vt:lpstr>
      <vt:lpstr>Desktop 模式</vt:lpstr>
      <vt:lpstr>Web 模式</vt:lpstr>
      <vt:lpstr>功能 1,2  –  人物 (Prompt/Live2D) 自定义</vt:lpstr>
      <vt:lpstr>功能 3  –  LLM 接入</vt:lpstr>
      <vt:lpstr>功能 4  –  语音识别</vt:lpstr>
      <vt:lpstr>功能 5  – 语音合成</vt:lpstr>
      <vt:lpstr>功能 6  – 翻译 / 多语言对话 / 双语字幕</vt:lpstr>
      <vt:lpstr>功能 7,8  –  Live2D 嘴型同步 +表情同步</vt:lpstr>
      <vt:lpstr>功能 9  –  Live2D  闲置动作</vt:lpstr>
      <vt:lpstr>功能 10  – 语音打断</vt:lpstr>
      <vt:lpstr>功能 11,12  – 自动休眠 + 语音唤醒</vt:lpstr>
      <vt:lpstr>功能 13  - 唱歌</vt:lpstr>
      <vt:lpstr>功能 14 –文字输入(剪贴板)</vt:lpstr>
      <vt:lpstr>功能 15 – 朗读(剪贴板)</vt:lpstr>
      <vt:lpstr>功能 16 – 屏幕感知(全屏 / 剪贴板截图)</vt:lpstr>
      <vt:lpstr>功能 17  – 主动感知互动</vt:lpstr>
      <vt:lpstr>功能 18 – 操作电脑</vt:lpstr>
      <vt:lpstr>功能 19 – 聊天框对话 + 消息记录 (TODO)</vt:lpstr>
      <vt:lpstr>功能 20 – 主题对话 (TOD)</vt:lpstr>
      <vt:lpstr>功能 21 – 多人模式 (TODO)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Ethane [Student]</dc:creator>
  <cp:lastModifiedBy>LI, Ethane [Student]</cp:lastModifiedBy>
  <cp:revision>5</cp:revision>
  <dcterms:created xsi:type="dcterms:W3CDTF">2024-10-25T04:41:10Z</dcterms:created>
  <dcterms:modified xsi:type="dcterms:W3CDTF">2024-11-13T04:18:58Z</dcterms:modified>
</cp:coreProperties>
</file>