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280" r:id="rId3"/>
    <p:sldId id="3282" r:id="rId5"/>
    <p:sldId id="3225" r:id="rId6"/>
    <p:sldId id="3231" r:id="rId7"/>
    <p:sldId id="3222" r:id="rId8"/>
    <p:sldId id="3227" r:id="rId9"/>
    <p:sldId id="3228" r:id="rId10"/>
    <p:sldId id="3224" r:id="rId11"/>
    <p:sldId id="3226" r:id="rId12"/>
    <p:sldId id="3229" r:id="rId13"/>
    <p:sldId id="3230" r:id="rId14"/>
    <p:sldId id="3245" r:id="rId15"/>
    <p:sldId id="3293" r:id="rId16"/>
    <p:sldId id="3294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688"/>
    <a:srgbClr val="AC7D00"/>
    <a:srgbClr val="6B1686"/>
    <a:srgbClr val="0B54A2"/>
    <a:srgbClr val="0E70D8"/>
    <a:srgbClr val="298EC0"/>
    <a:srgbClr val="26A244"/>
    <a:srgbClr val="900000"/>
    <a:srgbClr val="0F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2" autoAdjust="0"/>
    <p:restoredTop sz="92986" autoAdjust="0"/>
  </p:normalViewPr>
  <p:slideViewPr>
    <p:cSldViewPr>
      <p:cViewPr>
        <p:scale>
          <a:sx n="50" d="100"/>
          <a:sy n="50" d="100"/>
        </p:scale>
        <p:origin x="-468" y="-1698"/>
      </p:cViewPr>
      <p:guideLst>
        <p:guide orient="horz" pos="368"/>
        <p:guide orient="horz" pos="4133"/>
        <p:guide pos="4050"/>
        <p:guide pos="7588"/>
        <p:guide pos="397"/>
        <p:guide pos="137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159508" y="-9144"/>
            <a:ext cx="5736860" cy="2858201"/>
          </a:xfrm>
          <a:custGeom>
            <a:avLst/>
            <a:gdLst>
              <a:gd name="T0" fmla="*/ 0 w 2546"/>
              <a:gd name="T1" fmla="*/ 0 h 1267"/>
              <a:gd name="T2" fmla="*/ 2546 w 2546"/>
              <a:gd name="T3" fmla="*/ 0 h 1267"/>
              <a:gd name="T4" fmla="*/ 1268 w 2546"/>
              <a:gd name="T5" fmla="*/ 1267 h 1267"/>
              <a:gd name="T6" fmla="*/ 0 w 2546"/>
              <a:gd name="T7" fmla="*/ 0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6" h="1267">
                <a:moveTo>
                  <a:pt x="0" y="0"/>
                </a:moveTo>
                <a:lnTo>
                  <a:pt x="2546" y="0"/>
                </a:lnTo>
                <a:lnTo>
                  <a:pt x="1268" y="126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9868871" y="-9144"/>
            <a:ext cx="3005880" cy="2889783"/>
          </a:xfrm>
          <a:custGeom>
            <a:avLst/>
            <a:gdLst>
              <a:gd name="T0" fmla="*/ 566 w 1334"/>
              <a:gd name="T1" fmla="*/ 0 h 1281"/>
              <a:gd name="T2" fmla="*/ 1334 w 1334"/>
              <a:gd name="T3" fmla="*/ 0 h 1281"/>
              <a:gd name="T4" fmla="*/ 1334 w 1334"/>
              <a:gd name="T5" fmla="*/ 665 h 1281"/>
              <a:gd name="T6" fmla="*/ 718 w 1334"/>
              <a:gd name="T7" fmla="*/ 1281 h 1281"/>
              <a:gd name="T8" fmla="*/ 0 w 1334"/>
              <a:gd name="T9" fmla="*/ 566 h 1281"/>
              <a:gd name="T10" fmla="*/ 566 w 1334"/>
              <a:gd name="T11" fmla="*/ 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4" h="1281">
                <a:moveTo>
                  <a:pt x="566" y="0"/>
                </a:moveTo>
                <a:lnTo>
                  <a:pt x="1334" y="0"/>
                </a:lnTo>
                <a:lnTo>
                  <a:pt x="1334" y="665"/>
                </a:lnTo>
                <a:lnTo>
                  <a:pt x="718" y="1281"/>
                </a:lnTo>
                <a:lnTo>
                  <a:pt x="0" y="566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8142855" y="1378221"/>
            <a:ext cx="3233462" cy="3232677"/>
          </a:xfrm>
          <a:custGeom>
            <a:avLst/>
            <a:gdLst>
              <a:gd name="T0" fmla="*/ 718 w 1435"/>
              <a:gd name="T1" fmla="*/ 0 h 1433"/>
              <a:gd name="T2" fmla="*/ 1435 w 1435"/>
              <a:gd name="T3" fmla="*/ 715 h 1433"/>
              <a:gd name="T4" fmla="*/ 718 w 1435"/>
              <a:gd name="T5" fmla="*/ 1433 h 1433"/>
              <a:gd name="T6" fmla="*/ 0 w 1435"/>
              <a:gd name="T7" fmla="*/ 715 h 1433"/>
              <a:gd name="T8" fmla="*/ 718 w 1435"/>
              <a:gd name="T9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5" h="1433">
                <a:moveTo>
                  <a:pt x="718" y="0"/>
                </a:moveTo>
                <a:lnTo>
                  <a:pt x="1435" y="715"/>
                </a:lnTo>
                <a:lnTo>
                  <a:pt x="718" y="1433"/>
                </a:lnTo>
                <a:lnTo>
                  <a:pt x="0" y="715"/>
                </a:lnTo>
                <a:lnTo>
                  <a:pt x="71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6419094" y="3101714"/>
            <a:ext cx="3231208" cy="3232677"/>
          </a:xfrm>
          <a:custGeom>
            <a:avLst/>
            <a:gdLst>
              <a:gd name="T0" fmla="*/ 718 w 1434"/>
              <a:gd name="T1" fmla="*/ 0 h 1433"/>
              <a:gd name="T2" fmla="*/ 1434 w 1434"/>
              <a:gd name="T3" fmla="*/ 717 h 1433"/>
              <a:gd name="T4" fmla="*/ 718 w 1434"/>
              <a:gd name="T5" fmla="*/ 1433 h 1433"/>
              <a:gd name="T6" fmla="*/ 0 w 1434"/>
              <a:gd name="T7" fmla="*/ 717 h 1433"/>
              <a:gd name="T8" fmla="*/ 718 w 1434"/>
              <a:gd name="T9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4" h="1433">
                <a:moveTo>
                  <a:pt x="718" y="0"/>
                </a:moveTo>
                <a:lnTo>
                  <a:pt x="1434" y="717"/>
                </a:lnTo>
                <a:lnTo>
                  <a:pt x="718" y="1433"/>
                </a:lnTo>
                <a:lnTo>
                  <a:pt x="0" y="717"/>
                </a:lnTo>
                <a:lnTo>
                  <a:pt x="718" y="0"/>
                </a:lnTo>
                <a:close/>
              </a:path>
            </a:pathLst>
          </a:custGeom>
          <a:blipFill dpi="0" rotWithShape="1">
            <a:blip r:embed="rId2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4695331" y="4829718"/>
            <a:ext cx="3231208" cy="2409280"/>
          </a:xfrm>
          <a:custGeom>
            <a:avLst/>
            <a:gdLst>
              <a:gd name="T0" fmla="*/ 716 w 1434"/>
              <a:gd name="T1" fmla="*/ 0 h 1068"/>
              <a:gd name="T2" fmla="*/ 1434 w 1434"/>
              <a:gd name="T3" fmla="*/ 716 h 1068"/>
              <a:gd name="T4" fmla="*/ 1081 w 1434"/>
              <a:gd name="T5" fmla="*/ 1068 h 1068"/>
              <a:gd name="T6" fmla="*/ 351 w 1434"/>
              <a:gd name="T7" fmla="*/ 1068 h 1068"/>
              <a:gd name="T8" fmla="*/ 0 w 1434"/>
              <a:gd name="T9" fmla="*/ 716 h 1068"/>
              <a:gd name="T10" fmla="*/ 716 w 1434"/>
              <a:gd name="T11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4" h="1068">
                <a:moveTo>
                  <a:pt x="716" y="0"/>
                </a:moveTo>
                <a:lnTo>
                  <a:pt x="1434" y="716"/>
                </a:lnTo>
                <a:lnTo>
                  <a:pt x="1081" y="1068"/>
                </a:lnTo>
                <a:lnTo>
                  <a:pt x="351" y="1068"/>
                </a:lnTo>
                <a:lnTo>
                  <a:pt x="0" y="716"/>
                </a:lnTo>
                <a:lnTo>
                  <a:pt x="7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9877884" y="3110737"/>
            <a:ext cx="2996867" cy="3230421"/>
          </a:xfrm>
          <a:custGeom>
            <a:avLst/>
            <a:gdLst>
              <a:gd name="T0" fmla="*/ 716 w 1330"/>
              <a:gd name="T1" fmla="*/ 0 h 1432"/>
              <a:gd name="T2" fmla="*/ 1330 w 1330"/>
              <a:gd name="T3" fmla="*/ 614 h 1432"/>
              <a:gd name="T4" fmla="*/ 1330 w 1330"/>
              <a:gd name="T5" fmla="*/ 820 h 1432"/>
              <a:gd name="T6" fmla="*/ 716 w 1330"/>
              <a:gd name="T7" fmla="*/ 1432 h 1432"/>
              <a:gd name="T8" fmla="*/ 0 w 1330"/>
              <a:gd name="T9" fmla="*/ 717 h 1432"/>
              <a:gd name="T10" fmla="*/ 716 w 1330"/>
              <a:gd name="T11" fmla="*/ 0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0" h="1432">
                <a:moveTo>
                  <a:pt x="716" y="0"/>
                </a:moveTo>
                <a:lnTo>
                  <a:pt x="1330" y="614"/>
                </a:lnTo>
                <a:lnTo>
                  <a:pt x="1330" y="820"/>
                </a:lnTo>
                <a:lnTo>
                  <a:pt x="716" y="1432"/>
                </a:lnTo>
                <a:lnTo>
                  <a:pt x="0" y="717"/>
                </a:lnTo>
                <a:lnTo>
                  <a:pt x="716" y="0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96900" y="5088981"/>
            <a:ext cx="575631" cy="575631"/>
            <a:chOff x="6141453" y="5704664"/>
            <a:chExt cx="575844" cy="575844"/>
          </a:xfrm>
        </p:grpSpPr>
        <p:sp>
          <p:nvSpPr>
            <p:cNvPr id="13" name="椭圆 12"/>
            <p:cNvSpPr/>
            <p:nvPr/>
          </p:nvSpPr>
          <p:spPr>
            <a:xfrm>
              <a:off x="6141453" y="5704664"/>
              <a:ext cx="575844" cy="5758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稻壳儿小白白(http://dwz.cn/Wu2UP)"/>
            <p:cNvSpPr/>
            <p:nvPr/>
          </p:nvSpPr>
          <p:spPr bwMode="auto">
            <a:xfrm>
              <a:off x="6242699" y="5735210"/>
              <a:ext cx="373352" cy="537427"/>
            </a:xfrm>
            <a:custGeom>
              <a:avLst/>
              <a:gdLst>
                <a:gd name="T0" fmla="*/ 282261040 w 443"/>
                <a:gd name="T1" fmla="*/ 237742896 h 634"/>
                <a:gd name="T2" fmla="*/ 282261040 w 443"/>
                <a:gd name="T3" fmla="*/ 237742896 h 634"/>
                <a:gd name="T4" fmla="*/ 254162236 w 443"/>
                <a:gd name="T5" fmla="*/ 237742896 h 634"/>
                <a:gd name="T6" fmla="*/ 141130120 w 443"/>
                <a:gd name="T7" fmla="*/ 332711130 h 634"/>
                <a:gd name="T8" fmla="*/ 28098004 w 443"/>
                <a:gd name="T9" fmla="*/ 237742896 h 634"/>
                <a:gd name="T10" fmla="*/ 0 w 443"/>
                <a:gd name="T11" fmla="*/ 237742896 h 634"/>
                <a:gd name="T12" fmla="*/ 131551818 w 443"/>
                <a:gd name="T13" fmla="*/ 352092354 h 634"/>
                <a:gd name="T14" fmla="*/ 131551818 w 443"/>
                <a:gd name="T15" fmla="*/ 380518362 h 634"/>
                <a:gd name="T16" fmla="*/ 113032116 w 443"/>
                <a:gd name="T17" fmla="*/ 380518362 h 634"/>
                <a:gd name="T18" fmla="*/ 103453015 w 443"/>
                <a:gd name="T19" fmla="*/ 390208571 h 634"/>
                <a:gd name="T20" fmla="*/ 113032116 w 443"/>
                <a:gd name="T21" fmla="*/ 408943566 h 634"/>
                <a:gd name="T22" fmla="*/ 169228924 w 443"/>
                <a:gd name="T23" fmla="*/ 408943566 h 634"/>
                <a:gd name="T24" fmla="*/ 178808025 w 443"/>
                <a:gd name="T25" fmla="*/ 390208571 h 634"/>
                <a:gd name="T26" fmla="*/ 169228924 w 443"/>
                <a:gd name="T27" fmla="*/ 380518362 h 634"/>
                <a:gd name="T28" fmla="*/ 150709221 w 443"/>
                <a:gd name="T29" fmla="*/ 380518362 h 634"/>
                <a:gd name="T30" fmla="*/ 150709221 w 443"/>
                <a:gd name="T31" fmla="*/ 352092354 h 634"/>
                <a:gd name="T32" fmla="*/ 282261040 w 443"/>
                <a:gd name="T33" fmla="*/ 237742896 h 634"/>
                <a:gd name="T34" fmla="*/ 141130120 w 443"/>
                <a:gd name="T35" fmla="*/ 304285122 h 634"/>
                <a:gd name="T36" fmla="*/ 141130120 w 443"/>
                <a:gd name="T37" fmla="*/ 304285122 h 634"/>
                <a:gd name="T38" fmla="*/ 225425732 w 443"/>
                <a:gd name="T39" fmla="*/ 219007901 h 634"/>
                <a:gd name="T40" fmla="*/ 225425732 w 443"/>
                <a:gd name="T41" fmla="*/ 85277221 h 634"/>
                <a:gd name="T42" fmla="*/ 141130120 w 443"/>
                <a:gd name="T43" fmla="*/ 0 h 634"/>
                <a:gd name="T44" fmla="*/ 56835308 w 443"/>
                <a:gd name="T45" fmla="*/ 85277221 h 634"/>
                <a:gd name="T46" fmla="*/ 56835308 w 443"/>
                <a:gd name="T47" fmla="*/ 219007901 h 634"/>
                <a:gd name="T48" fmla="*/ 141130120 w 443"/>
                <a:gd name="T49" fmla="*/ 304285122 h 634"/>
                <a:gd name="T50" fmla="*/ 75355010 w 443"/>
                <a:gd name="T51" fmla="*/ 85277221 h 634"/>
                <a:gd name="T52" fmla="*/ 75355010 w 443"/>
                <a:gd name="T53" fmla="*/ 85277221 h 634"/>
                <a:gd name="T54" fmla="*/ 141130120 w 443"/>
                <a:gd name="T55" fmla="*/ 28426008 h 634"/>
                <a:gd name="T56" fmla="*/ 206906029 w 443"/>
                <a:gd name="T57" fmla="*/ 85277221 h 634"/>
                <a:gd name="T58" fmla="*/ 206906029 w 443"/>
                <a:gd name="T59" fmla="*/ 219007901 h 634"/>
                <a:gd name="T60" fmla="*/ 141130120 w 443"/>
                <a:gd name="T61" fmla="*/ 275859114 h 634"/>
                <a:gd name="T62" fmla="*/ 75355010 w 443"/>
                <a:gd name="T63" fmla="*/ 219007901 h 634"/>
                <a:gd name="T64" fmla="*/ 75355010 w 443"/>
                <a:gd name="T65" fmla="*/ 85277221 h 6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43" h="634">
                  <a:moveTo>
                    <a:pt x="442" y="368"/>
                  </a:moveTo>
                  <a:lnTo>
                    <a:pt x="442" y="368"/>
                  </a:lnTo>
                  <a:cubicBezTo>
                    <a:pt x="398" y="368"/>
                    <a:pt x="398" y="368"/>
                    <a:pt x="398" y="368"/>
                  </a:cubicBezTo>
                  <a:cubicBezTo>
                    <a:pt x="383" y="457"/>
                    <a:pt x="309" y="515"/>
                    <a:pt x="221" y="515"/>
                  </a:cubicBezTo>
                  <a:cubicBezTo>
                    <a:pt x="133" y="515"/>
                    <a:pt x="59" y="457"/>
                    <a:pt x="44" y="3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30" y="471"/>
                    <a:pt x="103" y="545"/>
                    <a:pt x="206" y="545"/>
                  </a:cubicBezTo>
                  <a:cubicBezTo>
                    <a:pt x="206" y="589"/>
                    <a:pt x="206" y="589"/>
                    <a:pt x="206" y="589"/>
                  </a:cubicBezTo>
                  <a:cubicBezTo>
                    <a:pt x="177" y="589"/>
                    <a:pt x="177" y="589"/>
                    <a:pt x="177" y="589"/>
                  </a:cubicBezTo>
                  <a:lnTo>
                    <a:pt x="162" y="604"/>
                  </a:lnTo>
                  <a:cubicBezTo>
                    <a:pt x="162" y="619"/>
                    <a:pt x="177" y="633"/>
                    <a:pt x="177" y="633"/>
                  </a:cubicBezTo>
                  <a:cubicBezTo>
                    <a:pt x="265" y="633"/>
                    <a:pt x="265" y="633"/>
                    <a:pt x="265" y="633"/>
                  </a:cubicBezTo>
                  <a:cubicBezTo>
                    <a:pt x="265" y="633"/>
                    <a:pt x="280" y="619"/>
                    <a:pt x="280" y="604"/>
                  </a:cubicBezTo>
                  <a:lnTo>
                    <a:pt x="265" y="589"/>
                  </a:lnTo>
                  <a:cubicBezTo>
                    <a:pt x="236" y="589"/>
                    <a:pt x="236" y="589"/>
                    <a:pt x="236" y="589"/>
                  </a:cubicBezTo>
                  <a:cubicBezTo>
                    <a:pt x="236" y="545"/>
                    <a:pt x="236" y="545"/>
                    <a:pt x="236" y="545"/>
                  </a:cubicBezTo>
                  <a:cubicBezTo>
                    <a:pt x="339" y="545"/>
                    <a:pt x="412" y="471"/>
                    <a:pt x="442" y="368"/>
                  </a:cubicBezTo>
                  <a:close/>
                  <a:moveTo>
                    <a:pt x="221" y="471"/>
                  </a:moveTo>
                  <a:lnTo>
                    <a:pt x="221" y="471"/>
                  </a:lnTo>
                  <a:cubicBezTo>
                    <a:pt x="294" y="471"/>
                    <a:pt x="353" y="412"/>
                    <a:pt x="353" y="339"/>
                  </a:cubicBezTo>
                  <a:cubicBezTo>
                    <a:pt x="353" y="132"/>
                    <a:pt x="353" y="132"/>
                    <a:pt x="353" y="132"/>
                  </a:cubicBezTo>
                  <a:cubicBezTo>
                    <a:pt x="353" y="59"/>
                    <a:pt x="294" y="0"/>
                    <a:pt x="221" y="0"/>
                  </a:cubicBezTo>
                  <a:cubicBezTo>
                    <a:pt x="147" y="0"/>
                    <a:pt x="89" y="59"/>
                    <a:pt x="89" y="132"/>
                  </a:cubicBezTo>
                  <a:cubicBezTo>
                    <a:pt x="89" y="339"/>
                    <a:pt x="89" y="339"/>
                    <a:pt x="89" y="339"/>
                  </a:cubicBezTo>
                  <a:cubicBezTo>
                    <a:pt x="89" y="412"/>
                    <a:pt x="147" y="471"/>
                    <a:pt x="221" y="471"/>
                  </a:cubicBezTo>
                  <a:close/>
                  <a:moveTo>
                    <a:pt x="118" y="132"/>
                  </a:moveTo>
                  <a:lnTo>
                    <a:pt x="118" y="132"/>
                  </a:lnTo>
                  <a:cubicBezTo>
                    <a:pt x="118" y="89"/>
                    <a:pt x="162" y="44"/>
                    <a:pt x="221" y="44"/>
                  </a:cubicBezTo>
                  <a:cubicBezTo>
                    <a:pt x="280" y="44"/>
                    <a:pt x="324" y="89"/>
                    <a:pt x="324" y="132"/>
                  </a:cubicBezTo>
                  <a:cubicBezTo>
                    <a:pt x="324" y="339"/>
                    <a:pt x="324" y="339"/>
                    <a:pt x="324" y="339"/>
                  </a:cubicBezTo>
                  <a:cubicBezTo>
                    <a:pt x="324" y="383"/>
                    <a:pt x="280" y="427"/>
                    <a:pt x="221" y="427"/>
                  </a:cubicBezTo>
                  <a:cubicBezTo>
                    <a:pt x="162" y="427"/>
                    <a:pt x="118" y="383"/>
                    <a:pt x="118" y="339"/>
                  </a:cubicBezTo>
                  <a:lnTo>
                    <a:pt x="11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128520" tIns="64261" rIns="128520" bIns="64261" anchor="ctr"/>
            <a:lstStyle/>
            <a:p>
              <a:pPr>
                <a:lnSpc>
                  <a:spcPct val="130000"/>
                </a:lnSpc>
              </a:pPr>
              <a:endPara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254635" y="2849245"/>
            <a:ext cx="7887970" cy="8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Boot </a:t>
            </a:r>
            <a:r>
              <a:rPr lang="zh-CN" altLang="en-US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实际运用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188402" y="4987696"/>
            <a:ext cx="2864709" cy="77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63930" fontAlgn="auto">
              <a:lnSpc>
                <a:spcPts val="529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主讲人：陶文臣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3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2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699"/>
                                </p:stCondLst>
                                <p:childTnLst>
                                  <p:par>
                                    <p:cTn id="4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699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 animBg="1"/>
          <p:bldP spid="9" grpId="0" animBg="1"/>
          <p:bldP spid="10" grpId="0" animBg="1"/>
          <p:bldP spid="11" grpId="0" animBg="1"/>
          <p:bldP spid="14" grpId="0" animBg="1"/>
          <p:bldP spid="16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3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2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699"/>
                                </p:stCondLst>
                                <p:childTnLst>
                                  <p:par>
                                    <p:cTn id="4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699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 animBg="1"/>
          <p:bldP spid="9" grpId="0" animBg="1"/>
          <p:bldP spid="10" grpId="0" animBg="1"/>
          <p:bldP spid="11" grpId="0" animBg="1"/>
          <p:bldP spid="14" grpId="0" animBg="1"/>
          <p:bldP spid="16" grpId="0"/>
          <p:bldP spid="2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 txBox="1"/>
          <p:nvPr/>
        </p:nvSpPr>
        <p:spPr>
          <a:xfrm>
            <a:off x="4896644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thymleaf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简单使用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1006475"/>
            <a:ext cx="6495415" cy="2124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3456940"/>
            <a:ext cx="8952230" cy="346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/>
          <p:nvPr/>
        </p:nvSpPr>
        <p:spPr>
          <a:xfrm>
            <a:off x="4896644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security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基本配置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904875"/>
            <a:ext cx="11644630" cy="627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/>
          <p:nvPr/>
        </p:nvSpPr>
        <p:spPr>
          <a:xfrm>
            <a:off x="3176270" y="206375"/>
            <a:ext cx="5605780" cy="37782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security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userDetails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042670"/>
            <a:ext cx="10904855" cy="5676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930275"/>
            <a:ext cx="11609705" cy="5371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64230" y="240030"/>
            <a:ext cx="395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多数据源的</a:t>
            </a:r>
            <a:r>
              <a:rPr lang="en-US" altLang="zh-CN"/>
              <a:t>jpa </a:t>
            </a:r>
            <a:r>
              <a:rPr lang="zh-CN" altLang="en-US"/>
              <a:t>配置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414780"/>
            <a:ext cx="12095480" cy="5495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55670" y="368935"/>
            <a:ext cx="6532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mybatis </a:t>
            </a:r>
            <a:r>
              <a:rPr lang="zh-CN" altLang="en-US"/>
              <a:t>配置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/>
          <p:cNvSpPr/>
          <p:nvPr/>
        </p:nvSpPr>
        <p:spPr bwMode="auto">
          <a:xfrm flipH="1">
            <a:off x="353" y="200"/>
            <a:ext cx="4495553" cy="7232253"/>
          </a:xfrm>
          <a:custGeom>
            <a:avLst/>
            <a:gdLst>
              <a:gd name="T0" fmla="*/ 354 w 2330"/>
              <a:gd name="T1" fmla="*/ 0 h 3224"/>
              <a:gd name="T2" fmla="*/ 2330 w 2330"/>
              <a:gd name="T3" fmla="*/ 0 h 3224"/>
              <a:gd name="T4" fmla="*/ 2330 w 2330"/>
              <a:gd name="T5" fmla="*/ 3224 h 3224"/>
              <a:gd name="T6" fmla="*/ 366 w 2330"/>
              <a:gd name="T7" fmla="*/ 3224 h 3224"/>
              <a:gd name="T8" fmla="*/ 292 w 2330"/>
              <a:gd name="T9" fmla="*/ 3058 h 3224"/>
              <a:gd name="T10" fmla="*/ 226 w 2330"/>
              <a:gd name="T11" fmla="*/ 2886 h 3224"/>
              <a:gd name="T12" fmla="*/ 166 w 2330"/>
              <a:gd name="T13" fmla="*/ 2713 h 3224"/>
              <a:gd name="T14" fmla="*/ 117 w 2330"/>
              <a:gd name="T15" fmla="*/ 2534 h 3224"/>
              <a:gd name="T16" fmla="*/ 75 w 2330"/>
              <a:gd name="T17" fmla="*/ 2354 h 3224"/>
              <a:gd name="T18" fmla="*/ 42 w 2330"/>
              <a:gd name="T19" fmla="*/ 2168 h 3224"/>
              <a:gd name="T20" fmla="*/ 19 w 2330"/>
              <a:gd name="T21" fmla="*/ 1981 h 3224"/>
              <a:gd name="T22" fmla="*/ 5 w 2330"/>
              <a:gd name="T23" fmla="*/ 1792 h 3224"/>
              <a:gd name="T24" fmla="*/ 0 w 2330"/>
              <a:gd name="T25" fmla="*/ 1599 h 3224"/>
              <a:gd name="T26" fmla="*/ 5 w 2330"/>
              <a:gd name="T27" fmla="*/ 1410 h 3224"/>
              <a:gd name="T28" fmla="*/ 19 w 2330"/>
              <a:gd name="T29" fmla="*/ 1223 h 3224"/>
              <a:gd name="T30" fmla="*/ 42 w 2330"/>
              <a:gd name="T31" fmla="*/ 1039 h 3224"/>
              <a:gd name="T32" fmla="*/ 73 w 2330"/>
              <a:gd name="T33" fmla="*/ 857 h 3224"/>
              <a:gd name="T34" fmla="*/ 112 w 2330"/>
              <a:gd name="T35" fmla="*/ 679 h 3224"/>
              <a:gd name="T36" fmla="*/ 161 w 2330"/>
              <a:gd name="T37" fmla="*/ 504 h 3224"/>
              <a:gd name="T38" fmla="*/ 217 w 2330"/>
              <a:gd name="T39" fmla="*/ 332 h 3224"/>
              <a:gd name="T40" fmla="*/ 282 w 2330"/>
              <a:gd name="T41" fmla="*/ 162 h 3224"/>
              <a:gd name="T42" fmla="*/ 354 w 2330"/>
              <a:gd name="T43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0" h="3224">
                <a:moveTo>
                  <a:pt x="354" y="0"/>
                </a:moveTo>
                <a:lnTo>
                  <a:pt x="2330" y="0"/>
                </a:lnTo>
                <a:lnTo>
                  <a:pt x="2330" y="3224"/>
                </a:lnTo>
                <a:lnTo>
                  <a:pt x="366" y="3224"/>
                </a:lnTo>
                <a:lnTo>
                  <a:pt x="292" y="3058"/>
                </a:lnTo>
                <a:lnTo>
                  <a:pt x="226" y="2886"/>
                </a:lnTo>
                <a:lnTo>
                  <a:pt x="166" y="2713"/>
                </a:lnTo>
                <a:lnTo>
                  <a:pt x="117" y="2534"/>
                </a:lnTo>
                <a:lnTo>
                  <a:pt x="75" y="2354"/>
                </a:lnTo>
                <a:lnTo>
                  <a:pt x="42" y="2168"/>
                </a:lnTo>
                <a:lnTo>
                  <a:pt x="19" y="1981"/>
                </a:lnTo>
                <a:lnTo>
                  <a:pt x="5" y="1792"/>
                </a:lnTo>
                <a:lnTo>
                  <a:pt x="0" y="1599"/>
                </a:lnTo>
                <a:lnTo>
                  <a:pt x="5" y="1410"/>
                </a:lnTo>
                <a:lnTo>
                  <a:pt x="19" y="1223"/>
                </a:lnTo>
                <a:lnTo>
                  <a:pt x="42" y="1039"/>
                </a:lnTo>
                <a:lnTo>
                  <a:pt x="73" y="857"/>
                </a:lnTo>
                <a:lnTo>
                  <a:pt x="112" y="679"/>
                </a:lnTo>
                <a:lnTo>
                  <a:pt x="161" y="504"/>
                </a:lnTo>
                <a:lnTo>
                  <a:pt x="217" y="332"/>
                </a:lnTo>
                <a:lnTo>
                  <a:pt x="282" y="162"/>
                </a:lnTo>
                <a:lnTo>
                  <a:pt x="354" y="0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6632667" y="214271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3"/>
            </p:custDataLst>
          </p:nvPr>
        </p:nvSpPr>
        <p:spPr>
          <a:xfrm>
            <a:off x="7486015" y="2148205"/>
            <a:ext cx="3569335" cy="4425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 boot </a:t>
            </a:r>
            <a:r>
              <a:rPr lang="zh-CN" altLang="en-US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是什么</a:t>
            </a:r>
            <a:endParaRPr lang="zh-CN" altLang="en-US" sz="2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4"/>
            </p:custDataLst>
          </p:nvPr>
        </p:nvSpPr>
        <p:spPr>
          <a:xfrm>
            <a:off x="6632667" y="3036057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5"/>
            </p:custDataLst>
          </p:nvPr>
        </p:nvSpPr>
        <p:spPr>
          <a:xfrm>
            <a:off x="7486015" y="3041650"/>
            <a:ext cx="4359910" cy="4425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GB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动手搭建简单的</a:t>
            </a: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 boot</a:t>
            </a:r>
            <a:r>
              <a:rPr lang="zh-CN" altLang="en-US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</a:t>
            </a:r>
            <a:endParaRPr lang="zh-CN" altLang="en-US" sz="2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6"/>
            </p:custDataLst>
          </p:nvPr>
        </p:nvSpPr>
        <p:spPr>
          <a:xfrm>
            <a:off x="6632667" y="392939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7"/>
            </p:custDataLst>
          </p:nvPr>
        </p:nvSpPr>
        <p:spPr>
          <a:xfrm>
            <a:off x="7486015" y="3934778"/>
            <a:ext cx="3569335" cy="4425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 boot</a:t>
            </a:r>
            <a:r>
              <a:rPr lang="zh-CN" altLang="en-US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基本组件运用</a:t>
            </a: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8"/>
            </p:custDataLst>
          </p:nvPr>
        </p:nvSpPr>
        <p:spPr>
          <a:xfrm>
            <a:off x="2017460" y="2881045"/>
            <a:ext cx="1877980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9"/>
            </p:custDataLst>
          </p:nvPr>
        </p:nvSpPr>
        <p:spPr>
          <a:xfrm>
            <a:off x="1791507" y="3740164"/>
            <a:ext cx="2329889" cy="49257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7"/>
          <p:cNvSpPr/>
          <p:nvPr/>
        </p:nvSpPr>
        <p:spPr bwMode="auto">
          <a:xfrm flipH="1">
            <a:off x="3175708" y="200"/>
            <a:ext cx="1716545" cy="7232253"/>
          </a:xfrm>
          <a:custGeom>
            <a:avLst/>
            <a:gdLst>
              <a:gd name="T0" fmla="*/ 439 w 769"/>
              <a:gd name="T1" fmla="*/ 0 h 3224"/>
              <a:gd name="T2" fmla="*/ 769 w 769"/>
              <a:gd name="T3" fmla="*/ 0 h 3224"/>
              <a:gd name="T4" fmla="*/ 679 w 769"/>
              <a:gd name="T5" fmla="*/ 157 h 3224"/>
              <a:gd name="T6" fmla="*/ 599 w 769"/>
              <a:gd name="T7" fmla="*/ 318 h 3224"/>
              <a:gd name="T8" fmla="*/ 525 w 769"/>
              <a:gd name="T9" fmla="*/ 484 h 3224"/>
              <a:gd name="T10" fmla="*/ 459 w 769"/>
              <a:gd name="T11" fmla="*/ 654 h 3224"/>
              <a:gd name="T12" fmla="*/ 401 w 769"/>
              <a:gd name="T13" fmla="*/ 828 h 3224"/>
              <a:gd name="T14" fmla="*/ 352 w 769"/>
              <a:gd name="T15" fmla="*/ 1006 h 3224"/>
              <a:gd name="T16" fmla="*/ 310 w 769"/>
              <a:gd name="T17" fmla="*/ 1186 h 3224"/>
              <a:gd name="T18" fmla="*/ 278 w 769"/>
              <a:gd name="T19" fmla="*/ 1370 h 3224"/>
              <a:gd name="T20" fmla="*/ 254 w 769"/>
              <a:gd name="T21" fmla="*/ 1556 h 3224"/>
              <a:gd name="T22" fmla="*/ 240 w 769"/>
              <a:gd name="T23" fmla="*/ 1747 h 3224"/>
              <a:gd name="T24" fmla="*/ 236 w 769"/>
              <a:gd name="T25" fmla="*/ 1937 h 3224"/>
              <a:gd name="T26" fmla="*/ 240 w 769"/>
              <a:gd name="T27" fmla="*/ 2130 h 3224"/>
              <a:gd name="T28" fmla="*/ 256 w 769"/>
              <a:gd name="T29" fmla="*/ 2319 h 3224"/>
              <a:gd name="T30" fmla="*/ 278 w 769"/>
              <a:gd name="T31" fmla="*/ 2506 h 3224"/>
              <a:gd name="T32" fmla="*/ 312 w 769"/>
              <a:gd name="T33" fmla="*/ 2690 h 3224"/>
              <a:gd name="T34" fmla="*/ 354 w 769"/>
              <a:gd name="T35" fmla="*/ 2872 h 3224"/>
              <a:gd name="T36" fmla="*/ 403 w 769"/>
              <a:gd name="T37" fmla="*/ 3049 h 3224"/>
              <a:gd name="T38" fmla="*/ 460 w 769"/>
              <a:gd name="T39" fmla="*/ 3224 h 3224"/>
              <a:gd name="T40" fmla="*/ 429 w 769"/>
              <a:gd name="T41" fmla="*/ 3224 h 3224"/>
              <a:gd name="T42" fmla="*/ 350 w 769"/>
              <a:gd name="T43" fmla="*/ 3080 h 3224"/>
              <a:gd name="T44" fmla="*/ 280 w 769"/>
              <a:gd name="T45" fmla="*/ 2932 h 3224"/>
              <a:gd name="T46" fmla="*/ 215 w 769"/>
              <a:gd name="T47" fmla="*/ 2779 h 3224"/>
              <a:gd name="T48" fmla="*/ 159 w 769"/>
              <a:gd name="T49" fmla="*/ 2624 h 3224"/>
              <a:gd name="T50" fmla="*/ 112 w 769"/>
              <a:gd name="T51" fmla="*/ 2463 h 3224"/>
              <a:gd name="T52" fmla="*/ 72 w 769"/>
              <a:gd name="T53" fmla="*/ 2300 h 3224"/>
              <a:gd name="T54" fmla="*/ 40 w 769"/>
              <a:gd name="T55" fmla="*/ 2135 h 3224"/>
              <a:gd name="T56" fmla="*/ 17 w 769"/>
              <a:gd name="T57" fmla="*/ 1965 h 3224"/>
              <a:gd name="T58" fmla="*/ 3 w 769"/>
              <a:gd name="T59" fmla="*/ 1794 h 3224"/>
              <a:gd name="T60" fmla="*/ 0 w 769"/>
              <a:gd name="T61" fmla="*/ 1621 h 3224"/>
              <a:gd name="T62" fmla="*/ 3 w 769"/>
              <a:gd name="T63" fmla="*/ 1444 h 3224"/>
              <a:gd name="T64" fmla="*/ 17 w 769"/>
              <a:gd name="T65" fmla="*/ 1270 h 3224"/>
              <a:gd name="T66" fmla="*/ 42 w 769"/>
              <a:gd name="T67" fmla="*/ 1099 h 3224"/>
              <a:gd name="T68" fmla="*/ 73 w 769"/>
              <a:gd name="T69" fmla="*/ 933 h 3224"/>
              <a:gd name="T70" fmla="*/ 114 w 769"/>
              <a:gd name="T71" fmla="*/ 766 h 3224"/>
              <a:gd name="T72" fmla="*/ 163 w 769"/>
              <a:gd name="T73" fmla="*/ 605 h 3224"/>
              <a:gd name="T74" fmla="*/ 221 w 769"/>
              <a:gd name="T75" fmla="*/ 448 h 3224"/>
              <a:gd name="T76" fmla="*/ 285 w 769"/>
              <a:gd name="T77" fmla="*/ 294 h 3224"/>
              <a:gd name="T78" fmla="*/ 359 w 769"/>
              <a:gd name="T79" fmla="*/ 145 h 3224"/>
              <a:gd name="T80" fmla="*/ 439 w 769"/>
              <a:gd name="T81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9" h="3224">
                <a:moveTo>
                  <a:pt x="439" y="0"/>
                </a:moveTo>
                <a:lnTo>
                  <a:pt x="769" y="0"/>
                </a:lnTo>
                <a:lnTo>
                  <a:pt x="679" y="157"/>
                </a:lnTo>
                <a:lnTo>
                  <a:pt x="599" y="318"/>
                </a:lnTo>
                <a:lnTo>
                  <a:pt x="525" y="484"/>
                </a:lnTo>
                <a:lnTo>
                  <a:pt x="459" y="654"/>
                </a:lnTo>
                <a:lnTo>
                  <a:pt x="401" y="828"/>
                </a:lnTo>
                <a:lnTo>
                  <a:pt x="352" y="1006"/>
                </a:lnTo>
                <a:lnTo>
                  <a:pt x="310" y="1186"/>
                </a:lnTo>
                <a:lnTo>
                  <a:pt x="278" y="1370"/>
                </a:lnTo>
                <a:lnTo>
                  <a:pt x="254" y="1556"/>
                </a:lnTo>
                <a:lnTo>
                  <a:pt x="240" y="1747"/>
                </a:lnTo>
                <a:lnTo>
                  <a:pt x="236" y="1937"/>
                </a:lnTo>
                <a:lnTo>
                  <a:pt x="240" y="2130"/>
                </a:lnTo>
                <a:lnTo>
                  <a:pt x="256" y="2319"/>
                </a:lnTo>
                <a:lnTo>
                  <a:pt x="278" y="2506"/>
                </a:lnTo>
                <a:lnTo>
                  <a:pt x="312" y="2690"/>
                </a:lnTo>
                <a:lnTo>
                  <a:pt x="354" y="2872"/>
                </a:lnTo>
                <a:lnTo>
                  <a:pt x="403" y="3049"/>
                </a:lnTo>
                <a:lnTo>
                  <a:pt x="460" y="3224"/>
                </a:lnTo>
                <a:lnTo>
                  <a:pt x="429" y="3224"/>
                </a:lnTo>
                <a:lnTo>
                  <a:pt x="350" y="3080"/>
                </a:lnTo>
                <a:lnTo>
                  <a:pt x="280" y="2932"/>
                </a:lnTo>
                <a:lnTo>
                  <a:pt x="215" y="2779"/>
                </a:lnTo>
                <a:lnTo>
                  <a:pt x="159" y="2624"/>
                </a:lnTo>
                <a:lnTo>
                  <a:pt x="112" y="2463"/>
                </a:lnTo>
                <a:lnTo>
                  <a:pt x="72" y="2300"/>
                </a:lnTo>
                <a:lnTo>
                  <a:pt x="40" y="2135"/>
                </a:lnTo>
                <a:lnTo>
                  <a:pt x="17" y="1965"/>
                </a:lnTo>
                <a:lnTo>
                  <a:pt x="3" y="1794"/>
                </a:lnTo>
                <a:lnTo>
                  <a:pt x="0" y="1621"/>
                </a:lnTo>
                <a:lnTo>
                  <a:pt x="3" y="1444"/>
                </a:lnTo>
                <a:lnTo>
                  <a:pt x="17" y="1270"/>
                </a:lnTo>
                <a:lnTo>
                  <a:pt x="42" y="1099"/>
                </a:lnTo>
                <a:lnTo>
                  <a:pt x="73" y="933"/>
                </a:lnTo>
                <a:lnTo>
                  <a:pt x="114" y="766"/>
                </a:lnTo>
                <a:lnTo>
                  <a:pt x="163" y="605"/>
                </a:lnTo>
                <a:lnTo>
                  <a:pt x="221" y="448"/>
                </a:lnTo>
                <a:lnTo>
                  <a:pt x="285" y="294"/>
                </a:lnTo>
                <a:lnTo>
                  <a:pt x="359" y="145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25" name="Freeform 8"/>
          <p:cNvSpPr/>
          <p:nvPr/>
        </p:nvSpPr>
        <p:spPr bwMode="auto">
          <a:xfrm flipH="1">
            <a:off x="3702502" y="200"/>
            <a:ext cx="1247787" cy="7232253"/>
          </a:xfrm>
          <a:custGeom>
            <a:avLst/>
            <a:gdLst>
              <a:gd name="T0" fmla="*/ 533 w 559"/>
              <a:gd name="T1" fmla="*/ 0 h 3224"/>
              <a:gd name="T2" fmla="*/ 547 w 559"/>
              <a:gd name="T3" fmla="*/ 0 h 3224"/>
              <a:gd name="T4" fmla="*/ 475 w 559"/>
              <a:gd name="T5" fmla="*/ 162 h 3224"/>
              <a:gd name="T6" fmla="*/ 410 w 559"/>
              <a:gd name="T7" fmla="*/ 332 h 3224"/>
              <a:gd name="T8" fmla="*/ 354 w 559"/>
              <a:gd name="T9" fmla="*/ 504 h 3224"/>
              <a:gd name="T10" fmla="*/ 305 w 559"/>
              <a:gd name="T11" fmla="*/ 679 h 3224"/>
              <a:gd name="T12" fmla="*/ 266 w 559"/>
              <a:gd name="T13" fmla="*/ 857 h 3224"/>
              <a:gd name="T14" fmla="*/ 235 w 559"/>
              <a:gd name="T15" fmla="*/ 1039 h 3224"/>
              <a:gd name="T16" fmla="*/ 212 w 559"/>
              <a:gd name="T17" fmla="*/ 1223 h 3224"/>
              <a:gd name="T18" fmla="*/ 198 w 559"/>
              <a:gd name="T19" fmla="*/ 1410 h 3224"/>
              <a:gd name="T20" fmla="*/ 193 w 559"/>
              <a:gd name="T21" fmla="*/ 1599 h 3224"/>
              <a:gd name="T22" fmla="*/ 198 w 559"/>
              <a:gd name="T23" fmla="*/ 1792 h 3224"/>
              <a:gd name="T24" fmla="*/ 212 w 559"/>
              <a:gd name="T25" fmla="*/ 1981 h 3224"/>
              <a:gd name="T26" fmla="*/ 235 w 559"/>
              <a:gd name="T27" fmla="*/ 2168 h 3224"/>
              <a:gd name="T28" fmla="*/ 268 w 559"/>
              <a:gd name="T29" fmla="*/ 2354 h 3224"/>
              <a:gd name="T30" fmla="*/ 310 w 559"/>
              <a:gd name="T31" fmla="*/ 2534 h 3224"/>
              <a:gd name="T32" fmla="*/ 359 w 559"/>
              <a:gd name="T33" fmla="*/ 2713 h 3224"/>
              <a:gd name="T34" fmla="*/ 419 w 559"/>
              <a:gd name="T35" fmla="*/ 2886 h 3224"/>
              <a:gd name="T36" fmla="*/ 485 w 559"/>
              <a:gd name="T37" fmla="*/ 3058 h 3224"/>
              <a:gd name="T38" fmla="*/ 559 w 559"/>
              <a:gd name="T39" fmla="*/ 3224 h 3224"/>
              <a:gd name="T40" fmla="*/ 224 w 559"/>
              <a:gd name="T41" fmla="*/ 3224 h 3224"/>
              <a:gd name="T42" fmla="*/ 167 w 559"/>
              <a:gd name="T43" fmla="*/ 3049 h 3224"/>
              <a:gd name="T44" fmla="*/ 118 w 559"/>
              <a:gd name="T45" fmla="*/ 2872 h 3224"/>
              <a:gd name="T46" fmla="*/ 76 w 559"/>
              <a:gd name="T47" fmla="*/ 2690 h 3224"/>
              <a:gd name="T48" fmla="*/ 42 w 559"/>
              <a:gd name="T49" fmla="*/ 2506 h 3224"/>
              <a:gd name="T50" fmla="*/ 20 w 559"/>
              <a:gd name="T51" fmla="*/ 2319 h 3224"/>
              <a:gd name="T52" fmla="*/ 4 w 559"/>
              <a:gd name="T53" fmla="*/ 2130 h 3224"/>
              <a:gd name="T54" fmla="*/ 0 w 559"/>
              <a:gd name="T55" fmla="*/ 1937 h 3224"/>
              <a:gd name="T56" fmla="*/ 4 w 559"/>
              <a:gd name="T57" fmla="*/ 1747 h 3224"/>
              <a:gd name="T58" fmla="*/ 18 w 559"/>
              <a:gd name="T59" fmla="*/ 1556 h 3224"/>
              <a:gd name="T60" fmla="*/ 42 w 559"/>
              <a:gd name="T61" fmla="*/ 1370 h 3224"/>
              <a:gd name="T62" fmla="*/ 74 w 559"/>
              <a:gd name="T63" fmla="*/ 1186 h 3224"/>
              <a:gd name="T64" fmla="*/ 116 w 559"/>
              <a:gd name="T65" fmla="*/ 1006 h 3224"/>
              <a:gd name="T66" fmla="*/ 165 w 559"/>
              <a:gd name="T67" fmla="*/ 828 h 3224"/>
              <a:gd name="T68" fmla="*/ 223 w 559"/>
              <a:gd name="T69" fmla="*/ 654 h 3224"/>
              <a:gd name="T70" fmla="*/ 289 w 559"/>
              <a:gd name="T71" fmla="*/ 484 h 3224"/>
              <a:gd name="T72" fmla="*/ 363 w 559"/>
              <a:gd name="T73" fmla="*/ 318 h 3224"/>
              <a:gd name="T74" fmla="*/ 443 w 559"/>
              <a:gd name="T75" fmla="*/ 157 h 3224"/>
              <a:gd name="T76" fmla="*/ 533 w 559"/>
              <a:gd name="T77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" h="3224">
                <a:moveTo>
                  <a:pt x="533" y="0"/>
                </a:moveTo>
                <a:lnTo>
                  <a:pt x="547" y="0"/>
                </a:lnTo>
                <a:lnTo>
                  <a:pt x="475" y="162"/>
                </a:lnTo>
                <a:lnTo>
                  <a:pt x="410" y="332"/>
                </a:lnTo>
                <a:lnTo>
                  <a:pt x="354" y="504"/>
                </a:lnTo>
                <a:lnTo>
                  <a:pt x="305" y="679"/>
                </a:lnTo>
                <a:lnTo>
                  <a:pt x="266" y="857"/>
                </a:lnTo>
                <a:lnTo>
                  <a:pt x="235" y="1039"/>
                </a:lnTo>
                <a:lnTo>
                  <a:pt x="212" y="1223"/>
                </a:lnTo>
                <a:lnTo>
                  <a:pt x="198" y="1410"/>
                </a:lnTo>
                <a:lnTo>
                  <a:pt x="193" y="1599"/>
                </a:lnTo>
                <a:lnTo>
                  <a:pt x="198" y="1792"/>
                </a:lnTo>
                <a:lnTo>
                  <a:pt x="212" y="1981"/>
                </a:lnTo>
                <a:lnTo>
                  <a:pt x="235" y="2168"/>
                </a:lnTo>
                <a:lnTo>
                  <a:pt x="268" y="2354"/>
                </a:lnTo>
                <a:lnTo>
                  <a:pt x="310" y="2534"/>
                </a:lnTo>
                <a:lnTo>
                  <a:pt x="359" y="2713"/>
                </a:lnTo>
                <a:lnTo>
                  <a:pt x="419" y="2886"/>
                </a:lnTo>
                <a:lnTo>
                  <a:pt x="485" y="3058"/>
                </a:lnTo>
                <a:lnTo>
                  <a:pt x="559" y="3224"/>
                </a:lnTo>
                <a:lnTo>
                  <a:pt x="224" y="3224"/>
                </a:lnTo>
                <a:lnTo>
                  <a:pt x="167" y="3049"/>
                </a:lnTo>
                <a:lnTo>
                  <a:pt x="118" y="2872"/>
                </a:lnTo>
                <a:lnTo>
                  <a:pt x="76" y="2690"/>
                </a:lnTo>
                <a:lnTo>
                  <a:pt x="42" y="2506"/>
                </a:lnTo>
                <a:lnTo>
                  <a:pt x="20" y="2319"/>
                </a:lnTo>
                <a:lnTo>
                  <a:pt x="4" y="2130"/>
                </a:lnTo>
                <a:lnTo>
                  <a:pt x="0" y="1937"/>
                </a:lnTo>
                <a:lnTo>
                  <a:pt x="4" y="1747"/>
                </a:lnTo>
                <a:lnTo>
                  <a:pt x="18" y="1556"/>
                </a:lnTo>
                <a:lnTo>
                  <a:pt x="42" y="1370"/>
                </a:lnTo>
                <a:lnTo>
                  <a:pt x="74" y="1186"/>
                </a:lnTo>
                <a:lnTo>
                  <a:pt x="116" y="1006"/>
                </a:lnTo>
                <a:lnTo>
                  <a:pt x="165" y="828"/>
                </a:lnTo>
                <a:lnTo>
                  <a:pt x="223" y="654"/>
                </a:lnTo>
                <a:lnTo>
                  <a:pt x="289" y="484"/>
                </a:lnTo>
                <a:lnTo>
                  <a:pt x="363" y="318"/>
                </a:lnTo>
                <a:lnTo>
                  <a:pt x="443" y="157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90500" dist="101600" algn="l" rotWithShape="0">
              <a:prstClr val="black">
                <a:alpha val="40000"/>
              </a:prstClr>
            </a:outerShdw>
          </a:effec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1" grpId="0" animBg="1"/>
          <p:bldP spid="12" grpId="0" bldLvl="0" animBg="1"/>
          <p:bldP spid="13" grpId="0" animBg="1"/>
          <p:bldP spid="14" grpId="0" bldLvl="0" animBg="1"/>
          <p:bldP spid="15" grpId="0" animBg="1"/>
          <p:bldP spid="16" grpId="0" bldLvl="0" animBg="1"/>
          <p:bldP spid="19" grpId="0"/>
          <p:bldP spid="20" grpId="0"/>
          <p:bldP spid="24" grpId="0" animBg="1"/>
          <p:bldP spid="2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1" grpId="0" animBg="1"/>
          <p:bldP spid="12" grpId="0" bldLvl="0" animBg="1"/>
          <p:bldP spid="13" grpId="0" animBg="1"/>
          <p:bldP spid="14" grpId="0" bldLvl="0" animBg="1"/>
          <p:bldP spid="15" grpId="0" animBg="1"/>
          <p:bldP spid="16" grpId="0" bldLvl="0" animBg="1"/>
          <p:bldP spid="19" grpId="0"/>
          <p:bldP spid="20" grpId="0"/>
          <p:bldP spid="24" grpId="0" animBg="1"/>
          <p:bldP spid="2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7591530" y="2106541"/>
            <a:ext cx="4209180" cy="4426319"/>
            <a:chOff x="6232318" y="1631840"/>
            <a:chExt cx="4969784" cy="5226160"/>
          </a:xfrm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7783740" y="4766317"/>
              <a:ext cx="1781183" cy="2091683"/>
            </a:xfrm>
            <a:custGeom>
              <a:avLst/>
              <a:gdLst>
                <a:gd name="T0" fmla="*/ 27 w 764"/>
                <a:gd name="T1" fmla="*/ 536 h 897"/>
                <a:gd name="T2" fmla="*/ 37 w 764"/>
                <a:gd name="T3" fmla="*/ 614 h 897"/>
                <a:gd name="T4" fmla="*/ 23 w 764"/>
                <a:gd name="T5" fmla="*/ 649 h 897"/>
                <a:gd name="T6" fmla="*/ 171 w 764"/>
                <a:gd name="T7" fmla="*/ 735 h 897"/>
                <a:gd name="T8" fmla="*/ 170 w 764"/>
                <a:gd name="T9" fmla="*/ 764 h 897"/>
                <a:gd name="T10" fmla="*/ 197 w 764"/>
                <a:gd name="T11" fmla="*/ 887 h 897"/>
                <a:gd name="T12" fmla="*/ 589 w 764"/>
                <a:gd name="T13" fmla="*/ 897 h 897"/>
                <a:gd name="T14" fmla="*/ 522 w 764"/>
                <a:gd name="T15" fmla="*/ 818 h 897"/>
                <a:gd name="T16" fmla="*/ 524 w 764"/>
                <a:gd name="T17" fmla="*/ 670 h 897"/>
                <a:gd name="T18" fmla="*/ 585 w 764"/>
                <a:gd name="T19" fmla="*/ 615 h 897"/>
                <a:gd name="T20" fmla="*/ 640 w 764"/>
                <a:gd name="T21" fmla="*/ 537 h 897"/>
                <a:gd name="T22" fmla="*/ 640 w 764"/>
                <a:gd name="T23" fmla="*/ 558 h 897"/>
                <a:gd name="T24" fmla="*/ 686 w 764"/>
                <a:gd name="T25" fmla="*/ 508 h 897"/>
                <a:gd name="T26" fmla="*/ 695 w 764"/>
                <a:gd name="T27" fmla="*/ 493 h 897"/>
                <a:gd name="T28" fmla="*/ 764 w 764"/>
                <a:gd name="T29" fmla="*/ 446 h 897"/>
                <a:gd name="T30" fmla="*/ 751 w 764"/>
                <a:gd name="T31" fmla="*/ 442 h 897"/>
                <a:gd name="T32" fmla="*/ 700 w 764"/>
                <a:gd name="T33" fmla="*/ 349 h 897"/>
                <a:gd name="T34" fmla="*/ 702 w 764"/>
                <a:gd name="T35" fmla="*/ 332 h 897"/>
                <a:gd name="T36" fmla="*/ 715 w 764"/>
                <a:gd name="T37" fmla="*/ 345 h 897"/>
                <a:gd name="T38" fmla="*/ 694 w 764"/>
                <a:gd name="T39" fmla="*/ 268 h 897"/>
                <a:gd name="T40" fmla="*/ 694 w 764"/>
                <a:gd name="T41" fmla="*/ 264 h 897"/>
                <a:gd name="T42" fmla="*/ 639 w 764"/>
                <a:gd name="T43" fmla="*/ 208 h 897"/>
                <a:gd name="T44" fmla="*/ 654 w 764"/>
                <a:gd name="T45" fmla="*/ 216 h 897"/>
                <a:gd name="T46" fmla="*/ 692 w 764"/>
                <a:gd name="T47" fmla="*/ 255 h 897"/>
                <a:gd name="T48" fmla="*/ 651 w 764"/>
                <a:gd name="T49" fmla="*/ 178 h 897"/>
                <a:gd name="T50" fmla="*/ 646 w 764"/>
                <a:gd name="T51" fmla="*/ 173 h 897"/>
                <a:gd name="T52" fmla="*/ 620 w 764"/>
                <a:gd name="T53" fmla="*/ 109 h 897"/>
                <a:gd name="T54" fmla="*/ 516 w 764"/>
                <a:gd name="T55" fmla="*/ 139 h 897"/>
                <a:gd name="T56" fmla="*/ 408 w 764"/>
                <a:gd name="T57" fmla="*/ 62 h 897"/>
                <a:gd name="T58" fmla="*/ 381 w 764"/>
                <a:gd name="T59" fmla="*/ 92 h 897"/>
                <a:gd name="T60" fmla="*/ 383 w 764"/>
                <a:gd name="T61" fmla="*/ 73 h 897"/>
                <a:gd name="T62" fmla="*/ 367 w 764"/>
                <a:gd name="T63" fmla="*/ 96 h 897"/>
                <a:gd name="T64" fmla="*/ 348 w 764"/>
                <a:gd name="T65" fmla="*/ 68 h 897"/>
                <a:gd name="T66" fmla="*/ 290 w 764"/>
                <a:gd name="T67" fmla="*/ 59 h 897"/>
                <a:gd name="T68" fmla="*/ 281 w 764"/>
                <a:gd name="T69" fmla="*/ 59 h 897"/>
                <a:gd name="T70" fmla="*/ 291 w 764"/>
                <a:gd name="T71" fmla="*/ 41 h 897"/>
                <a:gd name="T72" fmla="*/ 269 w 764"/>
                <a:gd name="T73" fmla="*/ 62 h 897"/>
                <a:gd name="T74" fmla="*/ 201 w 764"/>
                <a:gd name="T75" fmla="*/ 86 h 897"/>
                <a:gd name="T76" fmla="*/ 161 w 764"/>
                <a:gd name="T77" fmla="*/ 93 h 897"/>
                <a:gd name="T78" fmla="*/ 156 w 764"/>
                <a:gd name="T79" fmla="*/ 96 h 897"/>
                <a:gd name="T80" fmla="*/ 133 w 764"/>
                <a:gd name="T81" fmla="*/ 81 h 897"/>
                <a:gd name="T82" fmla="*/ 73 w 764"/>
                <a:gd name="T83" fmla="*/ 164 h 897"/>
                <a:gd name="T84" fmla="*/ 71 w 764"/>
                <a:gd name="T85" fmla="*/ 166 h 897"/>
                <a:gd name="T86" fmla="*/ 54 w 764"/>
                <a:gd name="T87" fmla="*/ 180 h 897"/>
                <a:gd name="T88" fmla="*/ 91 w 764"/>
                <a:gd name="T89" fmla="*/ 189 h 897"/>
                <a:gd name="T90" fmla="*/ 131 w 764"/>
                <a:gd name="T91" fmla="*/ 251 h 897"/>
                <a:gd name="T92" fmla="*/ 125 w 764"/>
                <a:gd name="T93" fmla="*/ 285 h 897"/>
                <a:gd name="T94" fmla="*/ 93 w 764"/>
                <a:gd name="T95" fmla="*/ 339 h 897"/>
                <a:gd name="T96" fmla="*/ 81 w 764"/>
                <a:gd name="T97" fmla="*/ 389 h 897"/>
                <a:gd name="T98" fmla="*/ 17 w 764"/>
                <a:gd name="T99" fmla="*/ 446 h 897"/>
                <a:gd name="T100" fmla="*/ 35 w 764"/>
                <a:gd name="T101" fmla="*/ 506 h 897"/>
                <a:gd name="T102" fmla="*/ 637 w 764"/>
                <a:gd name="T103" fmla="*/ 203 h 897"/>
                <a:gd name="T104" fmla="*/ 629 w 764"/>
                <a:gd name="T105" fmla="*/ 187 h 897"/>
                <a:gd name="T106" fmla="*/ 656 w 764"/>
                <a:gd name="T107" fmla="*/ 204 h 897"/>
                <a:gd name="T108" fmla="*/ 616 w 764"/>
                <a:gd name="T109" fmla="*/ 178 h 897"/>
                <a:gd name="T110" fmla="*/ 642 w 764"/>
                <a:gd name="T111" fmla="*/ 175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4" h="897">
                  <a:moveTo>
                    <a:pt x="35" y="506"/>
                  </a:moveTo>
                  <a:cubicBezTo>
                    <a:pt x="52" y="520"/>
                    <a:pt x="27" y="536"/>
                    <a:pt x="27" y="536"/>
                  </a:cubicBezTo>
                  <a:cubicBezTo>
                    <a:pt x="17" y="554"/>
                    <a:pt x="43" y="573"/>
                    <a:pt x="43" y="573"/>
                  </a:cubicBezTo>
                  <a:cubicBezTo>
                    <a:pt x="17" y="597"/>
                    <a:pt x="37" y="614"/>
                    <a:pt x="37" y="614"/>
                  </a:cubicBezTo>
                  <a:cubicBezTo>
                    <a:pt x="44" y="619"/>
                    <a:pt x="36" y="627"/>
                    <a:pt x="36" y="627"/>
                  </a:cubicBezTo>
                  <a:cubicBezTo>
                    <a:pt x="29" y="632"/>
                    <a:pt x="23" y="649"/>
                    <a:pt x="23" y="649"/>
                  </a:cubicBezTo>
                  <a:cubicBezTo>
                    <a:pt x="4" y="715"/>
                    <a:pt x="60" y="730"/>
                    <a:pt x="60" y="730"/>
                  </a:cubicBezTo>
                  <a:cubicBezTo>
                    <a:pt x="83" y="739"/>
                    <a:pt x="171" y="735"/>
                    <a:pt x="171" y="735"/>
                  </a:cubicBezTo>
                  <a:cubicBezTo>
                    <a:pt x="171" y="736"/>
                    <a:pt x="171" y="736"/>
                    <a:pt x="171" y="736"/>
                  </a:cubicBezTo>
                  <a:cubicBezTo>
                    <a:pt x="171" y="736"/>
                    <a:pt x="174" y="748"/>
                    <a:pt x="170" y="764"/>
                  </a:cubicBezTo>
                  <a:cubicBezTo>
                    <a:pt x="166" y="781"/>
                    <a:pt x="176" y="813"/>
                    <a:pt x="179" y="823"/>
                  </a:cubicBezTo>
                  <a:cubicBezTo>
                    <a:pt x="182" y="834"/>
                    <a:pt x="189" y="881"/>
                    <a:pt x="197" y="887"/>
                  </a:cubicBezTo>
                  <a:cubicBezTo>
                    <a:pt x="200" y="889"/>
                    <a:pt x="202" y="893"/>
                    <a:pt x="203" y="897"/>
                  </a:cubicBezTo>
                  <a:cubicBezTo>
                    <a:pt x="589" y="897"/>
                    <a:pt x="589" y="897"/>
                    <a:pt x="589" y="897"/>
                  </a:cubicBezTo>
                  <a:cubicBezTo>
                    <a:pt x="580" y="887"/>
                    <a:pt x="572" y="878"/>
                    <a:pt x="565" y="871"/>
                  </a:cubicBezTo>
                  <a:cubicBezTo>
                    <a:pt x="539" y="845"/>
                    <a:pt x="538" y="838"/>
                    <a:pt x="522" y="818"/>
                  </a:cubicBezTo>
                  <a:cubicBezTo>
                    <a:pt x="506" y="797"/>
                    <a:pt x="504" y="766"/>
                    <a:pt x="503" y="738"/>
                  </a:cubicBezTo>
                  <a:cubicBezTo>
                    <a:pt x="502" y="711"/>
                    <a:pt x="518" y="680"/>
                    <a:pt x="524" y="670"/>
                  </a:cubicBezTo>
                  <a:cubicBezTo>
                    <a:pt x="530" y="659"/>
                    <a:pt x="535" y="658"/>
                    <a:pt x="547" y="646"/>
                  </a:cubicBezTo>
                  <a:cubicBezTo>
                    <a:pt x="559" y="634"/>
                    <a:pt x="567" y="632"/>
                    <a:pt x="585" y="615"/>
                  </a:cubicBezTo>
                  <a:cubicBezTo>
                    <a:pt x="604" y="599"/>
                    <a:pt x="613" y="577"/>
                    <a:pt x="621" y="564"/>
                  </a:cubicBezTo>
                  <a:cubicBezTo>
                    <a:pt x="629" y="550"/>
                    <a:pt x="640" y="537"/>
                    <a:pt x="640" y="537"/>
                  </a:cubicBezTo>
                  <a:cubicBezTo>
                    <a:pt x="635" y="545"/>
                    <a:pt x="643" y="577"/>
                    <a:pt x="640" y="559"/>
                  </a:cubicBezTo>
                  <a:cubicBezTo>
                    <a:pt x="640" y="559"/>
                    <a:pt x="640" y="558"/>
                    <a:pt x="640" y="558"/>
                  </a:cubicBezTo>
                  <a:cubicBezTo>
                    <a:pt x="640" y="539"/>
                    <a:pt x="674" y="496"/>
                    <a:pt x="674" y="496"/>
                  </a:cubicBezTo>
                  <a:cubicBezTo>
                    <a:pt x="673" y="500"/>
                    <a:pt x="686" y="508"/>
                    <a:pt x="686" y="508"/>
                  </a:cubicBezTo>
                  <a:cubicBezTo>
                    <a:pt x="676" y="501"/>
                    <a:pt x="683" y="478"/>
                    <a:pt x="683" y="478"/>
                  </a:cubicBezTo>
                  <a:cubicBezTo>
                    <a:pt x="692" y="470"/>
                    <a:pt x="695" y="493"/>
                    <a:pt x="695" y="493"/>
                  </a:cubicBezTo>
                  <a:cubicBezTo>
                    <a:pt x="712" y="482"/>
                    <a:pt x="701" y="457"/>
                    <a:pt x="701" y="457"/>
                  </a:cubicBezTo>
                  <a:cubicBezTo>
                    <a:pt x="753" y="468"/>
                    <a:pt x="764" y="446"/>
                    <a:pt x="764" y="446"/>
                  </a:cubicBezTo>
                  <a:cubicBezTo>
                    <a:pt x="755" y="456"/>
                    <a:pt x="736" y="450"/>
                    <a:pt x="736" y="450"/>
                  </a:cubicBezTo>
                  <a:cubicBezTo>
                    <a:pt x="749" y="444"/>
                    <a:pt x="751" y="442"/>
                    <a:pt x="751" y="442"/>
                  </a:cubicBezTo>
                  <a:cubicBezTo>
                    <a:pt x="670" y="475"/>
                    <a:pt x="689" y="396"/>
                    <a:pt x="689" y="396"/>
                  </a:cubicBezTo>
                  <a:cubicBezTo>
                    <a:pt x="711" y="374"/>
                    <a:pt x="700" y="349"/>
                    <a:pt x="700" y="349"/>
                  </a:cubicBezTo>
                  <a:cubicBezTo>
                    <a:pt x="715" y="365"/>
                    <a:pt x="701" y="394"/>
                    <a:pt x="701" y="394"/>
                  </a:cubicBezTo>
                  <a:cubicBezTo>
                    <a:pt x="718" y="373"/>
                    <a:pt x="705" y="338"/>
                    <a:pt x="702" y="332"/>
                  </a:cubicBezTo>
                  <a:cubicBezTo>
                    <a:pt x="700" y="326"/>
                    <a:pt x="700" y="318"/>
                    <a:pt x="700" y="318"/>
                  </a:cubicBezTo>
                  <a:cubicBezTo>
                    <a:pt x="714" y="329"/>
                    <a:pt x="715" y="345"/>
                    <a:pt x="715" y="345"/>
                  </a:cubicBezTo>
                  <a:cubicBezTo>
                    <a:pt x="719" y="334"/>
                    <a:pt x="698" y="303"/>
                    <a:pt x="698" y="303"/>
                  </a:cubicBezTo>
                  <a:cubicBezTo>
                    <a:pt x="702" y="294"/>
                    <a:pt x="694" y="268"/>
                    <a:pt x="694" y="268"/>
                  </a:cubicBezTo>
                  <a:cubicBezTo>
                    <a:pt x="702" y="263"/>
                    <a:pt x="715" y="275"/>
                    <a:pt x="715" y="275"/>
                  </a:cubicBezTo>
                  <a:cubicBezTo>
                    <a:pt x="712" y="265"/>
                    <a:pt x="694" y="264"/>
                    <a:pt x="694" y="264"/>
                  </a:cubicBezTo>
                  <a:cubicBezTo>
                    <a:pt x="694" y="259"/>
                    <a:pt x="678" y="249"/>
                    <a:pt x="678" y="249"/>
                  </a:cubicBezTo>
                  <a:cubicBezTo>
                    <a:pt x="671" y="224"/>
                    <a:pt x="639" y="208"/>
                    <a:pt x="639" y="208"/>
                  </a:cubicBezTo>
                  <a:cubicBezTo>
                    <a:pt x="645" y="207"/>
                    <a:pt x="651" y="207"/>
                    <a:pt x="655" y="208"/>
                  </a:cubicBezTo>
                  <a:cubicBezTo>
                    <a:pt x="655" y="213"/>
                    <a:pt x="654" y="216"/>
                    <a:pt x="654" y="216"/>
                  </a:cubicBezTo>
                  <a:cubicBezTo>
                    <a:pt x="655" y="213"/>
                    <a:pt x="656" y="211"/>
                    <a:pt x="656" y="208"/>
                  </a:cubicBezTo>
                  <a:cubicBezTo>
                    <a:pt x="687" y="215"/>
                    <a:pt x="692" y="255"/>
                    <a:pt x="692" y="255"/>
                  </a:cubicBezTo>
                  <a:cubicBezTo>
                    <a:pt x="689" y="221"/>
                    <a:pt x="672" y="209"/>
                    <a:pt x="657" y="205"/>
                  </a:cubicBezTo>
                  <a:cubicBezTo>
                    <a:pt x="660" y="193"/>
                    <a:pt x="657" y="184"/>
                    <a:pt x="651" y="178"/>
                  </a:cubicBezTo>
                  <a:cubicBezTo>
                    <a:pt x="662" y="168"/>
                    <a:pt x="658" y="154"/>
                    <a:pt x="658" y="154"/>
                  </a:cubicBezTo>
                  <a:cubicBezTo>
                    <a:pt x="656" y="164"/>
                    <a:pt x="652" y="169"/>
                    <a:pt x="646" y="173"/>
                  </a:cubicBezTo>
                  <a:cubicBezTo>
                    <a:pt x="626" y="156"/>
                    <a:pt x="588" y="154"/>
                    <a:pt x="588" y="154"/>
                  </a:cubicBezTo>
                  <a:cubicBezTo>
                    <a:pt x="622" y="139"/>
                    <a:pt x="620" y="109"/>
                    <a:pt x="620" y="109"/>
                  </a:cubicBezTo>
                  <a:cubicBezTo>
                    <a:pt x="613" y="149"/>
                    <a:pt x="576" y="150"/>
                    <a:pt x="566" y="145"/>
                  </a:cubicBezTo>
                  <a:cubicBezTo>
                    <a:pt x="556" y="140"/>
                    <a:pt x="531" y="143"/>
                    <a:pt x="516" y="139"/>
                  </a:cubicBezTo>
                  <a:cubicBezTo>
                    <a:pt x="501" y="136"/>
                    <a:pt x="482" y="114"/>
                    <a:pt x="482" y="114"/>
                  </a:cubicBezTo>
                  <a:cubicBezTo>
                    <a:pt x="483" y="50"/>
                    <a:pt x="408" y="62"/>
                    <a:pt x="408" y="62"/>
                  </a:cubicBezTo>
                  <a:cubicBezTo>
                    <a:pt x="398" y="36"/>
                    <a:pt x="368" y="45"/>
                    <a:pt x="368" y="45"/>
                  </a:cubicBezTo>
                  <a:cubicBezTo>
                    <a:pt x="439" y="56"/>
                    <a:pt x="381" y="92"/>
                    <a:pt x="381" y="92"/>
                  </a:cubicBezTo>
                  <a:cubicBezTo>
                    <a:pt x="381" y="92"/>
                    <a:pt x="387" y="95"/>
                    <a:pt x="379" y="92"/>
                  </a:cubicBezTo>
                  <a:cubicBezTo>
                    <a:pt x="371" y="88"/>
                    <a:pt x="383" y="73"/>
                    <a:pt x="383" y="73"/>
                  </a:cubicBezTo>
                  <a:cubicBezTo>
                    <a:pt x="368" y="84"/>
                    <a:pt x="379" y="97"/>
                    <a:pt x="379" y="97"/>
                  </a:cubicBezTo>
                  <a:cubicBezTo>
                    <a:pt x="388" y="105"/>
                    <a:pt x="377" y="99"/>
                    <a:pt x="367" y="96"/>
                  </a:cubicBezTo>
                  <a:cubicBezTo>
                    <a:pt x="358" y="93"/>
                    <a:pt x="348" y="90"/>
                    <a:pt x="348" y="90"/>
                  </a:cubicBezTo>
                  <a:cubicBezTo>
                    <a:pt x="334" y="81"/>
                    <a:pt x="348" y="68"/>
                    <a:pt x="348" y="68"/>
                  </a:cubicBezTo>
                  <a:cubicBezTo>
                    <a:pt x="359" y="59"/>
                    <a:pt x="366" y="87"/>
                    <a:pt x="366" y="87"/>
                  </a:cubicBezTo>
                  <a:cubicBezTo>
                    <a:pt x="360" y="36"/>
                    <a:pt x="290" y="59"/>
                    <a:pt x="290" y="59"/>
                  </a:cubicBezTo>
                  <a:cubicBezTo>
                    <a:pt x="326" y="20"/>
                    <a:pt x="354" y="36"/>
                    <a:pt x="354" y="36"/>
                  </a:cubicBezTo>
                  <a:cubicBezTo>
                    <a:pt x="328" y="16"/>
                    <a:pt x="281" y="59"/>
                    <a:pt x="281" y="59"/>
                  </a:cubicBezTo>
                  <a:cubicBezTo>
                    <a:pt x="285" y="47"/>
                    <a:pt x="308" y="35"/>
                    <a:pt x="308" y="35"/>
                  </a:cubicBezTo>
                  <a:cubicBezTo>
                    <a:pt x="301" y="34"/>
                    <a:pt x="291" y="41"/>
                    <a:pt x="291" y="41"/>
                  </a:cubicBezTo>
                  <a:cubicBezTo>
                    <a:pt x="307" y="18"/>
                    <a:pt x="317" y="32"/>
                    <a:pt x="317" y="32"/>
                  </a:cubicBezTo>
                  <a:cubicBezTo>
                    <a:pt x="307" y="0"/>
                    <a:pt x="269" y="62"/>
                    <a:pt x="269" y="62"/>
                  </a:cubicBezTo>
                  <a:cubicBezTo>
                    <a:pt x="253" y="51"/>
                    <a:pt x="240" y="69"/>
                    <a:pt x="240" y="69"/>
                  </a:cubicBezTo>
                  <a:cubicBezTo>
                    <a:pt x="218" y="50"/>
                    <a:pt x="201" y="86"/>
                    <a:pt x="201" y="86"/>
                  </a:cubicBezTo>
                  <a:cubicBezTo>
                    <a:pt x="196" y="87"/>
                    <a:pt x="191" y="93"/>
                    <a:pt x="191" y="93"/>
                  </a:cubicBezTo>
                  <a:cubicBezTo>
                    <a:pt x="180" y="85"/>
                    <a:pt x="161" y="93"/>
                    <a:pt x="161" y="93"/>
                  </a:cubicBezTo>
                  <a:cubicBezTo>
                    <a:pt x="164" y="68"/>
                    <a:pt x="185" y="65"/>
                    <a:pt x="192" y="65"/>
                  </a:cubicBezTo>
                  <a:cubicBezTo>
                    <a:pt x="158" y="65"/>
                    <a:pt x="156" y="96"/>
                    <a:pt x="156" y="96"/>
                  </a:cubicBezTo>
                  <a:cubicBezTo>
                    <a:pt x="141" y="85"/>
                    <a:pt x="99" y="105"/>
                    <a:pt x="99" y="105"/>
                  </a:cubicBezTo>
                  <a:cubicBezTo>
                    <a:pt x="105" y="71"/>
                    <a:pt x="133" y="81"/>
                    <a:pt x="133" y="81"/>
                  </a:cubicBezTo>
                  <a:cubicBezTo>
                    <a:pt x="101" y="65"/>
                    <a:pt x="91" y="115"/>
                    <a:pt x="91" y="115"/>
                  </a:cubicBezTo>
                  <a:cubicBezTo>
                    <a:pt x="71" y="123"/>
                    <a:pt x="73" y="164"/>
                    <a:pt x="73" y="164"/>
                  </a:cubicBezTo>
                  <a:cubicBezTo>
                    <a:pt x="63" y="160"/>
                    <a:pt x="65" y="147"/>
                    <a:pt x="65" y="147"/>
                  </a:cubicBezTo>
                  <a:cubicBezTo>
                    <a:pt x="60" y="158"/>
                    <a:pt x="71" y="166"/>
                    <a:pt x="71" y="166"/>
                  </a:cubicBezTo>
                  <a:cubicBezTo>
                    <a:pt x="68" y="174"/>
                    <a:pt x="74" y="185"/>
                    <a:pt x="74" y="185"/>
                  </a:cubicBezTo>
                  <a:cubicBezTo>
                    <a:pt x="64" y="187"/>
                    <a:pt x="54" y="180"/>
                    <a:pt x="54" y="180"/>
                  </a:cubicBezTo>
                  <a:cubicBezTo>
                    <a:pt x="61" y="191"/>
                    <a:pt x="91" y="188"/>
                    <a:pt x="91" y="188"/>
                  </a:cubicBezTo>
                  <a:cubicBezTo>
                    <a:pt x="91" y="188"/>
                    <a:pt x="102" y="171"/>
                    <a:pt x="91" y="189"/>
                  </a:cubicBezTo>
                  <a:cubicBezTo>
                    <a:pt x="81" y="207"/>
                    <a:pt x="129" y="230"/>
                    <a:pt x="129" y="230"/>
                  </a:cubicBezTo>
                  <a:cubicBezTo>
                    <a:pt x="115" y="237"/>
                    <a:pt x="131" y="251"/>
                    <a:pt x="131" y="251"/>
                  </a:cubicBezTo>
                  <a:cubicBezTo>
                    <a:pt x="118" y="231"/>
                    <a:pt x="146" y="232"/>
                    <a:pt x="146" y="232"/>
                  </a:cubicBezTo>
                  <a:cubicBezTo>
                    <a:pt x="144" y="235"/>
                    <a:pt x="129" y="277"/>
                    <a:pt x="125" y="285"/>
                  </a:cubicBezTo>
                  <a:cubicBezTo>
                    <a:pt x="122" y="293"/>
                    <a:pt x="119" y="297"/>
                    <a:pt x="109" y="310"/>
                  </a:cubicBezTo>
                  <a:cubicBezTo>
                    <a:pt x="99" y="324"/>
                    <a:pt x="93" y="339"/>
                    <a:pt x="93" y="339"/>
                  </a:cubicBezTo>
                  <a:cubicBezTo>
                    <a:pt x="81" y="351"/>
                    <a:pt x="98" y="365"/>
                    <a:pt x="98" y="365"/>
                  </a:cubicBezTo>
                  <a:cubicBezTo>
                    <a:pt x="103" y="370"/>
                    <a:pt x="98" y="382"/>
                    <a:pt x="81" y="389"/>
                  </a:cubicBezTo>
                  <a:cubicBezTo>
                    <a:pt x="65" y="396"/>
                    <a:pt x="57" y="408"/>
                    <a:pt x="51" y="414"/>
                  </a:cubicBezTo>
                  <a:cubicBezTo>
                    <a:pt x="45" y="419"/>
                    <a:pt x="35" y="428"/>
                    <a:pt x="17" y="446"/>
                  </a:cubicBezTo>
                  <a:cubicBezTo>
                    <a:pt x="0" y="463"/>
                    <a:pt x="6" y="475"/>
                    <a:pt x="6" y="475"/>
                  </a:cubicBezTo>
                  <a:cubicBezTo>
                    <a:pt x="9" y="496"/>
                    <a:pt x="35" y="506"/>
                    <a:pt x="35" y="506"/>
                  </a:cubicBezTo>
                  <a:close/>
                  <a:moveTo>
                    <a:pt x="656" y="204"/>
                  </a:moveTo>
                  <a:cubicBezTo>
                    <a:pt x="645" y="202"/>
                    <a:pt x="637" y="203"/>
                    <a:pt x="637" y="203"/>
                  </a:cubicBezTo>
                  <a:cubicBezTo>
                    <a:pt x="638" y="198"/>
                    <a:pt x="628" y="193"/>
                    <a:pt x="628" y="193"/>
                  </a:cubicBezTo>
                  <a:cubicBezTo>
                    <a:pt x="629" y="190"/>
                    <a:pt x="629" y="187"/>
                    <a:pt x="629" y="187"/>
                  </a:cubicBezTo>
                  <a:cubicBezTo>
                    <a:pt x="637" y="185"/>
                    <a:pt x="643" y="183"/>
                    <a:pt x="648" y="180"/>
                  </a:cubicBezTo>
                  <a:cubicBezTo>
                    <a:pt x="655" y="188"/>
                    <a:pt x="657" y="197"/>
                    <a:pt x="656" y="204"/>
                  </a:cubicBezTo>
                  <a:close/>
                  <a:moveTo>
                    <a:pt x="642" y="175"/>
                  </a:moveTo>
                  <a:cubicBezTo>
                    <a:pt x="630" y="181"/>
                    <a:pt x="616" y="178"/>
                    <a:pt x="616" y="178"/>
                  </a:cubicBezTo>
                  <a:cubicBezTo>
                    <a:pt x="618" y="173"/>
                    <a:pt x="605" y="168"/>
                    <a:pt x="605" y="168"/>
                  </a:cubicBezTo>
                  <a:cubicBezTo>
                    <a:pt x="623" y="168"/>
                    <a:pt x="634" y="171"/>
                    <a:pt x="642" y="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11115" y="4116699"/>
              <a:ext cx="934635" cy="960622"/>
              <a:chOff x="6746504" y="3812399"/>
              <a:chExt cx="1130908" cy="1162352"/>
            </a:xfrm>
          </p:grpSpPr>
          <p:sp>
            <p:nvSpPr>
              <p:cNvPr id="6" name="Freeform 6"/>
              <p:cNvSpPr/>
              <p:nvPr/>
            </p:nvSpPr>
            <p:spPr bwMode="auto">
              <a:xfrm>
                <a:off x="6746504" y="3812399"/>
                <a:ext cx="1130908" cy="1162352"/>
              </a:xfrm>
              <a:custGeom>
                <a:avLst/>
                <a:gdLst>
                  <a:gd name="T0" fmla="*/ 419 w 441"/>
                  <a:gd name="T1" fmla="*/ 163 h 453"/>
                  <a:gd name="T2" fmla="*/ 166 w 441"/>
                  <a:gd name="T3" fmla="*/ 34 h 453"/>
                  <a:gd name="T4" fmla="*/ 33 w 441"/>
                  <a:gd name="T5" fmla="*/ 285 h 453"/>
                  <a:gd name="T6" fmla="*/ 286 w 441"/>
                  <a:gd name="T7" fmla="*/ 415 h 453"/>
                  <a:gd name="T8" fmla="*/ 299 w 441"/>
                  <a:gd name="T9" fmla="*/ 410 h 453"/>
                  <a:gd name="T10" fmla="*/ 391 w 441"/>
                  <a:gd name="T11" fmla="*/ 453 h 453"/>
                  <a:gd name="T12" fmla="*/ 373 w 441"/>
                  <a:gd name="T13" fmla="*/ 361 h 453"/>
                  <a:gd name="T14" fmla="*/ 419 w 441"/>
                  <a:gd name="T15" fmla="*/ 16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53">
                    <a:moveTo>
                      <a:pt x="419" y="163"/>
                    </a:moveTo>
                    <a:cubicBezTo>
                      <a:pt x="386" y="58"/>
                      <a:pt x="272" y="0"/>
                      <a:pt x="166" y="34"/>
                    </a:cubicBezTo>
                    <a:cubicBezTo>
                      <a:pt x="59" y="67"/>
                      <a:pt x="0" y="180"/>
                      <a:pt x="33" y="285"/>
                    </a:cubicBezTo>
                    <a:cubicBezTo>
                      <a:pt x="66" y="390"/>
                      <a:pt x="180" y="448"/>
                      <a:pt x="286" y="415"/>
                    </a:cubicBezTo>
                    <a:cubicBezTo>
                      <a:pt x="290" y="413"/>
                      <a:pt x="295" y="412"/>
                      <a:pt x="299" y="410"/>
                    </a:cubicBezTo>
                    <a:cubicBezTo>
                      <a:pt x="391" y="453"/>
                      <a:pt x="391" y="453"/>
                      <a:pt x="391" y="453"/>
                    </a:cubicBezTo>
                    <a:cubicBezTo>
                      <a:pt x="373" y="361"/>
                      <a:pt x="373" y="361"/>
                      <a:pt x="373" y="361"/>
                    </a:cubicBezTo>
                    <a:cubicBezTo>
                      <a:pt x="421" y="310"/>
                      <a:pt x="441" y="235"/>
                      <a:pt x="419" y="1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22"/>
              <p:cNvSpPr>
                <a:spLocks noEditPoints="1"/>
              </p:cNvSpPr>
              <p:nvPr/>
            </p:nvSpPr>
            <p:spPr bwMode="auto">
              <a:xfrm>
                <a:off x="6928664" y="4178887"/>
                <a:ext cx="548648" cy="549732"/>
              </a:xfrm>
              <a:custGeom>
                <a:avLst/>
                <a:gdLst>
                  <a:gd name="T0" fmla="*/ 206 w 214"/>
                  <a:gd name="T1" fmla="*/ 84 h 214"/>
                  <a:gd name="T2" fmla="*/ 194 w 214"/>
                  <a:gd name="T3" fmla="*/ 84 h 214"/>
                  <a:gd name="T4" fmla="*/ 185 w 214"/>
                  <a:gd name="T5" fmla="*/ 60 h 214"/>
                  <a:gd name="T6" fmla="*/ 193 w 214"/>
                  <a:gd name="T7" fmla="*/ 52 h 214"/>
                  <a:gd name="T8" fmla="*/ 193 w 214"/>
                  <a:gd name="T9" fmla="*/ 41 h 214"/>
                  <a:gd name="T10" fmla="*/ 170 w 214"/>
                  <a:gd name="T11" fmla="*/ 19 h 214"/>
                  <a:gd name="T12" fmla="*/ 159 w 214"/>
                  <a:gd name="T13" fmla="*/ 19 h 214"/>
                  <a:gd name="T14" fmla="*/ 152 w 214"/>
                  <a:gd name="T15" fmla="*/ 26 h 214"/>
                  <a:gd name="T16" fmla="*/ 130 w 214"/>
                  <a:gd name="T17" fmla="*/ 16 h 214"/>
                  <a:gd name="T18" fmla="*/ 130 w 214"/>
                  <a:gd name="T19" fmla="*/ 8 h 214"/>
                  <a:gd name="T20" fmla="*/ 123 w 214"/>
                  <a:gd name="T21" fmla="*/ 0 h 214"/>
                  <a:gd name="T22" fmla="*/ 91 w 214"/>
                  <a:gd name="T23" fmla="*/ 0 h 214"/>
                  <a:gd name="T24" fmla="*/ 84 w 214"/>
                  <a:gd name="T25" fmla="*/ 8 h 214"/>
                  <a:gd name="T26" fmla="*/ 84 w 214"/>
                  <a:gd name="T27" fmla="*/ 14 h 214"/>
                  <a:gd name="T28" fmla="*/ 56 w 214"/>
                  <a:gd name="T29" fmla="*/ 25 h 214"/>
                  <a:gd name="T30" fmla="*/ 52 w 214"/>
                  <a:gd name="T31" fmla="*/ 21 h 214"/>
                  <a:gd name="T32" fmla="*/ 41 w 214"/>
                  <a:gd name="T33" fmla="*/ 22 h 214"/>
                  <a:gd name="T34" fmla="*/ 19 w 214"/>
                  <a:gd name="T35" fmla="*/ 44 h 214"/>
                  <a:gd name="T36" fmla="*/ 19 w 214"/>
                  <a:gd name="T37" fmla="*/ 55 h 214"/>
                  <a:gd name="T38" fmla="*/ 23 w 214"/>
                  <a:gd name="T39" fmla="*/ 58 h 214"/>
                  <a:gd name="T40" fmla="*/ 13 w 214"/>
                  <a:gd name="T41" fmla="*/ 84 h 214"/>
                  <a:gd name="T42" fmla="*/ 8 w 214"/>
                  <a:gd name="T43" fmla="*/ 84 h 214"/>
                  <a:gd name="T44" fmla="*/ 0 w 214"/>
                  <a:gd name="T45" fmla="*/ 91 h 214"/>
                  <a:gd name="T46" fmla="*/ 0 w 214"/>
                  <a:gd name="T47" fmla="*/ 123 h 214"/>
                  <a:gd name="T48" fmla="*/ 8 w 214"/>
                  <a:gd name="T49" fmla="*/ 131 h 214"/>
                  <a:gd name="T50" fmla="*/ 13 w 214"/>
                  <a:gd name="T51" fmla="*/ 131 h 214"/>
                  <a:gd name="T52" fmla="*/ 26 w 214"/>
                  <a:gd name="T53" fmla="*/ 157 h 214"/>
                  <a:gd name="T54" fmla="*/ 21 w 214"/>
                  <a:gd name="T55" fmla="*/ 162 h 214"/>
                  <a:gd name="T56" fmla="*/ 21 w 214"/>
                  <a:gd name="T57" fmla="*/ 173 h 214"/>
                  <a:gd name="T58" fmla="*/ 44 w 214"/>
                  <a:gd name="T59" fmla="*/ 195 h 214"/>
                  <a:gd name="T60" fmla="*/ 55 w 214"/>
                  <a:gd name="T61" fmla="*/ 195 h 214"/>
                  <a:gd name="T62" fmla="*/ 61 w 214"/>
                  <a:gd name="T63" fmla="*/ 189 h 214"/>
                  <a:gd name="T64" fmla="*/ 84 w 214"/>
                  <a:gd name="T65" fmla="*/ 197 h 214"/>
                  <a:gd name="T66" fmla="*/ 84 w 214"/>
                  <a:gd name="T67" fmla="*/ 206 h 214"/>
                  <a:gd name="T68" fmla="*/ 91 w 214"/>
                  <a:gd name="T69" fmla="*/ 214 h 214"/>
                  <a:gd name="T70" fmla="*/ 123 w 214"/>
                  <a:gd name="T71" fmla="*/ 214 h 214"/>
                  <a:gd name="T72" fmla="*/ 130 w 214"/>
                  <a:gd name="T73" fmla="*/ 206 h 214"/>
                  <a:gd name="T74" fmla="*/ 130 w 214"/>
                  <a:gd name="T75" fmla="*/ 195 h 214"/>
                  <a:gd name="T76" fmla="*/ 153 w 214"/>
                  <a:gd name="T77" fmla="*/ 184 h 214"/>
                  <a:gd name="T78" fmla="*/ 162 w 214"/>
                  <a:gd name="T79" fmla="*/ 193 h 214"/>
                  <a:gd name="T80" fmla="*/ 173 w 214"/>
                  <a:gd name="T81" fmla="*/ 193 h 214"/>
                  <a:gd name="T82" fmla="*/ 195 w 214"/>
                  <a:gd name="T83" fmla="*/ 170 h 214"/>
                  <a:gd name="T84" fmla="*/ 195 w 214"/>
                  <a:gd name="T85" fmla="*/ 159 h 214"/>
                  <a:gd name="T86" fmla="*/ 185 w 214"/>
                  <a:gd name="T87" fmla="*/ 150 h 214"/>
                  <a:gd name="T88" fmla="*/ 193 w 214"/>
                  <a:gd name="T89" fmla="*/ 131 h 214"/>
                  <a:gd name="T90" fmla="*/ 206 w 214"/>
                  <a:gd name="T91" fmla="*/ 131 h 214"/>
                  <a:gd name="T92" fmla="*/ 214 w 214"/>
                  <a:gd name="T93" fmla="*/ 123 h 214"/>
                  <a:gd name="T94" fmla="*/ 214 w 214"/>
                  <a:gd name="T95" fmla="*/ 91 h 214"/>
                  <a:gd name="T96" fmla="*/ 206 w 214"/>
                  <a:gd name="T97" fmla="*/ 84 h 214"/>
                  <a:gd name="T98" fmla="*/ 103 w 214"/>
                  <a:gd name="T99" fmla="*/ 156 h 214"/>
                  <a:gd name="T100" fmla="*/ 53 w 214"/>
                  <a:gd name="T101" fmla="*/ 106 h 214"/>
                  <a:gd name="T102" fmla="*/ 103 w 214"/>
                  <a:gd name="T103" fmla="*/ 55 h 214"/>
                  <a:gd name="T104" fmla="*/ 153 w 214"/>
                  <a:gd name="T105" fmla="*/ 106 h 214"/>
                  <a:gd name="T106" fmla="*/ 103 w 214"/>
                  <a:gd name="T107" fmla="*/ 156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" h="214">
                    <a:moveTo>
                      <a:pt x="206" y="84"/>
                    </a:moveTo>
                    <a:cubicBezTo>
                      <a:pt x="194" y="84"/>
                      <a:pt x="194" y="84"/>
                      <a:pt x="194" y="84"/>
                    </a:cubicBezTo>
                    <a:cubicBezTo>
                      <a:pt x="192" y="75"/>
                      <a:pt x="189" y="68"/>
                      <a:pt x="185" y="60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49"/>
                      <a:pt x="196" y="44"/>
                      <a:pt x="193" y="41"/>
                    </a:cubicBezTo>
                    <a:cubicBezTo>
                      <a:pt x="170" y="19"/>
                      <a:pt x="170" y="19"/>
                      <a:pt x="170" y="19"/>
                    </a:cubicBezTo>
                    <a:cubicBezTo>
                      <a:pt x="167" y="16"/>
                      <a:pt x="162" y="16"/>
                      <a:pt x="159" y="19"/>
                    </a:cubicBezTo>
                    <a:cubicBezTo>
                      <a:pt x="152" y="26"/>
                      <a:pt x="152" y="26"/>
                      <a:pt x="152" y="26"/>
                    </a:cubicBezTo>
                    <a:cubicBezTo>
                      <a:pt x="146" y="22"/>
                      <a:pt x="138" y="19"/>
                      <a:pt x="130" y="16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4"/>
                      <a:pt x="127" y="0"/>
                      <a:pt x="12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7" y="0"/>
                      <a:pt x="84" y="4"/>
                      <a:pt x="84" y="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74" y="17"/>
                      <a:pt x="64" y="20"/>
                      <a:pt x="56" y="25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49" y="18"/>
                      <a:pt x="44" y="19"/>
                      <a:pt x="41" y="22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6" y="47"/>
                      <a:pt x="16" y="52"/>
                      <a:pt x="19" y="55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18" y="66"/>
                      <a:pt x="15" y="75"/>
                      <a:pt x="13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7"/>
                      <a:pt x="0" y="9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7"/>
                      <a:pt x="4" y="131"/>
                      <a:pt x="8" y="131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6" y="140"/>
                      <a:pt x="20" y="149"/>
                      <a:pt x="26" y="157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18" y="165"/>
                      <a:pt x="18" y="170"/>
                      <a:pt x="21" y="173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47" y="198"/>
                      <a:pt x="52" y="198"/>
                      <a:pt x="55" y="195"/>
                    </a:cubicBezTo>
                    <a:cubicBezTo>
                      <a:pt x="61" y="189"/>
                      <a:pt x="61" y="189"/>
                      <a:pt x="61" y="189"/>
                    </a:cubicBezTo>
                    <a:cubicBezTo>
                      <a:pt x="68" y="192"/>
                      <a:pt x="76" y="195"/>
                      <a:pt x="84" y="197"/>
                    </a:cubicBezTo>
                    <a:cubicBezTo>
                      <a:pt x="84" y="206"/>
                      <a:pt x="84" y="206"/>
                      <a:pt x="84" y="206"/>
                    </a:cubicBezTo>
                    <a:cubicBezTo>
                      <a:pt x="84" y="211"/>
                      <a:pt x="87" y="214"/>
                      <a:pt x="91" y="214"/>
                    </a:cubicBezTo>
                    <a:cubicBezTo>
                      <a:pt x="123" y="214"/>
                      <a:pt x="123" y="214"/>
                      <a:pt x="123" y="214"/>
                    </a:cubicBezTo>
                    <a:cubicBezTo>
                      <a:pt x="127" y="214"/>
                      <a:pt x="130" y="211"/>
                      <a:pt x="130" y="206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9" y="192"/>
                      <a:pt x="146" y="189"/>
                      <a:pt x="153" y="184"/>
                    </a:cubicBezTo>
                    <a:cubicBezTo>
                      <a:pt x="162" y="193"/>
                      <a:pt x="162" y="193"/>
                      <a:pt x="162" y="193"/>
                    </a:cubicBezTo>
                    <a:cubicBezTo>
                      <a:pt x="165" y="196"/>
                      <a:pt x="170" y="196"/>
                      <a:pt x="173" y="193"/>
                    </a:cubicBezTo>
                    <a:cubicBezTo>
                      <a:pt x="195" y="170"/>
                      <a:pt x="195" y="170"/>
                      <a:pt x="195" y="170"/>
                    </a:cubicBezTo>
                    <a:cubicBezTo>
                      <a:pt x="198" y="167"/>
                      <a:pt x="198" y="162"/>
                      <a:pt x="195" y="159"/>
                    </a:cubicBezTo>
                    <a:cubicBezTo>
                      <a:pt x="185" y="150"/>
                      <a:pt x="185" y="150"/>
                      <a:pt x="185" y="150"/>
                    </a:cubicBezTo>
                    <a:cubicBezTo>
                      <a:pt x="188" y="144"/>
                      <a:pt x="191" y="137"/>
                      <a:pt x="193" y="131"/>
                    </a:cubicBezTo>
                    <a:cubicBezTo>
                      <a:pt x="206" y="131"/>
                      <a:pt x="206" y="131"/>
                      <a:pt x="206" y="131"/>
                    </a:cubicBezTo>
                    <a:cubicBezTo>
                      <a:pt x="210" y="131"/>
                      <a:pt x="214" y="127"/>
                      <a:pt x="214" y="123"/>
                    </a:cubicBezTo>
                    <a:cubicBezTo>
                      <a:pt x="214" y="91"/>
                      <a:pt x="214" y="91"/>
                      <a:pt x="214" y="91"/>
                    </a:cubicBezTo>
                    <a:cubicBezTo>
                      <a:pt x="214" y="87"/>
                      <a:pt x="210" y="84"/>
                      <a:pt x="206" y="84"/>
                    </a:cubicBezTo>
                    <a:close/>
                    <a:moveTo>
                      <a:pt x="103" y="156"/>
                    </a:moveTo>
                    <a:cubicBezTo>
                      <a:pt x="76" y="156"/>
                      <a:pt x="53" y="133"/>
                      <a:pt x="53" y="106"/>
                    </a:cubicBezTo>
                    <a:cubicBezTo>
                      <a:pt x="53" y="78"/>
                      <a:pt x="76" y="55"/>
                      <a:pt x="103" y="55"/>
                    </a:cubicBezTo>
                    <a:cubicBezTo>
                      <a:pt x="131" y="55"/>
                      <a:pt x="153" y="78"/>
                      <a:pt x="153" y="106"/>
                    </a:cubicBezTo>
                    <a:cubicBezTo>
                      <a:pt x="153" y="133"/>
                      <a:pt x="131" y="156"/>
                      <a:pt x="103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23"/>
              <p:cNvSpPr>
                <a:spLocks noEditPoints="1"/>
              </p:cNvSpPr>
              <p:nvPr/>
            </p:nvSpPr>
            <p:spPr bwMode="auto">
              <a:xfrm>
                <a:off x="7433940" y="4159370"/>
                <a:ext cx="292757" cy="291672"/>
              </a:xfrm>
              <a:custGeom>
                <a:avLst/>
                <a:gdLst>
                  <a:gd name="T0" fmla="*/ 103 w 114"/>
                  <a:gd name="T1" fmla="*/ 30 h 114"/>
                  <a:gd name="T2" fmla="*/ 97 w 114"/>
                  <a:gd name="T3" fmla="*/ 31 h 114"/>
                  <a:gd name="T4" fmla="*/ 89 w 114"/>
                  <a:gd name="T5" fmla="*/ 21 h 114"/>
                  <a:gd name="T6" fmla="*/ 92 w 114"/>
                  <a:gd name="T7" fmla="*/ 16 h 114"/>
                  <a:gd name="T8" fmla="*/ 90 w 114"/>
                  <a:gd name="T9" fmla="*/ 10 h 114"/>
                  <a:gd name="T10" fmla="*/ 75 w 114"/>
                  <a:gd name="T11" fmla="*/ 3 h 114"/>
                  <a:gd name="T12" fmla="*/ 69 w 114"/>
                  <a:gd name="T13" fmla="*/ 5 h 114"/>
                  <a:gd name="T14" fmla="*/ 67 w 114"/>
                  <a:gd name="T15" fmla="*/ 9 h 114"/>
                  <a:gd name="T16" fmla="*/ 54 w 114"/>
                  <a:gd name="T17" fmla="*/ 8 h 114"/>
                  <a:gd name="T18" fmla="*/ 53 w 114"/>
                  <a:gd name="T19" fmla="*/ 3 h 114"/>
                  <a:gd name="T20" fmla="*/ 48 w 114"/>
                  <a:gd name="T21" fmla="*/ 1 h 114"/>
                  <a:gd name="T22" fmla="*/ 32 w 114"/>
                  <a:gd name="T23" fmla="*/ 6 h 114"/>
                  <a:gd name="T24" fmla="*/ 29 w 114"/>
                  <a:gd name="T25" fmla="*/ 11 h 114"/>
                  <a:gd name="T26" fmla="*/ 31 w 114"/>
                  <a:gd name="T27" fmla="*/ 14 h 114"/>
                  <a:gd name="T28" fmla="*/ 18 w 114"/>
                  <a:gd name="T29" fmla="*/ 24 h 114"/>
                  <a:gd name="T30" fmla="*/ 16 w 114"/>
                  <a:gd name="T31" fmla="*/ 23 h 114"/>
                  <a:gd name="T32" fmla="*/ 10 w 114"/>
                  <a:gd name="T33" fmla="*/ 24 h 114"/>
                  <a:gd name="T34" fmla="*/ 3 w 114"/>
                  <a:gd name="T35" fmla="*/ 39 h 114"/>
                  <a:gd name="T36" fmla="*/ 5 w 114"/>
                  <a:gd name="T37" fmla="*/ 45 h 114"/>
                  <a:gd name="T38" fmla="*/ 7 w 114"/>
                  <a:gd name="T39" fmla="*/ 46 h 114"/>
                  <a:gd name="T40" fmla="*/ 6 w 114"/>
                  <a:gd name="T41" fmla="*/ 60 h 114"/>
                  <a:gd name="T42" fmla="*/ 3 w 114"/>
                  <a:gd name="T43" fmla="*/ 61 h 114"/>
                  <a:gd name="T44" fmla="*/ 1 w 114"/>
                  <a:gd name="T45" fmla="*/ 66 h 114"/>
                  <a:gd name="T46" fmla="*/ 6 w 114"/>
                  <a:gd name="T47" fmla="*/ 82 h 114"/>
                  <a:gd name="T48" fmla="*/ 11 w 114"/>
                  <a:gd name="T49" fmla="*/ 85 h 114"/>
                  <a:gd name="T50" fmla="*/ 14 w 114"/>
                  <a:gd name="T51" fmla="*/ 84 h 114"/>
                  <a:gd name="T52" fmla="*/ 24 w 114"/>
                  <a:gd name="T53" fmla="*/ 95 h 114"/>
                  <a:gd name="T54" fmla="*/ 23 w 114"/>
                  <a:gd name="T55" fmla="*/ 98 h 114"/>
                  <a:gd name="T56" fmla="*/ 24 w 114"/>
                  <a:gd name="T57" fmla="*/ 104 h 114"/>
                  <a:gd name="T58" fmla="*/ 39 w 114"/>
                  <a:gd name="T59" fmla="*/ 111 h 114"/>
                  <a:gd name="T60" fmla="*/ 45 w 114"/>
                  <a:gd name="T61" fmla="*/ 109 h 114"/>
                  <a:gd name="T62" fmla="*/ 47 w 114"/>
                  <a:gd name="T63" fmla="*/ 105 h 114"/>
                  <a:gd name="T64" fmla="*/ 59 w 114"/>
                  <a:gd name="T65" fmla="*/ 106 h 114"/>
                  <a:gd name="T66" fmla="*/ 61 w 114"/>
                  <a:gd name="T67" fmla="*/ 111 h 114"/>
                  <a:gd name="T68" fmla="*/ 66 w 114"/>
                  <a:gd name="T69" fmla="*/ 113 h 114"/>
                  <a:gd name="T70" fmla="*/ 82 w 114"/>
                  <a:gd name="T71" fmla="*/ 108 h 114"/>
                  <a:gd name="T72" fmla="*/ 85 w 114"/>
                  <a:gd name="T73" fmla="*/ 103 h 114"/>
                  <a:gd name="T74" fmla="*/ 83 w 114"/>
                  <a:gd name="T75" fmla="*/ 97 h 114"/>
                  <a:gd name="T76" fmla="*/ 93 w 114"/>
                  <a:gd name="T77" fmla="*/ 89 h 114"/>
                  <a:gd name="T78" fmla="*/ 98 w 114"/>
                  <a:gd name="T79" fmla="*/ 92 h 114"/>
                  <a:gd name="T80" fmla="*/ 104 w 114"/>
                  <a:gd name="T81" fmla="*/ 90 h 114"/>
                  <a:gd name="T82" fmla="*/ 111 w 114"/>
                  <a:gd name="T83" fmla="*/ 75 h 114"/>
                  <a:gd name="T84" fmla="*/ 109 w 114"/>
                  <a:gd name="T85" fmla="*/ 69 h 114"/>
                  <a:gd name="T86" fmla="*/ 103 w 114"/>
                  <a:gd name="T87" fmla="*/ 66 h 114"/>
                  <a:gd name="T88" fmla="*/ 104 w 114"/>
                  <a:gd name="T89" fmla="*/ 55 h 114"/>
                  <a:gd name="T90" fmla="*/ 111 w 114"/>
                  <a:gd name="T91" fmla="*/ 53 h 114"/>
                  <a:gd name="T92" fmla="*/ 113 w 114"/>
                  <a:gd name="T93" fmla="*/ 48 h 114"/>
                  <a:gd name="T94" fmla="*/ 108 w 114"/>
                  <a:gd name="T95" fmla="*/ 32 h 114"/>
                  <a:gd name="T96" fmla="*/ 103 w 114"/>
                  <a:gd name="T97" fmla="*/ 30 h 114"/>
                  <a:gd name="T98" fmla="*/ 63 w 114"/>
                  <a:gd name="T99" fmla="*/ 82 h 114"/>
                  <a:gd name="T100" fmla="*/ 30 w 114"/>
                  <a:gd name="T101" fmla="*/ 65 h 114"/>
                  <a:gd name="T102" fmla="*/ 47 w 114"/>
                  <a:gd name="T103" fmla="*/ 32 h 114"/>
                  <a:gd name="T104" fmla="*/ 80 w 114"/>
                  <a:gd name="T105" fmla="*/ 49 h 114"/>
                  <a:gd name="T106" fmla="*/ 63 w 114"/>
                  <a:gd name="T107" fmla="*/ 8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4" h="114">
                    <a:moveTo>
                      <a:pt x="103" y="30"/>
                    </a:moveTo>
                    <a:cubicBezTo>
                      <a:pt x="97" y="31"/>
                      <a:pt x="97" y="31"/>
                      <a:pt x="97" y="31"/>
                    </a:cubicBezTo>
                    <a:cubicBezTo>
                      <a:pt x="95" y="28"/>
                      <a:pt x="92" y="24"/>
                      <a:pt x="89" y="2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4"/>
                      <a:pt x="92" y="11"/>
                      <a:pt x="90" y="1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2"/>
                      <a:pt x="70" y="3"/>
                      <a:pt x="69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3" y="8"/>
                      <a:pt x="59" y="8"/>
                      <a:pt x="54" y="8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1"/>
                      <a:pt x="50" y="0"/>
                      <a:pt x="48" y="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7"/>
                      <a:pt x="29" y="9"/>
                      <a:pt x="29" y="1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6" y="17"/>
                      <a:pt x="22" y="20"/>
                      <a:pt x="18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4" y="22"/>
                      <a:pt x="11" y="22"/>
                      <a:pt x="10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1"/>
                      <a:pt x="3" y="44"/>
                      <a:pt x="5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51"/>
                      <a:pt x="5" y="55"/>
                      <a:pt x="6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2"/>
                      <a:pt x="0" y="64"/>
                      <a:pt x="1" y="66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4"/>
                      <a:pt x="9" y="85"/>
                      <a:pt x="11" y="85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7" y="88"/>
                      <a:pt x="20" y="92"/>
                      <a:pt x="24" y="95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2" y="100"/>
                      <a:pt x="22" y="103"/>
                      <a:pt x="24" y="10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1" y="112"/>
                      <a:pt x="44" y="111"/>
                      <a:pt x="45" y="109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6"/>
                      <a:pt x="55" y="106"/>
                      <a:pt x="59" y="106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2" y="113"/>
                      <a:pt x="64" y="114"/>
                      <a:pt x="66" y="113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4" y="108"/>
                      <a:pt x="85" y="105"/>
                      <a:pt x="85" y="103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5"/>
                      <a:pt x="90" y="92"/>
                      <a:pt x="93" y="89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100" y="92"/>
                      <a:pt x="103" y="92"/>
                      <a:pt x="104" y="90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2" y="73"/>
                      <a:pt x="111" y="70"/>
                      <a:pt x="109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4" y="63"/>
                      <a:pt x="104" y="59"/>
                      <a:pt x="104" y="55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3" y="52"/>
                      <a:pt x="114" y="50"/>
                      <a:pt x="113" y="48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08" y="30"/>
                      <a:pt x="105" y="29"/>
                      <a:pt x="103" y="30"/>
                    </a:cubicBezTo>
                    <a:close/>
                    <a:moveTo>
                      <a:pt x="63" y="82"/>
                    </a:moveTo>
                    <a:cubicBezTo>
                      <a:pt x="49" y="86"/>
                      <a:pt x="34" y="79"/>
                      <a:pt x="30" y="65"/>
                    </a:cubicBezTo>
                    <a:cubicBezTo>
                      <a:pt x="25" y="51"/>
                      <a:pt x="33" y="36"/>
                      <a:pt x="47" y="32"/>
                    </a:cubicBezTo>
                    <a:cubicBezTo>
                      <a:pt x="61" y="27"/>
                      <a:pt x="76" y="35"/>
                      <a:pt x="80" y="49"/>
                    </a:cubicBezTo>
                    <a:cubicBezTo>
                      <a:pt x="85" y="63"/>
                      <a:pt x="77" y="78"/>
                      <a:pt x="63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820262" y="4009693"/>
              <a:ext cx="724050" cy="741973"/>
              <a:chOff x="8990972" y="3802641"/>
              <a:chExt cx="876101" cy="897787"/>
            </a:xfrm>
          </p:grpSpPr>
          <p:sp>
            <p:nvSpPr>
              <p:cNvPr id="10" name="Freeform 8"/>
              <p:cNvSpPr/>
              <p:nvPr/>
            </p:nvSpPr>
            <p:spPr bwMode="auto">
              <a:xfrm>
                <a:off x="8990972" y="3802641"/>
                <a:ext cx="876101" cy="897787"/>
              </a:xfrm>
              <a:custGeom>
                <a:avLst/>
                <a:gdLst>
                  <a:gd name="T0" fmla="*/ 266 w 342"/>
                  <a:gd name="T1" fmla="*/ 292 h 350"/>
                  <a:gd name="T2" fmla="*/ 290 w 342"/>
                  <a:gd name="T3" fmla="*/ 78 h 350"/>
                  <a:gd name="T4" fmla="*/ 76 w 342"/>
                  <a:gd name="T5" fmla="*/ 52 h 350"/>
                  <a:gd name="T6" fmla="*/ 53 w 342"/>
                  <a:gd name="T7" fmla="*/ 265 h 350"/>
                  <a:gd name="T8" fmla="*/ 59 w 342"/>
                  <a:gd name="T9" fmla="*/ 273 h 350"/>
                  <a:gd name="T10" fmla="*/ 54 w 342"/>
                  <a:gd name="T11" fmla="*/ 350 h 350"/>
                  <a:gd name="T12" fmla="*/ 114 w 342"/>
                  <a:gd name="T13" fmla="*/ 312 h 350"/>
                  <a:gd name="T14" fmla="*/ 266 w 342"/>
                  <a:gd name="T15" fmla="*/ 292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350">
                    <a:moveTo>
                      <a:pt x="266" y="292"/>
                    </a:moveTo>
                    <a:cubicBezTo>
                      <a:pt x="331" y="240"/>
                      <a:pt x="342" y="144"/>
                      <a:pt x="290" y="78"/>
                    </a:cubicBezTo>
                    <a:cubicBezTo>
                      <a:pt x="237" y="12"/>
                      <a:pt x="142" y="0"/>
                      <a:pt x="76" y="52"/>
                    </a:cubicBezTo>
                    <a:cubicBezTo>
                      <a:pt x="11" y="104"/>
                      <a:pt x="0" y="199"/>
                      <a:pt x="53" y="265"/>
                    </a:cubicBezTo>
                    <a:cubicBezTo>
                      <a:pt x="55" y="268"/>
                      <a:pt x="57" y="271"/>
                      <a:pt x="59" y="273"/>
                    </a:cubicBezTo>
                    <a:cubicBezTo>
                      <a:pt x="54" y="350"/>
                      <a:pt x="54" y="350"/>
                      <a:pt x="54" y="350"/>
                    </a:cubicBezTo>
                    <a:cubicBezTo>
                      <a:pt x="114" y="312"/>
                      <a:pt x="114" y="312"/>
                      <a:pt x="114" y="312"/>
                    </a:cubicBezTo>
                    <a:cubicBezTo>
                      <a:pt x="163" y="333"/>
                      <a:pt x="221" y="327"/>
                      <a:pt x="26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24"/>
              <p:cNvSpPr/>
              <p:nvPr/>
            </p:nvSpPr>
            <p:spPr bwMode="auto">
              <a:xfrm>
                <a:off x="9139518" y="4086723"/>
                <a:ext cx="535636" cy="285167"/>
              </a:xfrm>
              <a:custGeom>
                <a:avLst/>
                <a:gdLst>
                  <a:gd name="T0" fmla="*/ 190 w 209"/>
                  <a:gd name="T1" fmla="*/ 21 h 111"/>
                  <a:gd name="T2" fmla="*/ 48 w 209"/>
                  <a:gd name="T3" fmla="*/ 21 h 111"/>
                  <a:gd name="T4" fmla="*/ 46 w 209"/>
                  <a:gd name="T5" fmla="*/ 21 h 111"/>
                  <a:gd name="T6" fmla="*/ 30 w 209"/>
                  <a:gd name="T7" fmla="*/ 3 h 111"/>
                  <a:gd name="T8" fmla="*/ 23 w 209"/>
                  <a:gd name="T9" fmla="*/ 0 h 111"/>
                  <a:gd name="T10" fmla="*/ 14 w 209"/>
                  <a:gd name="T11" fmla="*/ 0 h 111"/>
                  <a:gd name="T12" fmla="*/ 10 w 209"/>
                  <a:gd name="T13" fmla="*/ 0 h 111"/>
                  <a:gd name="T14" fmla="*/ 0 w 209"/>
                  <a:gd name="T15" fmla="*/ 10 h 111"/>
                  <a:gd name="T16" fmla="*/ 10 w 209"/>
                  <a:gd name="T17" fmla="*/ 20 h 111"/>
                  <a:gd name="T18" fmla="*/ 18 w 209"/>
                  <a:gd name="T19" fmla="*/ 15 h 111"/>
                  <a:gd name="T20" fmla="*/ 23 w 209"/>
                  <a:gd name="T21" fmla="*/ 15 h 111"/>
                  <a:gd name="T22" fmla="*/ 31 w 209"/>
                  <a:gd name="T23" fmla="*/ 19 h 111"/>
                  <a:gd name="T24" fmla="*/ 36 w 209"/>
                  <a:gd name="T25" fmla="*/ 26 h 111"/>
                  <a:gd name="T26" fmla="*/ 36 w 209"/>
                  <a:gd name="T27" fmla="*/ 32 h 111"/>
                  <a:gd name="T28" fmla="*/ 75 w 209"/>
                  <a:gd name="T29" fmla="*/ 107 h 111"/>
                  <a:gd name="T30" fmla="*/ 76 w 209"/>
                  <a:gd name="T31" fmla="*/ 108 h 111"/>
                  <a:gd name="T32" fmla="*/ 78 w 209"/>
                  <a:gd name="T33" fmla="*/ 110 h 111"/>
                  <a:gd name="T34" fmla="*/ 80 w 209"/>
                  <a:gd name="T35" fmla="*/ 111 h 111"/>
                  <a:gd name="T36" fmla="*/ 83 w 209"/>
                  <a:gd name="T37" fmla="*/ 111 h 111"/>
                  <a:gd name="T38" fmla="*/ 145 w 209"/>
                  <a:gd name="T39" fmla="*/ 111 h 111"/>
                  <a:gd name="T40" fmla="*/ 160 w 209"/>
                  <a:gd name="T41" fmla="*/ 104 h 111"/>
                  <a:gd name="T42" fmla="*/ 160 w 209"/>
                  <a:gd name="T43" fmla="*/ 103 h 111"/>
                  <a:gd name="T44" fmla="*/ 160 w 209"/>
                  <a:gd name="T45" fmla="*/ 102 h 111"/>
                  <a:gd name="T46" fmla="*/ 160 w 209"/>
                  <a:gd name="T47" fmla="*/ 101 h 111"/>
                  <a:gd name="T48" fmla="*/ 159 w 209"/>
                  <a:gd name="T49" fmla="*/ 100 h 111"/>
                  <a:gd name="T50" fmla="*/ 159 w 209"/>
                  <a:gd name="T51" fmla="*/ 99 h 111"/>
                  <a:gd name="T52" fmla="*/ 157 w 209"/>
                  <a:gd name="T53" fmla="*/ 99 h 111"/>
                  <a:gd name="T54" fmla="*/ 155 w 209"/>
                  <a:gd name="T55" fmla="*/ 98 h 111"/>
                  <a:gd name="T56" fmla="*/ 88 w 209"/>
                  <a:gd name="T57" fmla="*/ 98 h 111"/>
                  <a:gd name="T58" fmla="*/ 83 w 209"/>
                  <a:gd name="T59" fmla="*/ 95 h 111"/>
                  <a:gd name="T60" fmla="*/ 79 w 209"/>
                  <a:gd name="T61" fmla="*/ 85 h 111"/>
                  <a:gd name="T62" fmla="*/ 88 w 209"/>
                  <a:gd name="T63" fmla="*/ 83 h 111"/>
                  <a:gd name="T64" fmla="*/ 167 w 209"/>
                  <a:gd name="T65" fmla="*/ 83 h 111"/>
                  <a:gd name="T66" fmla="*/ 169 w 209"/>
                  <a:gd name="T67" fmla="*/ 83 h 111"/>
                  <a:gd name="T68" fmla="*/ 170 w 209"/>
                  <a:gd name="T69" fmla="*/ 83 h 111"/>
                  <a:gd name="T70" fmla="*/ 171 w 209"/>
                  <a:gd name="T71" fmla="*/ 83 h 111"/>
                  <a:gd name="T72" fmla="*/ 172 w 209"/>
                  <a:gd name="T73" fmla="*/ 82 h 111"/>
                  <a:gd name="T74" fmla="*/ 173 w 209"/>
                  <a:gd name="T75" fmla="*/ 81 h 111"/>
                  <a:gd name="T76" fmla="*/ 174 w 209"/>
                  <a:gd name="T77" fmla="*/ 81 h 111"/>
                  <a:gd name="T78" fmla="*/ 174 w 209"/>
                  <a:gd name="T79" fmla="*/ 80 h 111"/>
                  <a:gd name="T80" fmla="*/ 175 w 209"/>
                  <a:gd name="T81" fmla="*/ 79 h 111"/>
                  <a:gd name="T82" fmla="*/ 202 w 209"/>
                  <a:gd name="T83" fmla="*/ 32 h 111"/>
                  <a:gd name="T84" fmla="*/ 190 w 209"/>
                  <a:gd name="T85" fmla="*/ 2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111">
                    <a:moveTo>
                      <a:pt x="190" y="21"/>
                    </a:move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7" y="21"/>
                      <a:pt x="46" y="21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28" y="0"/>
                      <a:pt x="23" y="0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3" y="20"/>
                      <a:pt x="16" y="18"/>
                      <a:pt x="18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7" y="14"/>
                      <a:pt x="31" y="19"/>
                    </a:cubicBezTo>
                    <a:cubicBezTo>
                      <a:pt x="32" y="20"/>
                      <a:pt x="33" y="23"/>
                      <a:pt x="36" y="26"/>
                    </a:cubicBezTo>
                    <a:cubicBezTo>
                      <a:pt x="35" y="27"/>
                      <a:pt x="36" y="29"/>
                      <a:pt x="36" y="32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145" y="111"/>
                      <a:pt x="145" y="111"/>
                      <a:pt x="145" y="111"/>
                    </a:cubicBezTo>
                    <a:cubicBezTo>
                      <a:pt x="156" y="111"/>
                      <a:pt x="160" y="107"/>
                      <a:pt x="160" y="104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59" y="100"/>
                      <a:pt x="159" y="100"/>
                      <a:pt x="159" y="100"/>
                    </a:cubicBezTo>
                    <a:cubicBezTo>
                      <a:pt x="159" y="99"/>
                      <a:pt x="159" y="99"/>
                      <a:pt x="159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88" y="98"/>
                      <a:pt x="88" y="98"/>
                      <a:pt x="88" y="98"/>
                    </a:cubicBezTo>
                    <a:cubicBezTo>
                      <a:pt x="88" y="98"/>
                      <a:pt x="85" y="99"/>
                      <a:pt x="83" y="95"/>
                    </a:cubicBezTo>
                    <a:cubicBezTo>
                      <a:pt x="79" y="85"/>
                      <a:pt x="79" y="85"/>
                      <a:pt x="79" y="85"/>
                    </a:cubicBezTo>
                    <a:cubicBezTo>
                      <a:pt x="79" y="83"/>
                      <a:pt x="86" y="83"/>
                      <a:pt x="88" y="83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69" y="83"/>
                      <a:pt x="169" y="83"/>
                      <a:pt x="169" y="83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72" y="82"/>
                      <a:pt x="172" y="82"/>
                      <a:pt x="172" y="82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4" y="81"/>
                      <a:pt x="174" y="81"/>
                      <a:pt x="174" y="81"/>
                    </a:cubicBezTo>
                    <a:cubicBezTo>
                      <a:pt x="174" y="80"/>
                      <a:pt x="174" y="80"/>
                      <a:pt x="174" y="80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202" y="32"/>
                      <a:pt x="202" y="32"/>
                      <a:pt x="202" y="32"/>
                    </a:cubicBezTo>
                    <a:cubicBezTo>
                      <a:pt x="209" y="21"/>
                      <a:pt x="203" y="21"/>
                      <a:pt x="19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9344448" y="4400081"/>
                <a:ext cx="66141" cy="693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9477815" y="4400081"/>
                <a:ext cx="66141" cy="693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50416" y="2212111"/>
              <a:ext cx="1059194" cy="1174790"/>
              <a:chOff x="10116458" y="1627567"/>
              <a:chExt cx="1281624" cy="1421496"/>
            </a:xfrm>
          </p:grpSpPr>
          <p:sp>
            <p:nvSpPr>
              <p:cNvPr id="15" name="Freeform 11"/>
              <p:cNvSpPr/>
              <p:nvPr/>
            </p:nvSpPr>
            <p:spPr bwMode="auto">
              <a:xfrm>
                <a:off x="10116458" y="1627567"/>
                <a:ext cx="1281624" cy="1421496"/>
              </a:xfrm>
              <a:custGeom>
                <a:avLst/>
                <a:gdLst>
                  <a:gd name="T0" fmla="*/ 448 w 500"/>
                  <a:gd name="T1" fmla="*/ 345 h 554"/>
                  <a:gd name="T2" fmla="*/ 345 w 500"/>
                  <a:gd name="T3" fmla="*/ 53 h 554"/>
                  <a:gd name="T4" fmla="*/ 52 w 500"/>
                  <a:gd name="T5" fmla="*/ 153 h 554"/>
                  <a:gd name="T6" fmla="*/ 155 w 500"/>
                  <a:gd name="T7" fmla="*/ 445 h 554"/>
                  <a:gd name="T8" fmla="*/ 169 w 500"/>
                  <a:gd name="T9" fmla="*/ 451 h 554"/>
                  <a:gd name="T10" fmla="*/ 210 w 500"/>
                  <a:gd name="T11" fmla="*/ 554 h 554"/>
                  <a:gd name="T12" fmla="*/ 264 w 500"/>
                  <a:gd name="T13" fmla="*/ 467 h 554"/>
                  <a:gd name="T14" fmla="*/ 448 w 500"/>
                  <a:gd name="T15" fmla="*/ 345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554">
                    <a:moveTo>
                      <a:pt x="448" y="345"/>
                    </a:moveTo>
                    <a:cubicBezTo>
                      <a:pt x="500" y="237"/>
                      <a:pt x="454" y="106"/>
                      <a:pt x="345" y="53"/>
                    </a:cubicBezTo>
                    <a:cubicBezTo>
                      <a:pt x="235" y="0"/>
                      <a:pt x="104" y="45"/>
                      <a:pt x="52" y="153"/>
                    </a:cubicBezTo>
                    <a:cubicBezTo>
                      <a:pt x="0" y="261"/>
                      <a:pt x="46" y="392"/>
                      <a:pt x="155" y="445"/>
                    </a:cubicBezTo>
                    <a:cubicBezTo>
                      <a:pt x="160" y="447"/>
                      <a:pt x="164" y="449"/>
                      <a:pt x="169" y="451"/>
                    </a:cubicBezTo>
                    <a:cubicBezTo>
                      <a:pt x="210" y="554"/>
                      <a:pt x="210" y="554"/>
                      <a:pt x="210" y="554"/>
                    </a:cubicBezTo>
                    <a:cubicBezTo>
                      <a:pt x="264" y="467"/>
                      <a:pt x="264" y="467"/>
                      <a:pt x="264" y="467"/>
                    </a:cubicBezTo>
                    <a:cubicBezTo>
                      <a:pt x="341" y="463"/>
                      <a:pt x="413" y="418"/>
                      <a:pt x="448" y="3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7"/>
              <p:cNvSpPr/>
              <p:nvPr/>
            </p:nvSpPr>
            <p:spPr bwMode="auto">
              <a:xfrm>
                <a:off x="10379939" y="2194647"/>
                <a:ext cx="251554" cy="330707"/>
              </a:xfrm>
              <a:custGeom>
                <a:avLst/>
                <a:gdLst>
                  <a:gd name="T0" fmla="*/ 78 w 98"/>
                  <a:gd name="T1" fmla="*/ 44 h 129"/>
                  <a:gd name="T2" fmla="*/ 98 w 98"/>
                  <a:gd name="T3" fmla="*/ 55 h 129"/>
                  <a:gd name="T4" fmla="*/ 67 w 98"/>
                  <a:gd name="T5" fmla="*/ 0 h 129"/>
                  <a:gd name="T6" fmla="*/ 3 w 98"/>
                  <a:gd name="T7" fmla="*/ 0 h 129"/>
                  <a:gd name="T8" fmla="*/ 21 w 98"/>
                  <a:gd name="T9" fmla="*/ 11 h 129"/>
                  <a:gd name="T10" fmla="*/ 7 w 98"/>
                  <a:gd name="T11" fmla="*/ 38 h 129"/>
                  <a:gd name="T12" fmla="*/ 7 w 98"/>
                  <a:gd name="T13" fmla="*/ 64 h 129"/>
                  <a:gd name="T14" fmla="*/ 44 w 98"/>
                  <a:gd name="T15" fmla="*/ 129 h 129"/>
                  <a:gd name="T16" fmla="*/ 47 w 98"/>
                  <a:gd name="T17" fmla="*/ 97 h 129"/>
                  <a:gd name="T18" fmla="*/ 78 w 98"/>
                  <a:gd name="T19" fmla="*/ 4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129">
                    <a:moveTo>
                      <a:pt x="78" y="44"/>
                    </a:moveTo>
                    <a:cubicBezTo>
                      <a:pt x="98" y="55"/>
                      <a:pt x="98" y="55"/>
                      <a:pt x="98" y="5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50"/>
                      <a:pt x="7" y="64"/>
                      <a:pt x="7" y="64"/>
                    </a:cubicBezTo>
                    <a:cubicBezTo>
                      <a:pt x="44" y="129"/>
                      <a:pt x="44" y="129"/>
                      <a:pt x="44" y="129"/>
                    </a:cubicBezTo>
                    <a:cubicBezTo>
                      <a:pt x="38" y="117"/>
                      <a:pt x="47" y="97"/>
                      <a:pt x="47" y="97"/>
                    </a:cubicBezTo>
                    <a:lnTo>
                      <a:pt x="78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8"/>
              <p:cNvSpPr/>
              <p:nvPr/>
            </p:nvSpPr>
            <p:spPr bwMode="auto">
              <a:xfrm>
                <a:off x="10460176" y="2435358"/>
                <a:ext cx="274324" cy="166980"/>
              </a:xfrm>
              <a:custGeom>
                <a:avLst/>
                <a:gdLst>
                  <a:gd name="T0" fmla="*/ 62 w 107"/>
                  <a:gd name="T1" fmla="*/ 65 h 65"/>
                  <a:gd name="T2" fmla="*/ 107 w 107"/>
                  <a:gd name="T3" fmla="*/ 64 h 65"/>
                  <a:gd name="T4" fmla="*/ 107 w 107"/>
                  <a:gd name="T5" fmla="*/ 0 h 65"/>
                  <a:gd name="T6" fmla="*/ 30 w 107"/>
                  <a:gd name="T7" fmla="*/ 0 h 65"/>
                  <a:gd name="T8" fmla="*/ 62 w 107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5">
                    <a:moveTo>
                      <a:pt x="62" y="65"/>
                    </a:moveTo>
                    <a:cubicBezTo>
                      <a:pt x="107" y="64"/>
                      <a:pt x="107" y="64"/>
                      <a:pt x="107" y="6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58"/>
                      <a:pt x="62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10678117" y="1925745"/>
                <a:ext cx="338297" cy="214688"/>
              </a:xfrm>
              <a:custGeom>
                <a:avLst/>
                <a:gdLst>
                  <a:gd name="T0" fmla="*/ 101 w 132"/>
                  <a:gd name="T1" fmla="*/ 83 h 84"/>
                  <a:gd name="T2" fmla="*/ 132 w 132"/>
                  <a:gd name="T3" fmla="*/ 28 h 84"/>
                  <a:gd name="T4" fmla="*/ 113 w 132"/>
                  <a:gd name="T5" fmla="*/ 38 h 84"/>
                  <a:gd name="T6" fmla="*/ 97 w 132"/>
                  <a:gd name="T7" fmla="*/ 12 h 84"/>
                  <a:gd name="T8" fmla="*/ 74 w 132"/>
                  <a:gd name="T9" fmla="*/ 0 h 84"/>
                  <a:gd name="T10" fmla="*/ 0 w 132"/>
                  <a:gd name="T11" fmla="*/ 0 h 84"/>
                  <a:gd name="T12" fmla="*/ 26 w 132"/>
                  <a:gd name="T13" fmla="*/ 19 h 84"/>
                  <a:gd name="T14" fmla="*/ 57 w 132"/>
                  <a:gd name="T15" fmla="*/ 71 h 84"/>
                  <a:gd name="T16" fmla="*/ 38 w 132"/>
                  <a:gd name="T17" fmla="*/ 84 h 84"/>
                  <a:gd name="T18" fmla="*/ 101 w 132"/>
                  <a:gd name="T1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84">
                    <a:moveTo>
                      <a:pt x="101" y="83"/>
                    </a:moveTo>
                    <a:cubicBezTo>
                      <a:pt x="132" y="28"/>
                      <a:pt x="132" y="28"/>
                      <a:pt x="132" y="28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0" y="1"/>
                      <a:pt x="74" y="0"/>
                      <a:pt x="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"/>
                      <a:pt x="26" y="19"/>
                      <a:pt x="26" y="19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38" y="84"/>
                      <a:pt x="38" y="84"/>
                      <a:pt x="38" y="84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30"/>
              <p:cNvSpPr/>
              <p:nvPr/>
            </p:nvSpPr>
            <p:spPr bwMode="auto">
              <a:xfrm>
                <a:off x="10492705" y="1869362"/>
                <a:ext cx="238542" cy="312274"/>
              </a:xfrm>
              <a:custGeom>
                <a:avLst/>
                <a:gdLst>
                  <a:gd name="T0" fmla="*/ 93 w 93"/>
                  <a:gd name="T1" fmla="*/ 55 h 122"/>
                  <a:gd name="T2" fmla="*/ 21 w 93"/>
                  <a:gd name="T3" fmla="*/ 51 h 122"/>
                  <a:gd name="T4" fmla="*/ 0 w 93"/>
                  <a:gd name="T5" fmla="*/ 91 h 122"/>
                  <a:gd name="T6" fmla="*/ 56 w 93"/>
                  <a:gd name="T7" fmla="*/ 122 h 122"/>
                  <a:gd name="T8" fmla="*/ 93 w 93"/>
                  <a:gd name="T9" fmla="*/ 5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2">
                    <a:moveTo>
                      <a:pt x="93" y="55"/>
                    </a:moveTo>
                    <a:cubicBezTo>
                      <a:pt x="93" y="55"/>
                      <a:pt x="57" y="0"/>
                      <a:pt x="21" y="5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56" y="122"/>
                      <a:pt x="56" y="122"/>
                      <a:pt x="56" y="122"/>
                    </a:cubicBezTo>
                    <a:lnTo>
                      <a:pt x="93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31"/>
              <p:cNvSpPr/>
              <p:nvPr/>
            </p:nvSpPr>
            <p:spPr bwMode="auto">
              <a:xfrm>
                <a:off x="10787630" y="2374639"/>
                <a:ext cx="313358" cy="278661"/>
              </a:xfrm>
              <a:custGeom>
                <a:avLst/>
                <a:gdLst>
                  <a:gd name="T0" fmla="*/ 93 w 122"/>
                  <a:gd name="T1" fmla="*/ 19 h 109"/>
                  <a:gd name="T2" fmla="*/ 32 w 122"/>
                  <a:gd name="T3" fmla="*/ 22 h 109"/>
                  <a:gd name="T4" fmla="*/ 30 w 122"/>
                  <a:gd name="T5" fmla="*/ 0 h 109"/>
                  <a:gd name="T6" fmla="*/ 0 w 122"/>
                  <a:gd name="T7" fmla="*/ 55 h 109"/>
                  <a:gd name="T8" fmla="*/ 35 w 122"/>
                  <a:gd name="T9" fmla="*/ 109 h 109"/>
                  <a:gd name="T10" fmla="*/ 35 w 122"/>
                  <a:gd name="T11" fmla="*/ 87 h 109"/>
                  <a:gd name="T12" fmla="*/ 65 w 122"/>
                  <a:gd name="T13" fmla="*/ 85 h 109"/>
                  <a:gd name="T14" fmla="*/ 87 w 122"/>
                  <a:gd name="T15" fmla="*/ 71 h 109"/>
                  <a:gd name="T16" fmla="*/ 122 w 122"/>
                  <a:gd name="T17" fmla="*/ 5 h 109"/>
                  <a:gd name="T18" fmla="*/ 93 w 122"/>
                  <a:gd name="T19" fmla="*/ 1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09">
                    <a:moveTo>
                      <a:pt x="93" y="19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78" y="84"/>
                      <a:pt x="87" y="71"/>
                      <a:pt x="87" y="71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15" y="17"/>
                      <a:pt x="93" y="19"/>
                      <a:pt x="9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32"/>
              <p:cNvSpPr/>
              <p:nvPr/>
            </p:nvSpPr>
            <p:spPr bwMode="auto">
              <a:xfrm>
                <a:off x="10896058" y="2143686"/>
                <a:ext cx="271071" cy="253722"/>
              </a:xfrm>
              <a:custGeom>
                <a:avLst/>
                <a:gdLst>
                  <a:gd name="T0" fmla="*/ 41 w 106"/>
                  <a:gd name="T1" fmla="*/ 99 h 99"/>
                  <a:gd name="T2" fmla="*/ 79 w 106"/>
                  <a:gd name="T3" fmla="*/ 38 h 99"/>
                  <a:gd name="T4" fmla="*/ 53 w 106"/>
                  <a:gd name="T5" fmla="*/ 0 h 99"/>
                  <a:gd name="T6" fmla="*/ 0 w 106"/>
                  <a:gd name="T7" fmla="*/ 34 h 99"/>
                  <a:gd name="T8" fmla="*/ 41 w 106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9">
                    <a:moveTo>
                      <a:pt x="41" y="99"/>
                    </a:moveTo>
                    <a:cubicBezTo>
                      <a:pt x="41" y="99"/>
                      <a:pt x="106" y="93"/>
                      <a:pt x="79" y="3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41" y="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24304" y="2008696"/>
              <a:ext cx="802907" cy="909544"/>
              <a:chOff x="7059862" y="1381434"/>
              <a:chExt cx="971518" cy="1100548"/>
            </a:xfrm>
          </p:grpSpPr>
          <p:sp>
            <p:nvSpPr>
              <p:cNvPr id="23" name="Freeform 17"/>
              <p:cNvSpPr/>
              <p:nvPr/>
            </p:nvSpPr>
            <p:spPr bwMode="auto">
              <a:xfrm>
                <a:off x="7059862" y="1381434"/>
                <a:ext cx="971518" cy="1100548"/>
              </a:xfrm>
              <a:custGeom>
                <a:avLst/>
                <a:gdLst>
                  <a:gd name="T0" fmla="*/ 359 w 379"/>
                  <a:gd name="T1" fmla="*/ 224 h 429"/>
                  <a:gd name="T2" fmla="*/ 226 w 379"/>
                  <a:gd name="T3" fmla="*/ 20 h 429"/>
                  <a:gd name="T4" fmla="*/ 20 w 379"/>
                  <a:gd name="T5" fmla="*/ 151 h 429"/>
                  <a:gd name="T6" fmla="*/ 153 w 379"/>
                  <a:gd name="T7" fmla="*/ 355 h 429"/>
                  <a:gd name="T8" fmla="*/ 165 w 379"/>
                  <a:gd name="T9" fmla="*/ 357 h 429"/>
                  <a:gd name="T10" fmla="*/ 215 w 379"/>
                  <a:gd name="T11" fmla="*/ 429 h 429"/>
                  <a:gd name="T12" fmla="*/ 241 w 379"/>
                  <a:gd name="T13" fmla="*/ 352 h 429"/>
                  <a:gd name="T14" fmla="*/ 359 w 379"/>
                  <a:gd name="T15" fmla="*/ 224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" h="429">
                    <a:moveTo>
                      <a:pt x="359" y="224"/>
                    </a:moveTo>
                    <a:cubicBezTo>
                      <a:pt x="379" y="132"/>
                      <a:pt x="319" y="40"/>
                      <a:pt x="226" y="20"/>
                    </a:cubicBezTo>
                    <a:cubicBezTo>
                      <a:pt x="132" y="0"/>
                      <a:pt x="40" y="58"/>
                      <a:pt x="20" y="151"/>
                    </a:cubicBezTo>
                    <a:cubicBezTo>
                      <a:pt x="0" y="244"/>
                      <a:pt x="60" y="335"/>
                      <a:pt x="153" y="355"/>
                    </a:cubicBezTo>
                    <a:cubicBezTo>
                      <a:pt x="157" y="356"/>
                      <a:pt x="161" y="357"/>
                      <a:pt x="165" y="357"/>
                    </a:cubicBezTo>
                    <a:cubicBezTo>
                      <a:pt x="215" y="429"/>
                      <a:pt x="215" y="429"/>
                      <a:pt x="215" y="429"/>
                    </a:cubicBezTo>
                    <a:cubicBezTo>
                      <a:pt x="241" y="352"/>
                      <a:pt x="241" y="352"/>
                      <a:pt x="241" y="352"/>
                    </a:cubicBezTo>
                    <a:cubicBezTo>
                      <a:pt x="299" y="334"/>
                      <a:pt x="346" y="287"/>
                      <a:pt x="359" y="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33"/>
              <p:cNvSpPr>
                <a:spLocks noEditPoints="1"/>
              </p:cNvSpPr>
              <p:nvPr/>
            </p:nvSpPr>
            <p:spPr bwMode="auto">
              <a:xfrm>
                <a:off x="7400327" y="1646000"/>
                <a:ext cx="272155" cy="451062"/>
              </a:xfrm>
              <a:custGeom>
                <a:avLst/>
                <a:gdLst>
                  <a:gd name="T0" fmla="*/ 65 w 106"/>
                  <a:gd name="T1" fmla="*/ 81 h 176"/>
                  <a:gd name="T2" fmla="*/ 106 w 106"/>
                  <a:gd name="T3" fmla="*/ 28 h 176"/>
                  <a:gd name="T4" fmla="*/ 106 w 106"/>
                  <a:gd name="T5" fmla="*/ 0 h 176"/>
                  <a:gd name="T6" fmla="*/ 98 w 106"/>
                  <a:gd name="T7" fmla="*/ 0 h 176"/>
                  <a:gd name="T8" fmla="*/ 8 w 106"/>
                  <a:gd name="T9" fmla="*/ 0 h 176"/>
                  <a:gd name="T10" fmla="*/ 0 w 106"/>
                  <a:gd name="T11" fmla="*/ 0 h 176"/>
                  <a:gd name="T12" fmla="*/ 0 w 106"/>
                  <a:gd name="T13" fmla="*/ 28 h 176"/>
                  <a:gd name="T14" fmla="*/ 0 w 106"/>
                  <a:gd name="T15" fmla="*/ 28 h 176"/>
                  <a:gd name="T16" fmla="*/ 42 w 106"/>
                  <a:gd name="T17" fmla="*/ 81 h 176"/>
                  <a:gd name="T18" fmla="*/ 48 w 106"/>
                  <a:gd name="T19" fmla="*/ 89 h 176"/>
                  <a:gd name="T20" fmla="*/ 45 w 106"/>
                  <a:gd name="T21" fmla="*/ 94 h 176"/>
                  <a:gd name="T22" fmla="*/ 0 w 106"/>
                  <a:gd name="T23" fmla="*/ 147 h 176"/>
                  <a:gd name="T24" fmla="*/ 0 w 106"/>
                  <a:gd name="T25" fmla="*/ 147 h 176"/>
                  <a:gd name="T26" fmla="*/ 0 w 106"/>
                  <a:gd name="T27" fmla="*/ 176 h 176"/>
                  <a:gd name="T28" fmla="*/ 8 w 106"/>
                  <a:gd name="T29" fmla="*/ 176 h 176"/>
                  <a:gd name="T30" fmla="*/ 98 w 106"/>
                  <a:gd name="T31" fmla="*/ 176 h 176"/>
                  <a:gd name="T32" fmla="*/ 106 w 106"/>
                  <a:gd name="T33" fmla="*/ 176 h 176"/>
                  <a:gd name="T34" fmla="*/ 106 w 106"/>
                  <a:gd name="T35" fmla="*/ 147 h 176"/>
                  <a:gd name="T36" fmla="*/ 62 w 106"/>
                  <a:gd name="T37" fmla="*/ 94 h 176"/>
                  <a:gd name="T38" fmla="*/ 59 w 106"/>
                  <a:gd name="T39" fmla="*/ 89 h 176"/>
                  <a:gd name="T40" fmla="*/ 65 w 106"/>
                  <a:gd name="T41" fmla="*/ 81 h 176"/>
                  <a:gd name="T42" fmla="*/ 16 w 106"/>
                  <a:gd name="T43" fmla="*/ 147 h 176"/>
                  <a:gd name="T44" fmla="*/ 16 w 106"/>
                  <a:gd name="T45" fmla="*/ 143 h 176"/>
                  <a:gd name="T46" fmla="*/ 16 w 106"/>
                  <a:gd name="T47" fmla="*/ 143 h 176"/>
                  <a:gd name="T48" fmla="*/ 47 w 106"/>
                  <a:gd name="T49" fmla="*/ 106 h 176"/>
                  <a:gd name="T50" fmla="*/ 16 w 106"/>
                  <a:gd name="T51" fmla="*/ 147 h 176"/>
                  <a:gd name="T52" fmla="*/ 90 w 106"/>
                  <a:gd name="T53" fmla="*/ 143 h 176"/>
                  <a:gd name="T54" fmla="*/ 90 w 106"/>
                  <a:gd name="T55" fmla="*/ 145 h 176"/>
                  <a:gd name="T56" fmla="*/ 58 w 106"/>
                  <a:gd name="T57" fmla="*/ 106 h 176"/>
                  <a:gd name="T58" fmla="*/ 90 w 106"/>
                  <a:gd name="T59" fmla="*/ 143 h 176"/>
                  <a:gd name="T60" fmla="*/ 47 w 106"/>
                  <a:gd name="T61" fmla="*/ 47 h 176"/>
                  <a:gd name="T62" fmla="*/ 21 w 106"/>
                  <a:gd name="T63" fmla="*/ 51 h 176"/>
                  <a:gd name="T64" fmla="*/ 16 w 106"/>
                  <a:gd name="T65" fmla="*/ 32 h 176"/>
                  <a:gd name="T66" fmla="*/ 16 w 106"/>
                  <a:gd name="T67" fmla="*/ 32 h 176"/>
                  <a:gd name="T68" fmla="*/ 16 w 106"/>
                  <a:gd name="T69" fmla="*/ 12 h 176"/>
                  <a:gd name="T70" fmla="*/ 22 w 106"/>
                  <a:gd name="T71" fmla="*/ 12 h 176"/>
                  <a:gd name="T72" fmla="*/ 85 w 106"/>
                  <a:gd name="T73" fmla="*/ 12 h 176"/>
                  <a:gd name="T74" fmla="*/ 90 w 106"/>
                  <a:gd name="T75" fmla="*/ 12 h 176"/>
                  <a:gd name="T76" fmla="*/ 90 w 106"/>
                  <a:gd name="T77" fmla="*/ 32 h 176"/>
                  <a:gd name="T78" fmla="*/ 89 w 106"/>
                  <a:gd name="T79" fmla="*/ 42 h 176"/>
                  <a:gd name="T80" fmla="*/ 68 w 106"/>
                  <a:gd name="T81" fmla="*/ 49 h 176"/>
                  <a:gd name="T82" fmla="*/ 47 w 106"/>
                  <a:gd name="T83" fmla="*/ 4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6" h="176">
                    <a:moveTo>
                      <a:pt x="65" y="81"/>
                    </a:moveTo>
                    <a:cubicBezTo>
                      <a:pt x="89" y="75"/>
                      <a:pt x="106" y="54"/>
                      <a:pt x="106" y="28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4"/>
                      <a:pt x="18" y="76"/>
                      <a:pt x="42" y="81"/>
                    </a:cubicBezTo>
                    <a:cubicBezTo>
                      <a:pt x="45" y="83"/>
                      <a:pt x="47" y="86"/>
                      <a:pt x="48" y="89"/>
                    </a:cubicBezTo>
                    <a:cubicBezTo>
                      <a:pt x="47" y="91"/>
                      <a:pt x="46" y="92"/>
                      <a:pt x="45" y="94"/>
                    </a:cubicBezTo>
                    <a:cubicBezTo>
                      <a:pt x="20" y="98"/>
                      <a:pt x="0" y="120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98" y="176"/>
                      <a:pt x="98" y="176"/>
                      <a:pt x="98" y="176"/>
                    </a:cubicBezTo>
                    <a:cubicBezTo>
                      <a:pt x="106" y="176"/>
                      <a:pt x="106" y="176"/>
                      <a:pt x="106" y="176"/>
                    </a:cubicBez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6" y="120"/>
                      <a:pt x="87" y="98"/>
                      <a:pt x="62" y="94"/>
                    </a:cubicBezTo>
                    <a:cubicBezTo>
                      <a:pt x="61" y="92"/>
                      <a:pt x="60" y="91"/>
                      <a:pt x="59" y="89"/>
                    </a:cubicBezTo>
                    <a:cubicBezTo>
                      <a:pt x="60" y="86"/>
                      <a:pt x="62" y="83"/>
                      <a:pt x="65" y="81"/>
                    </a:cubicBezTo>
                    <a:close/>
                    <a:moveTo>
                      <a:pt x="16" y="147"/>
                    </a:move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24"/>
                      <a:pt x="29" y="109"/>
                      <a:pt x="47" y="106"/>
                    </a:cubicBezTo>
                    <a:cubicBezTo>
                      <a:pt x="47" y="113"/>
                      <a:pt x="43" y="131"/>
                      <a:pt x="16" y="147"/>
                    </a:cubicBezTo>
                    <a:close/>
                    <a:moveTo>
                      <a:pt x="90" y="143"/>
                    </a:moveTo>
                    <a:cubicBezTo>
                      <a:pt x="90" y="145"/>
                      <a:pt x="90" y="145"/>
                      <a:pt x="90" y="145"/>
                    </a:cubicBezTo>
                    <a:cubicBezTo>
                      <a:pt x="79" y="138"/>
                      <a:pt x="57" y="122"/>
                      <a:pt x="58" y="106"/>
                    </a:cubicBezTo>
                    <a:cubicBezTo>
                      <a:pt x="76" y="109"/>
                      <a:pt x="90" y="124"/>
                      <a:pt x="90" y="143"/>
                    </a:cubicBezTo>
                    <a:close/>
                    <a:moveTo>
                      <a:pt x="47" y="47"/>
                    </a:moveTo>
                    <a:cubicBezTo>
                      <a:pt x="36" y="42"/>
                      <a:pt x="26" y="48"/>
                      <a:pt x="21" y="51"/>
                    </a:cubicBezTo>
                    <a:cubicBezTo>
                      <a:pt x="18" y="46"/>
                      <a:pt x="16" y="39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90" y="36"/>
                      <a:pt x="90" y="39"/>
                      <a:pt x="89" y="42"/>
                    </a:cubicBezTo>
                    <a:cubicBezTo>
                      <a:pt x="83" y="42"/>
                      <a:pt x="72" y="47"/>
                      <a:pt x="68" y="49"/>
                    </a:cubicBezTo>
                    <a:cubicBezTo>
                      <a:pt x="63" y="52"/>
                      <a:pt x="63" y="53"/>
                      <a:pt x="4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34"/>
              <p:cNvSpPr/>
              <p:nvPr/>
            </p:nvSpPr>
            <p:spPr bwMode="auto">
              <a:xfrm>
                <a:off x="7375389" y="2115495"/>
                <a:ext cx="319864" cy="56383"/>
              </a:xfrm>
              <a:custGeom>
                <a:avLst/>
                <a:gdLst>
                  <a:gd name="T0" fmla="*/ 117 w 125"/>
                  <a:gd name="T1" fmla="*/ 0 h 22"/>
                  <a:gd name="T2" fmla="*/ 8 w 125"/>
                  <a:gd name="T3" fmla="*/ 0 h 22"/>
                  <a:gd name="T4" fmla="*/ 0 w 125"/>
                  <a:gd name="T5" fmla="*/ 11 h 22"/>
                  <a:gd name="T6" fmla="*/ 8 w 125"/>
                  <a:gd name="T7" fmla="*/ 22 h 22"/>
                  <a:gd name="T8" fmla="*/ 117 w 125"/>
                  <a:gd name="T9" fmla="*/ 22 h 22"/>
                  <a:gd name="T10" fmla="*/ 125 w 125"/>
                  <a:gd name="T11" fmla="*/ 11 h 22"/>
                  <a:gd name="T12" fmla="*/ 117 w 125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2">
                    <a:moveTo>
                      <a:pt x="11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1"/>
                    </a:cubicBezTo>
                    <a:cubicBezTo>
                      <a:pt x="0" y="17"/>
                      <a:pt x="3" y="22"/>
                      <a:pt x="8" y="22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21" y="22"/>
                      <a:pt x="125" y="17"/>
                      <a:pt x="125" y="11"/>
                    </a:cubicBezTo>
                    <a:cubicBezTo>
                      <a:pt x="125" y="5"/>
                      <a:pt x="121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35"/>
              <p:cNvSpPr/>
              <p:nvPr/>
            </p:nvSpPr>
            <p:spPr bwMode="auto">
              <a:xfrm>
                <a:off x="7375389" y="1569016"/>
                <a:ext cx="319864" cy="58551"/>
              </a:xfrm>
              <a:custGeom>
                <a:avLst/>
                <a:gdLst>
                  <a:gd name="T0" fmla="*/ 8 w 125"/>
                  <a:gd name="T1" fmla="*/ 23 h 23"/>
                  <a:gd name="T2" fmla="*/ 117 w 125"/>
                  <a:gd name="T3" fmla="*/ 23 h 23"/>
                  <a:gd name="T4" fmla="*/ 125 w 125"/>
                  <a:gd name="T5" fmla="*/ 11 h 23"/>
                  <a:gd name="T6" fmla="*/ 117 w 125"/>
                  <a:gd name="T7" fmla="*/ 0 h 23"/>
                  <a:gd name="T8" fmla="*/ 8 w 125"/>
                  <a:gd name="T9" fmla="*/ 0 h 23"/>
                  <a:gd name="T10" fmla="*/ 0 w 125"/>
                  <a:gd name="T11" fmla="*/ 11 h 23"/>
                  <a:gd name="T12" fmla="*/ 8 w 125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3">
                    <a:moveTo>
                      <a:pt x="8" y="23"/>
                    </a:moveTo>
                    <a:cubicBezTo>
                      <a:pt x="117" y="23"/>
                      <a:pt x="117" y="23"/>
                      <a:pt x="117" y="23"/>
                    </a:cubicBezTo>
                    <a:cubicBezTo>
                      <a:pt x="121" y="23"/>
                      <a:pt x="125" y="17"/>
                      <a:pt x="125" y="11"/>
                    </a:cubicBezTo>
                    <a:cubicBezTo>
                      <a:pt x="125" y="5"/>
                      <a:pt x="121" y="0"/>
                      <a:pt x="11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1"/>
                    </a:cubicBezTo>
                    <a:cubicBezTo>
                      <a:pt x="0" y="17"/>
                      <a:pt x="3" y="23"/>
                      <a:pt x="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309484" y="3068785"/>
              <a:ext cx="1059194" cy="1156869"/>
              <a:chOff x="8372930" y="2664142"/>
              <a:chExt cx="1281624" cy="1399811"/>
            </a:xfrm>
          </p:grpSpPr>
          <p:sp>
            <p:nvSpPr>
              <p:cNvPr id="28" name="Freeform 18"/>
              <p:cNvSpPr/>
              <p:nvPr/>
            </p:nvSpPr>
            <p:spPr bwMode="auto">
              <a:xfrm>
                <a:off x="8372930" y="2664142"/>
                <a:ext cx="1281624" cy="1399811"/>
              </a:xfrm>
              <a:custGeom>
                <a:avLst/>
                <a:gdLst>
                  <a:gd name="T0" fmla="*/ 435 w 500"/>
                  <a:gd name="T1" fmla="*/ 369 h 546"/>
                  <a:gd name="T2" fmla="*/ 369 w 500"/>
                  <a:gd name="T3" fmla="*/ 66 h 546"/>
                  <a:gd name="T4" fmla="*/ 66 w 500"/>
                  <a:gd name="T5" fmla="*/ 129 h 546"/>
                  <a:gd name="T6" fmla="*/ 132 w 500"/>
                  <a:gd name="T7" fmla="*/ 431 h 546"/>
                  <a:gd name="T8" fmla="*/ 144 w 500"/>
                  <a:gd name="T9" fmla="*/ 439 h 546"/>
                  <a:gd name="T10" fmla="*/ 172 w 500"/>
                  <a:gd name="T11" fmla="*/ 546 h 546"/>
                  <a:gd name="T12" fmla="*/ 237 w 500"/>
                  <a:gd name="T13" fmla="*/ 466 h 546"/>
                  <a:gd name="T14" fmla="*/ 435 w 500"/>
                  <a:gd name="T1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546">
                    <a:moveTo>
                      <a:pt x="435" y="369"/>
                    </a:moveTo>
                    <a:cubicBezTo>
                      <a:pt x="500" y="268"/>
                      <a:pt x="471" y="133"/>
                      <a:pt x="369" y="66"/>
                    </a:cubicBezTo>
                    <a:cubicBezTo>
                      <a:pt x="267" y="0"/>
                      <a:pt x="131" y="28"/>
                      <a:pt x="66" y="129"/>
                    </a:cubicBezTo>
                    <a:cubicBezTo>
                      <a:pt x="0" y="229"/>
                      <a:pt x="30" y="365"/>
                      <a:pt x="132" y="431"/>
                    </a:cubicBezTo>
                    <a:cubicBezTo>
                      <a:pt x="136" y="434"/>
                      <a:pt x="140" y="436"/>
                      <a:pt x="144" y="439"/>
                    </a:cubicBezTo>
                    <a:cubicBezTo>
                      <a:pt x="172" y="546"/>
                      <a:pt x="172" y="546"/>
                      <a:pt x="172" y="546"/>
                    </a:cubicBezTo>
                    <a:cubicBezTo>
                      <a:pt x="237" y="466"/>
                      <a:pt x="237" y="466"/>
                      <a:pt x="237" y="466"/>
                    </a:cubicBezTo>
                    <a:cubicBezTo>
                      <a:pt x="313" y="472"/>
                      <a:pt x="390" y="437"/>
                      <a:pt x="435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36"/>
              <p:cNvSpPr>
                <a:spLocks noEditPoints="1"/>
              </p:cNvSpPr>
              <p:nvPr/>
            </p:nvSpPr>
            <p:spPr bwMode="auto">
              <a:xfrm>
                <a:off x="8767609" y="2946056"/>
                <a:ext cx="479253" cy="715627"/>
              </a:xfrm>
              <a:custGeom>
                <a:avLst/>
                <a:gdLst>
                  <a:gd name="T0" fmla="*/ 93 w 187"/>
                  <a:gd name="T1" fmla="*/ 1 h 279"/>
                  <a:gd name="T2" fmla="*/ 18 w 187"/>
                  <a:gd name="T3" fmla="*/ 38 h 279"/>
                  <a:gd name="T4" fmla="*/ 2 w 187"/>
                  <a:gd name="T5" fmla="*/ 103 h 279"/>
                  <a:gd name="T6" fmla="*/ 27 w 187"/>
                  <a:gd name="T7" fmla="*/ 158 h 279"/>
                  <a:gd name="T8" fmla="*/ 27 w 187"/>
                  <a:gd name="T9" fmla="*/ 158 h 279"/>
                  <a:gd name="T10" fmla="*/ 42 w 187"/>
                  <a:gd name="T11" fmla="*/ 204 h 279"/>
                  <a:gd name="T12" fmla="*/ 51 w 187"/>
                  <a:gd name="T13" fmla="*/ 269 h 279"/>
                  <a:gd name="T14" fmla="*/ 55 w 187"/>
                  <a:gd name="T15" fmla="*/ 273 h 279"/>
                  <a:gd name="T16" fmla="*/ 91 w 187"/>
                  <a:gd name="T17" fmla="*/ 279 h 279"/>
                  <a:gd name="T18" fmla="*/ 134 w 187"/>
                  <a:gd name="T19" fmla="*/ 271 h 279"/>
                  <a:gd name="T20" fmla="*/ 144 w 187"/>
                  <a:gd name="T21" fmla="*/ 246 h 279"/>
                  <a:gd name="T22" fmla="*/ 149 w 187"/>
                  <a:gd name="T23" fmla="*/ 184 h 279"/>
                  <a:gd name="T24" fmla="*/ 160 w 187"/>
                  <a:gd name="T25" fmla="*/ 156 h 279"/>
                  <a:gd name="T26" fmla="*/ 176 w 187"/>
                  <a:gd name="T27" fmla="*/ 127 h 279"/>
                  <a:gd name="T28" fmla="*/ 185 w 187"/>
                  <a:gd name="T29" fmla="*/ 70 h 279"/>
                  <a:gd name="T30" fmla="*/ 94 w 187"/>
                  <a:gd name="T31" fmla="*/ 1 h 279"/>
                  <a:gd name="T32" fmla="*/ 164 w 187"/>
                  <a:gd name="T33" fmla="*/ 74 h 279"/>
                  <a:gd name="T34" fmla="*/ 130 w 187"/>
                  <a:gd name="T35" fmla="*/ 169 h 279"/>
                  <a:gd name="T36" fmla="*/ 127 w 187"/>
                  <a:gd name="T37" fmla="*/ 184 h 279"/>
                  <a:gd name="T38" fmla="*/ 125 w 187"/>
                  <a:gd name="T39" fmla="*/ 193 h 279"/>
                  <a:gd name="T40" fmla="*/ 103 w 187"/>
                  <a:gd name="T41" fmla="*/ 199 h 279"/>
                  <a:gd name="T42" fmla="*/ 101 w 187"/>
                  <a:gd name="T43" fmla="*/ 148 h 279"/>
                  <a:gd name="T44" fmla="*/ 125 w 187"/>
                  <a:gd name="T45" fmla="*/ 71 h 279"/>
                  <a:gd name="T46" fmla="*/ 112 w 187"/>
                  <a:gd name="T47" fmla="*/ 65 h 279"/>
                  <a:gd name="T48" fmla="*/ 99 w 187"/>
                  <a:gd name="T49" fmla="*/ 66 h 279"/>
                  <a:gd name="T50" fmla="*/ 75 w 187"/>
                  <a:gd name="T51" fmla="*/ 68 h 279"/>
                  <a:gd name="T52" fmla="*/ 66 w 187"/>
                  <a:gd name="T53" fmla="*/ 69 h 279"/>
                  <a:gd name="T54" fmla="*/ 52 w 187"/>
                  <a:gd name="T55" fmla="*/ 77 h 279"/>
                  <a:gd name="T56" fmla="*/ 83 w 187"/>
                  <a:gd name="T57" fmla="*/ 153 h 279"/>
                  <a:gd name="T58" fmla="*/ 65 w 187"/>
                  <a:gd name="T59" fmla="*/ 198 h 279"/>
                  <a:gd name="T60" fmla="*/ 62 w 187"/>
                  <a:gd name="T61" fmla="*/ 194 h 279"/>
                  <a:gd name="T62" fmla="*/ 60 w 187"/>
                  <a:gd name="T63" fmla="*/ 185 h 279"/>
                  <a:gd name="T64" fmla="*/ 57 w 187"/>
                  <a:gd name="T65" fmla="*/ 170 h 279"/>
                  <a:gd name="T66" fmla="*/ 31 w 187"/>
                  <a:gd name="T67" fmla="*/ 122 h 279"/>
                  <a:gd name="T68" fmla="*/ 23 w 187"/>
                  <a:gd name="T69" fmla="*/ 76 h 279"/>
                  <a:gd name="T70" fmla="*/ 36 w 187"/>
                  <a:gd name="T71" fmla="*/ 47 h 279"/>
                  <a:gd name="T72" fmla="*/ 93 w 187"/>
                  <a:gd name="T73" fmla="*/ 20 h 279"/>
                  <a:gd name="T74" fmla="*/ 93 w 187"/>
                  <a:gd name="T75" fmla="*/ 19 h 279"/>
                  <a:gd name="T76" fmla="*/ 150 w 187"/>
                  <a:gd name="T77" fmla="*/ 45 h 279"/>
                  <a:gd name="T78" fmla="*/ 72 w 187"/>
                  <a:gd name="T79" fmla="*/ 71 h 279"/>
                  <a:gd name="T80" fmla="*/ 80 w 187"/>
                  <a:gd name="T81" fmla="*/ 76 h 279"/>
                  <a:gd name="T82" fmla="*/ 83 w 187"/>
                  <a:gd name="T83" fmla="*/ 69 h 279"/>
                  <a:gd name="T84" fmla="*/ 91 w 187"/>
                  <a:gd name="T85" fmla="*/ 69 h 279"/>
                  <a:gd name="T86" fmla="*/ 95 w 187"/>
                  <a:gd name="T87" fmla="*/ 69 h 279"/>
                  <a:gd name="T88" fmla="*/ 98 w 187"/>
                  <a:gd name="T89" fmla="*/ 79 h 279"/>
                  <a:gd name="T90" fmla="*/ 103 w 187"/>
                  <a:gd name="T91" fmla="*/ 77 h 279"/>
                  <a:gd name="T92" fmla="*/ 116 w 187"/>
                  <a:gd name="T93" fmla="*/ 78 h 279"/>
                  <a:gd name="T94" fmla="*/ 63 w 187"/>
                  <a:gd name="T95" fmla="*/ 80 h 279"/>
                  <a:gd name="T96" fmla="*/ 72 w 187"/>
                  <a:gd name="T97" fmla="*/ 71 h 279"/>
                  <a:gd name="T98" fmla="*/ 114 w 187"/>
                  <a:gd name="T99" fmla="*/ 71 h 279"/>
                  <a:gd name="T100" fmla="*/ 115 w 187"/>
                  <a:gd name="T101" fmla="*/ 69 h 279"/>
                  <a:gd name="T102" fmla="*/ 107 w 187"/>
                  <a:gd name="T103" fmla="*/ 68 h 279"/>
                  <a:gd name="T104" fmla="*/ 103 w 187"/>
                  <a:gd name="T105" fmla="*/ 69 h 279"/>
                  <a:gd name="T106" fmla="*/ 62 w 187"/>
                  <a:gd name="T107" fmla="*/ 77 h 279"/>
                  <a:gd name="T108" fmla="*/ 62 w 187"/>
                  <a:gd name="T109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7" h="279">
                    <a:moveTo>
                      <a:pt x="94" y="1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53" y="2"/>
                      <a:pt x="30" y="21"/>
                      <a:pt x="18" y="38"/>
                    </a:cubicBezTo>
                    <a:cubicBezTo>
                      <a:pt x="6" y="54"/>
                      <a:pt x="2" y="71"/>
                      <a:pt x="2" y="73"/>
                    </a:cubicBezTo>
                    <a:cubicBezTo>
                      <a:pt x="0" y="82"/>
                      <a:pt x="0" y="92"/>
                      <a:pt x="2" y="103"/>
                    </a:cubicBezTo>
                    <a:cubicBezTo>
                      <a:pt x="4" y="112"/>
                      <a:pt x="7" y="121"/>
                      <a:pt x="11" y="130"/>
                    </a:cubicBezTo>
                    <a:cubicBezTo>
                      <a:pt x="18" y="146"/>
                      <a:pt x="26" y="157"/>
                      <a:pt x="27" y="158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34" y="166"/>
                      <a:pt x="37" y="180"/>
                      <a:pt x="37" y="185"/>
                    </a:cubicBezTo>
                    <a:cubicBezTo>
                      <a:pt x="37" y="193"/>
                      <a:pt x="40" y="200"/>
                      <a:pt x="42" y="204"/>
                    </a:cubicBezTo>
                    <a:cubicBezTo>
                      <a:pt x="41" y="222"/>
                      <a:pt x="41" y="236"/>
                      <a:pt x="43" y="248"/>
                    </a:cubicBezTo>
                    <a:cubicBezTo>
                      <a:pt x="45" y="257"/>
                      <a:pt x="47" y="265"/>
                      <a:pt x="51" y="269"/>
                    </a:cubicBezTo>
                    <a:cubicBezTo>
                      <a:pt x="52" y="272"/>
                      <a:pt x="52" y="272"/>
                      <a:pt x="52" y="272"/>
                    </a:cubicBezTo>
                    <a:cubicBezTo>
                      <a:pt x="55" y="273"/>
                      <a:pt x="55" y="273"/>
                      <a:pt x="55" y="273"/>
                    </a:cubicBezTo>
                    <a:cubicBezTo>
                      <a:pt x="61" y="275"/>
                      <a:pt x="73" y="279"/>
                      <a:pt x="91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104" y="278"/>
                      <a:pt x="117" y="276"/>
                      <a:pt x="131" y="272"/>
                    </a:cubicBezTo>
                    <a:cubicBezTo>
                      <a:pt x="134" y="271"/>
                      <a:pt x="134" y="271"/>
                      <a:pt x="134" y="271"/>
                    </a:cubicBezTo>
                    <a:cubicBezTo>
                      <a:pt x="137" y="268"/>
                      <a:pt x="137" y="268"/>
                      <a:pt x="137" y="268"/>
                    </a:cubicBezTo>
                    <a:cubicBezTo>
                      <a:pt x="140" y="263"/>
                      <a:pt x="142" y="256"/>
                      <a:pt x="144" y="246"/>
                    </a:cubicBezTo>
                    <a:cubicBezTo>
                      <a:pt x="146" y="234"/>
                      <a:pt x="146" y="220"/>
                      <a:pt x="145" y="202"/>
                    </a:cubicBezTo>
                    <a:cubicBezTo>
                      <a:pt x="147" y="198"/>
                      <a:pt x="150" y="192"/>
                      <a:pt x="149" y="184"/>
                    </a:cubicBezTo>
                    <a:cubicBezTo>
                      <a:pt x="150" y="178"/>
                      <a:pt x="152" y="164"/>
                      <a:pt x="159" y="156"/>
                    </a:cubicBezTo>
                    <a:cubicBezTo>
                      <a:pt x="160" y="156"/>
                      <a:pt x="160" y="156"/>
                      <a:pt x="160" y="156"/>
                    </a:cubicBezTo>
                    <a:cubicBezTo>
                      <a:pt x="160" y="155"/>
                      <a:pt x="160" y="155"/>
                      <a:pt x="160" y="155"/>
                    </a:cubicBezTo>
                    <a:cubicBezTo>
                      <a:pt x="160" y="155"/>
                      <a:pt x="169" y="143"/>
                      <a:pt x="176" y="127"/>
                    </a:cubicBezTo>
                    <a:cubicBezTo>
                      <a:pt x="180" y="118"/>
                      <a:pt x="183" y="108"/>
                      <a:pt x="185" y="100"/>
                    </a:cubicBezTo>
                    <a:cubicBezTo>
                      <a:pt x="187" y="89"/>
                      <a:pt x="187" y="79"/>
                      <a:pt x="185" y="70"/>
                    </a:cubicBezTo>
                    <a:cubicBezTo>
                      <a:pt x="184" y="67"/>
                      <a:pt x="180" y="51"/>
                      <a:pt x="168" y="35"/>
                    </a:cubicBezTo>
                    <a:cubicBezTo>
                      <a:pt x="156" y="19"/>
                      <a:pt x="133" y="0"/>
                      <a:pt x="94" y="1"/>
                    </a:cubicBezTo>
                    <a:close/>
                    <a:moveTo>
                      <a:pt x="164" y="73"/>
                    </a:moveTo>
                    <a:cubicBezTo>
                      <a:pt x="164" y="74"/>
                      <a:pt x="164" y="74"/>
                      <a:pt x="164" y="74"/>
                    </a:cubicBezTo>
                    <a:cubicBezTo>
                      <a:pt x="171" y="102"/>
                      <a:pt x="144" y="140"/>
                      <a:pt x="142" y="144"/>
                    </a:cubicBezTo>
                    <a:cubicBezTo>
                      <a:pt x="136" y="150"/>
                      <a:pt x="132" y="159"/>
                      <a:pt x="130" y="169"/>
                    </a:cubicBezTo>
                    <a:cubicBezTo>
                      <a:pt x="128" y="176"/>
                      <a:pt x="127" y="182"/>
                      <a:pt x="127" y="183"/>
                    </a:cubicBezTo>
                    <a:cubicBezTo>
                      <a:pt x="127" y="184"/>
                      <a:pt x="127" y="184"/>
                      <a:pt x="127" y="184"/>
                    </a:cubicBezTo>
                    <a:cubicBezTo>
                      <a:pt x="127" y="184"/>
                      <a:pt x="127" y="184"/>
                      <a:pt x="127" y="184"/>
                    </a:cubicBezTo>
                    <a:cubicBezTo>
                      <a:pt x="127" y="189"/>
                      <a:pt x="125" y="192"/>
                      <a:pt x="125" y="193"/>
                    </a:cubicBezTo>
                    <a:cubicBezTo>
                      <a:pt x="122" y="195"/>
                      <a:pt x="122" y="195"/>
                      <a:pt x="122" y="195"/>
                    </a:cubicBezTo>
                    <a:cubicBezTo>
                      <a:pt x="115" y="197"/>
                      <a:pt x="109" y="199"/>
                      <a:pt x="103" y="199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102" y="151"/>
                      <a:pt x="102" y="149"/>
                      <a:pt x="101" y="148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0"/>
                      <a:pt x="125" y="69"/>
                      <a:pt x="124" y="69"/>
                    </a:cubicBezTo>
                    <a:cubicBezTo>
                      <a:pt x="122" y="64"/>
                      <a:pt x="117" y="64"/>
                      <a:pt x="112" y="65"/>
                    </a:cubicBezTo>
                    <a:cubicBezTo>
                      <a:pt x="112" y="65"/>
                      <a:pt x="111" y="64"/>
                      <a:pt x="110" y="63"/>
                    </a:cubicBezTo>
                    <a:cubicBezTo>
                      <a:pt x="106" y="62"/>
                      <a:pt x="102" y="63"/>
                      <a:pt x="99" y="66"/>
                    </a:cubicBezTo>
                    <a:cubicBezTo>
                      <a:pt x="96" y="65"/>
                      <a:pt x="92" y="65"/>
                      <a:pt x="89" y="66"/>
                    </a:cubicBezTo>
                    <a:cubicBezTo>
                      <a:pt x="85" y="64"/>
                      <a:pt x="79" y="65"/>
                      <a:pt x="75" y="68"/>
                    </a:cubicBezTo>
                    <a:cubicBezTo>
                      <a:pt x="74" y="67"/>
                      <a:pt x="72" y="66"/>
                      <a:pt x="70" y="67"/>
                    </a:cubicBezTo>
                    <a:cubicBezTo>
                      <a:pt x="69" y="67"/>
                      <a:pt x="67" y="68"/>
                      <a:pt x="66" y="69"/>
                    </a:cubicBezTo>
                    <a:cubicBezTo>
                      <a:pt x="61" y="65"/>
                      <a:pt x="56" y="70"/>
                      <a:pt x="55" y="76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85" y="149"/>
                      <a:pt x="85" y="149"/>
                      <a:pt x="85" y="149"/>
                    </a:cubicBezTo>
                    <a:cubicBezTo>
                      <a:pt x="84" y="150"/>
                      <a:pt x="83" y="151"/>
                      <a:pt x="83" y="153"/>
                    </a:cubicBezTo>
                    <a:cubicBezTo>
                      <a:pt x="84" y="201"/>
                      <a:pt x="84" y="201"/>
                      <a:pt x="84" y="201"/>
                    </a:cubicBezTo>
                    <a:cubicBezTo>
                      <a:pt x="76" y="200"/>
                      <a:pt x="69" y="199"/>
                      <a:pt x="65" y="198"/>
                    </a:cubicBezTo>
                    <a:cubicBezTo>
                      <a:pt x="65" y="197"/>
                      <a:pt x="65" y="197"/>
                      <a:pt x="65" y="197"/>
                    </a:cubicBezTo>
                    <a:cubicBezTo>
                      <a:pt x="62" y="194"/>
                      <a:pt x="62" y="194"/>
                      <a:pt x="62" y="194"/>
                    </a:cubicBezTo>
                    <a:cubicBezTo>
                      <a:pt x="62" y="194"/>
                      <a:pt x="59" y="190"/>
                      <a:pt x="60" y="186"/>
                    </a:cubicBezTo>
                    <a:cubicBezTo>
                      <a:pt x="60" y="185"/>
                      <a:pt x="60" y="185"/>
                      <a:pt x="60" y="185"/>
                    </a:cubicBezTo>
                    <a:cubicBezTo>
                      <a:pt x="60" y="184"/>
                      <a:pt x="60" y="184"/>
                      <a:pt x="60" y="184"/>
                    </a:cubicBezTo>
                    <a:cubicBezTo>
                      <a:pt x="59" y="183"/>
                      <a:pt x="59" y="178"/>
                      <a:pt x="57" y="170"/>
                    </a:cubicBezTo>
                    <a:cubicBezTo>
                      <a:pt x="54" y="160"/>
                      <a:pt x="50" y="152"/>
                      <a:pt x="45" y="145"/>
                    </a:cubicBezTo>
                    <a:cubicBezTo>
                      <a:pt x="44" y="144"/>
                      <a:pt x="37" y="134"/>
                      <a:pt x="31" y="122"/>
                    </a:cubicBezTo>
                    <a:cubicBezTo>
                      <a:pt x="25" y="109"/>
                      <a:pt x="19" y="92"/>
                      <a:pt x="23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76"/>
                      <a:pt x="26" y="61"/>
                      <a:pt x="36" y="47"/>
                    </a:cubicBezTo>
                    <a:cubicBezTo>
                      <a:pt x="49" y="29"/>
                      <a:pt x="68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20"/>
                      <a:pt x="93" y="19"/>
                      <a:pt x="94" y="19"/>
                    </a:cubicBezTo>
                    <a:cubicBezTo>
                      <a:pt x="118" y="19"/>
                      <a:pt x="137" y="27"/>
                      <a:pt x="150" y="45"/>
                    </a:cubicBezTo>
                    <a:cubicBezTo>
                      <a:pt x="160" y="58"/>
                      <a:pt x="164" y="73"/>
                      <a:pt x="164" y="73"/>
                    </a:cubicBezTo>
                    <a:close/>
                    <a:moveTo>
                      <a:pt x="72" y="71"/>
                    </a:moveTo>
                    <a:cubicBezTo>
                      <a:pt x="71" y="72"/>
                      <a:pt x="70" y="75"/>
                      <a:pt x="71" y="77"/>
                    </a:cubicBezTo>
                    <a:cubicBezTo>
                      <a:pt x="73" y="80"/>
                      <a:pt x="78" y="79"/>
                      <a:pt x="80" y="76"/>
                    </a:cubicBezTo>
                    <a:cubicBezTo>
                      <a:pt x="80" y="74"/>
                      <a:pt x="80" y="72"/>
                      <a:pt x="79" y="70"/>
                    </a:cubicBezTo>
                    <a:cubicBezTo>
                      <a:pt x="80" y="69"/>
                      <a:pt x="81" y="69"/>
                      <a:pt x="83" y="69"/>
                    </a:cubicBezTo>
                    <a:cubicBezTo>
                      <a:pt x="76" y="75"/>
                      <a:pt x="89" y="83"/>
                      <a:pt x="91" y="73"/>
                    </a:cubicBezTo>
                    <a:cubicBezTo>
                      <a:pt x="92" y="71"/>
                      <a:pt x="91" y="70"/>
                      <a:pt x="91" y="69"/>
                    </a:cubicBezTo>
                    <a:cubicBezTo>
                      <a:pt x="91" y="69"/>
                      <a:pt x="92" y="69"/>
                      <a:pt x="92" y="69"/>
                    </a:cubicBezTo>
                    <a:cubicBezTo>
                      <a:pt x="93" y="69"/>
                      <a:pt x="94" y="69"/>
                      <a:pt x="95" y="69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2" y="72"/>
                      <a:pt x="93" y="80"/>
                      <a:pt x="98" y="79"/>
                    </a:cubicBezTo>
                    <a:cubicBezTo>
                      <a:pt x="100" y="78"/>
                      <a:pt x="101" y="78"/>
                      <a:pt x="102" y="76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108" y="79"/>
                      <a:pt x="111" y="77"/>
                      <a:pt x="113" y="74"/>
                    </a:cubicBezTo>
                    <a:cubicBezTo>
                      <a:pt x="113" y="76"/>
                      <a:pt x="114" y="77"/>
                      <a:pt x="116" y="78"/>
                    </a:cubicBezTo>
                    <a:cubicBezTo>
                      <a:pt x="92" y="144"/>
                      <a:pt x="92" y="144"/>
                      <a:pt x="92" y="144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9" y="82"/>
                      <a:pt x="70" y="76"/>
                      <a:pt x="68" y="72"/>
                    </a:cubicBezTo>
                    <a:cubicBezTo>
                      <a:pt x="69" y="71"/>
                      <a:pt x="70" y="71"/>
                      <a:pt x="72" y="71"/>
                    </a:cubicBezTo>
                    <a:close/>
                    <a:moveTo>
                      <a:pt x="115" y="69"/>
                    </a:moveTo>
                    <a:cubicBezTo>
                      <a:pt x="115" y="70"/>
                      <a:pt x="114" y="70"/>
                      <a:pt x="114" y="71"/>
                    </a:cubicBezTo>
                    <a:cubicBezTo>
                      <a:pt x="114" y="70"/>
                      <a:pt x="114" y="69"/>
                      <a:pt x="114" y="69"/>
                    </a:cubicBezTo>
                    <a:cubicBezTo>
                      <a:pt x="114" y="69"/>
                      <a:pt x="115" y="69"/>
                      <a:pt x="115" y="69"/>
                    </a:cubicBezTo>
                    <a:close/>
                    <a:moveTo>
                      <a:pt x="102" y="67"/>
                    </a:moveTo>
                    <a:cubicBezTo>
                      <a:pt x="104" y="67"/>
                      <a:pt x="105" y="67"/>
                      <a:pt x="107" y="68"/>
                    </a:cubicBezTo>
                    <a:cubicBezTo>
                      <a:pt x="106" y="69"/>
                      <a:pt x="105" y="70"/>
                      <a:pt x="104" y="71"/>
                    </a:cubicBezTo>
                    <a:cubicBezTo>
                      <a:pt x="103" y="70"/>
                      <a:pt x="103" y="69"/>
                      <a:pt x="103" y="69"/>
                    </a:cubicBezTo>
                    <a:cubicBezTo>
                      <a:pt x="103" y="68"/>
                      <a:pt x="102" y="68"/>
                      <a:pt x="102" y="67"/>
                    </a:cubicBezTo>
                    <a:close/>
                    <a:moveTo>
                      <a:pt x="62" y="77"/>
                    </a:moveTo>
                    <a:cubicBezTo>
                      <a:pt x="62" y="77"/>
                      <a:pt x="62" y="77"/>
                      <a:pt x="62" y="77"/>
                    </a:cubicBezTo>
                    <a:cubicBezTo>
                      <a:pt x="62" y="77"/>
                      <a:pt x="62" y="77"/>
                      <a:pt x="62" y="77"/>
                    </a:cubicBezTo>
                    <a:cubicBezTo>
                      <a:pt x="62" y="77"/>
                      <a:pt x="62" y="77"/>
                      <a:pt x="62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423929" y="1631840"/>
              <a:ext cx="1046648" cy="1170310"/>
              <a:chOff x="8375098" y="1043138"/>
              <a:chExt cx="1266444" cy="1416075"/>
            </a:xfrm>
          </p:grpSpPr>
          <p:sp>
            <p:nvSpPr>
              <p:cNvPr id="31" name="Freeform 19"/>
              <p:cNvSpPr/>
              <p:nvPr/>
            </p:nvSpPr>
            <p:spPr bwMode="auto">
              <a:xfrm>
                <a:off x="8375098" y="1043138"/>
                <a:ext cx="1266444" cy="1416075"/>
              </a:xfrm>
              <a:custGeom>
                <a:avLst/>
                <a:gdLst>
                  <a:gd name="T0" fmla="*/ 455 w 494"/>
                  <a:gd name="T1" fmla="*/ 317 h 552"/>
                  <a:gd name="T2" fmla="*/ 317 w 494"/>
                  <a:gd name="T3" fmla="*/ 39 h 552"/>
                  <a:gd name="T4" fmla="*/ 39 w 494"/>
                  <a:gd name="T5" fmla="*/ 174 h 552"/>
                  <a:gd name="T6" fmla="*/ 176 w 494"/>
                  <a:gd name="T7" fmla="*/ 451 h 552"/>
                  <a:gd name="T8" fmla="*/ 190 w 494"/>
                  <a:gd name="T9" fmla="*/ 455 h 552"/>
                  <a:gd name="T10" fmla="*/ 243 w 494"/>
                  <a:gd name="T11" fmla="*/ 552 h 552"/>
                  <a:gd name="T12" fmla="*/ 287 w 494"/>
                  <a:gd name="T13" fmla="*/ 460 h 552"/>
                  <a:gd name="T14" fmla="*/ 455 w 494"/>
                  <a:gd name="T15" fmla="*/ 317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4" h="552">
                    <a:moveTo>
                      <a:pt x="455" y="317"/>
                    </a:moveTo>
                    <a:cubicBezTo>
                      <a:pt x="494" y="203"/>
                      <a:pt x="432" y="79"/>
                      <a:pt x="317" y="39"/>
                    </a:cubicBezTo>
                    <a:cubicBezTo>
                      <a:pt x="202" y="0"/>
                      <a:pt x="78" y="60"/>
                      <a:pt x="39" y="174"/>
                    </a:cubicBezTo>
                    <a:cubicBezTo>
                      <a:pt x="0" y="287"/>
                      <a:pt x="61" y="412"/>
                      <a:pt x="176" y="451"/>
                    </a:cubicBezTo>
                    <a:cubicBezTo>
                      <a:pt x="181" y="453"/>
                      <a:pt x="186" y="454"/>
                      <a:pt x="190" y="455"/>
                    </a:cubicBezTo>
                    <a:cubicBezTo>
                      <a:pt x="243" y="552"/>
                      <a:pt x="243" y="552"/>
                      <a:pt x="243" y="552"/>
                    </a:cubicBezTo>
                    <a:cubicBezTo>
                      <a:pt x="287" y="460"/>
                      <a:pt x="287" y="460"/>
                      <a:pt x="287" y="460"/>
                    </a:cubicBezTo>
                    <a:cubicBezTo>
                      <a:pt x="362" y="446"/>
                      <a:pt x="428" y="394"/>
                      <a:pt x="455" y="3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38"/>
              <p:cNvSpPr>
                <a:spLocks noEditPoints="1"/>
              </p:cNvSpPr>
              <p:nvPr/>
            </p:nvSpPr>
            <p:spPr bwMode="auto">
              <a:xfrm>
                <a:off x="8608219" y="1396614"/>
                <a:ext cx="813213" cy="564912"/>
              </a:xfrm>
              <a:custGeom>
                <a:avLst/>
                <a:gdLst>
                  <a:gd name="T0" fmla="*/ 314 w 317"/>
                  <a:gd name="T1" fmla="*/ 82 h 220"/>
                  <a:gd name="T2" fmla="*/ 309 w 317"/>
                  <a:gd name="T3" fmla="*/ 75 h 220"/>
                  <a:gd name="T4" fmla="*/ 303 w 317"/>
                  <a:gd name="T5" fmla="*/ 71 h 220"/>
                  <a:gd name="T6" fmla="*/ 302 w 317"/>
                  <a:gd name="T7" fmla="*/ 72 h 220"/>
                  <a:gd name="T8" fmla="*/ 306 w 317"/>
                  <a:gd name="T9" fmla="*/ 83 h 220"/>
                  <a:gd name="T10" fmla="*/ 307 w 317"/>
                  <a:gd name="T11" fmla="*/ 87 h 220"/>
                  <a:gd name="T12" fmla="*/ 305 w 317"/>
                  <a:gd name="T13" fmla="*/ 92 h 220"/>
                  <a:gd name="T14" fmla="*/ 303 w 317"/>
                  <a:gd name="T15" fmla="*/ 94 h 220"/>
                  <a:gd name="T16" fmla="*/ 302 w 317"/>
                  <a:gd name="T17" fmla="*/ 94 h 220"/>
                  <a:gd name="T18" fmla="*/ 303 w 317"/>
                  <a:gd name="T19" fmla="*/ 94 h 220"/>
                  <a:gd name="T20" fmla="*/ 303 w 317"/>
                  <a:gd name="T21" fmla="*/ 94 h 220"/>
                  <a:gd name="T22" fmla="*/ 301 w 317"/>
                  <a:gd name="T23" fmla="*/ 95 h 220"/>
                  <a:gd name="T24" fmla="*/ 298 w 317"/>
                  <a:gd name="T25" fmla="*/ 96 h 220"/>
                  <a:gd name="T26" fmla="*/ 159 w 317"/>
                  <a:gd name="T27" fmla="*/ 0 h 220"/>
                  <a:gd name="T28" fmla="*/ 17 w 317"/>
                  <a:gd name="T29" fmla="*/ 11 h 220"/>
                  <a:gd name="T30" fmla="*/ 20 w 317"/>
                  <a:gd name="T31" fmla="*/ 99 h 220"/>
                  <a:gd name="T32" fmla="*/ 9 w 317"/>
                  <a:gd name="T33" fmla="*/ 99 h 220"/>
                  <a:gd name="T34" fmla="*/ 9 w 317"/>
                  <a:gd name="T35" fmla="*/ 146 h 220"/>
                  <a:gd name="T36" fmla="*/ 91 w 317"/>
                  <a:gd name="T37" fmla="*/ 185 h 220"/>
                  <a:gd name="T38" fmla="*/ 113 w 317"/>
                  <a:gd name="T39" fmla="*/ 220 h 220"/>
                  <a:gd name="T40" fmla="*/ 135 w 317"/>
                  <a:gd name="T41" fmla="*/ 196 h 220"/>
                  <a:gd name="T42" fmla="*/ 177 w 317"/>
                  <a:gd name="T43" fmla="*/ 197 h 220"/>
                  <a:gd name="T44" fmla="*/ 196 w 317"/>
                  <a:gd name="T45" fmla="*/ 220 h 220"/>
                  <a:gd name="T46" fmla="*/ 220 w 317"/>
                  <a:gd name="T47" fmla="*/ 187 h 220"/>
                  <a:gd name="T48" fmla="*/ 303 w 317"/>
                  <a:gd name="T49" fmla="*/ 110 h 220"/>
                  <a:gd name="T50" fmla="*/ 309 w 317"/>
                  <a:gd name="T51" fmla="*/ 106 h 220"/>
                  <a:gd name="T52" fmla="*/ 311 w 317"/>
                  <a:gd name="T53" fmla="*/ 104 h 220"/>
                  <a:gd name="T54" fmla="*/ 312 w 317"/>
                  <a:gd name="T55" fmla="*/ 104 h 220"/>
                  <a:gd name="T56" fmla="*/ 312 w 317"/>
                  <a:gd name="T57" fmla="*/ 103 h 220"/>
                  <a:gd name="T58" fmla="*/ 312 w 317"/>
                  <a:gd name="T59" fmla="*/ 103 h 220"/>
                  <a:gd name="T60" fmla="*/ 316 w 317"/>
                  <a:gd name="T61" fmla="*/ 96 h 220"/>
                  <a:gd name="T62" fmla="*/ 316 w 317"/>
                  <a:gd name="T63" fmla="*/ 85 h 220"/>
                  <a:gd name="T64" fmla="*/ 52 w 317"/>
                  <a:gd name="T65" fmla="*/ 99 h 220"/>
                  <a:gd name="T66" fmla="*/ 76 w 317"/>
                  <a:gd name="T67" fmla="*/ 99 h 220"/>
                  <a:gd name="T68" fmla="*/ 201 w 317"/>
                  <a:gd name="T69" fmla="*/ 24 h 220"/>
                  <a:gd name="T70" fmla="*/ 158 w 317"/>
                  <a:gd name="T71" fmla="*/ 31 h 220"/>
                  <a:gd name="T72" fmla="*/ 119 w 317"/>
                  <a:gd name="T73" fmla="*/ 37 h 220"/>
                  <a:gd name="T74" fmla="*/ 113 w 317"/>
                  <a:gd name="T75" fmla="*/ 25 h 220"/>
                  <a:gd name="T76" fmla="*/ 158 w 317"/>
                  <a:gd name="T77" fmla="*/ 12 h 220"/>
                  <a:gd name="T78" fmla="*/ 201 w 317"/>
                  <a:gd name="T79" fmla="*/ 2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7" h="220">
                    <a:moveTo>
                      <a:pt x="316" y="85"/>
                    </a:moveTo>
                    <a:cubicBezTo>
                      <a:pt x="315" y="84"/>
                      <a:pt x="315" y="83"/>
                      <a:pt x="314" y="82"/>
                    </a:cubicBezTo>
                    <a:cubicBezTo>
                      <a:pt x="314" y="81"/>
                      <a:pt x="313" y="80"/>
                      <a:pt x="313" y="79"/>
                    </a:cubicBezTo>
                    <a:cubicBezTo>
                      <a:pt x="311" y="78"/>
                      <a:pt x="310" y="77"/>
                      <a:pt x="309" y="75"/>
                    </a:cubicBezTo>
                    <a:cubicBezTo>
                      <a:pt x="308" y="74"/>
                      <a:pt x="307" y="74"/>
                      <a:pt x="306" y="73"/>
                    </a:cubicBezTo>
                    <a:cubicBezTo>
                      <a:pt x="305" y="72"/>
                      <a:pt x="304" y="71"/>
                      <a:pt x="303" y="71"/>
                    </a:cubicBezTo>
                    <a:cubicBezTo>
                      <a:pt x="302" y="70"/>
                      <a:pt x="301" y="70"/>
                      <a:pt x="301" y="70"/>
                    </a:cubicBezTo>
                    <a:cubicBezTo>
                      <a:pt x="301" y="70"/>
                      <a:pt x="301" y="71"/>
                      <a:pt x="302" y="72"/>
                    </a:cubicBezTo>
                    <a:cubicBezTo>
                      <a:pt x="303" y="74"/>
                      <a:pt x="304" y="76"/>
                      <a:pt x="305" y="78"/>
                    </a:cubicBezTo>
                    <a:cubicBezTo>
                      <a:pt x="305" y="80"/>
                      <a:pt x="306" y="81"/>
                      <a:pt x="306" y="83"/>
                    </a:cubicBezTo>
                    <a:cubicBezTo>
                      <a:pt x="306" y="83"/>
                      <a:pt x="306" y="84"/>
                      <a:pt x="306" y="85"/>
                    </a:cubicBezTo>
                    <a:cubicBezTo>
                      <a:pt x="307" y="85"/>
                      <a:pt x="307" y="86"/>
                      <a:pt x="307" y="87"/>
                    </a:cubicBezTo>
                    <a:cubicBezTo>
                      <a:pt x="307" y="88"/>
                      <a:pt x="306" y="89"/>
                      <a:pt x="306" y="90"/>
                    </a:cubicBezTo>
                    <a:cubicBezTo>
                      <a:pt x="306" y="91"/>
                      <a:pt x="305" y="91"/>
                      <a:pt x="305" y="92"/>
                    </a:cubicBezTo>
                    <a:cubicBezTo>
                      <a:pt x="305" y="92"/>
                      <a:pt x="305" y="92"/>
                      <a:pt x="305" y="92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2" y="94"/>
                      <a:pt x="302" y="94"/>
                      <a:pt x="302" y="94"/>
                    </a:cubicBezTo>
                    <a:cubicBezTo>
                      <a:pt x="302" y="94"/>
                      <a:pt x="302" y="94"/>
                      <a:pt x="302" y="94"/>
                    </a:cubicBezTo>
                    <a:cubicBezTo>
                      <a:pt x="302" y="94"/>
                      <a:pt x="303" y="94"/>
                      <a:pt x="303" y="94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2" y="94"/>
                      <a:pt x="302" y="94"/>
                      <a:pt x="302" y="94"/>
                    </a:cubicBezTo>
                    <a:cubicBezTo>
                      <a:pt x="301" y="95"/>
                      <a:pt x="301" y="95"/>
                      <a:pt x="301" y="95"/>
                    </a:cubicBezTo>
                    <a:cubicBezTo>
                      <a:pt x="301" y="95"/>
                      <a:pt x="300" y="95"/>
                      <a:pt x="300" y="96"/>
                    </a:cubicBezTo>
                    <a:cubicBezTo>
                      <a:pt x="299" y="96"/>
                      <a:pt x="299" y="96"/>
                      <a:pt x="298" y="96"/>
                    </a:cubicBezTo>
                    <a:cubicBezTo>
                      <a:pt x="298" y="96"/>
                      <a:pt x="297" y="96"/>
                      <a:pt x="297" y="96"/>
                    </a:cubicBezTo>
                    <a:cubicBezTo>
                      <a:pt x="295" y="43"/>
                      <a:pt x="234" y="0"/>
                      <a:pt x="159" y="0"/>
                    </a:cubicBezTo>
                    <a:cubicBezTo>
                      <a:pt x="123" y="0"/>
                      <a:pt x="90" y="10"/>
                      <a:pt x="66" y="26"/>
                    </a:cubicBezTo>
                    <a:cubicBezTo>
                      <a:pt x="56" y="19"/>
                      <a:pt x="39" y="11"/>
                      <a:pt x="17" y="11"/>
                    </a:cubicBezTo>
                    <a:cubicBezTo>
                      <a:pt x="17" y="11"/>
                      <a:pt x="32" y="33"/>
                      <a:pt x="40" y="48"/>
                    </a:cubicBezTo>
                    <a:cubicBezTo>
                      <a:pt x="28" y="63"/>
                      <a:pt x="20" y="80"/>
                      <a:pt x="20" y="99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0" y="108"/>
                      <a:pt x="0" y="123"/>
                    </a:cubicBezTo>
                    <a:cubicBezTo>
                      <a:pt x="0" y="138"/>
                      <a:pt x="9" y="146"/>
                      <a:pt x="9" y="146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7" y="167"/>
                      <a:pt x="72" y="177"/>
                      <a:pt x="91" y="185"/>
                    </a:cubicBezTo>
                    <a:cubicBezTo>
                      <a:pt x="99" y="216"/>
                      <a:pt x="99" y="216"/>
                      <a:pt x="99" y="216"/>
                    </a:cubicBezTo>
                    <a:cubicBezTo>
                      <a:pt x="99" y="216"/>
                      <a:pt x="101" y="220"/>
                      <a:pt x="113" y="220"/>
                    </a:cubicBezTo>
                    <a:cubicBezTo>
                      <a:pt x="126" y="220"/>
                      <a:pt x="130" y="216"/>
                      <a:pt x="130" y="216"/>
                    </a:cubicBezTo>
                    <a:cubicBezTo>
                      <a:pt x="135" y="196"/>
                      <a:pt x="135" y="196"/>
                      <a:pt x="135" y="196"/>
                    </a:cubicBezTo>
                    <a:cubicBezTo>
                      <a:pt x="143" y="197"/>
                      <a:pt x="151" y="197"/>
                      <a:pt x="159" y="197"/>
                    </a:cubicBezTo>
                    <a:cubicBezTo>
                      <a:pt x="165" y="197"/>
                      <a:pt x="171" y="197"/>
                      <a:pt x="177" y="197"/>
                    </a:cubicBezTo>
                    <a:cubicBezTo>
                      <a:pt x="182" y="216"/>
                      <a:pt x="182" y="216"/>
                      <a:pt x="182" y="216"/>
                    </a:cubicBezTo>
                    <a:cubicBezTo>
                      <a:pt x="182" y="216"/>
                      <a:pt x="184" y="220"/>
                      <a:pt x="196" y="220"/>
                    </a:cubicBezTo>
                    <a:cubicBezTo>
                      <a:pt x="208" y="220"/>
                      <a:pt x="213" y="216"/>
                      <a:pt x="213" y="216"/>
                    </a:cubicBezTo>
                    <a:cubicBezTo>
                      <a:pt x="220" y="187"/>
                      <a:pt x="220" y="187"/>
                      <a:pt x="220" y="187"/>
                    </a:cubicBezTo>
                    <a:cubicBezTo>
                      <a:pt x="260" y="173"/>
                      <a:pt x="290" y="145"/>
                      <a:pt x="296" y="111"/>
                    </a:cubicBezTo>
                    <a:cubicBezTo>
                      <a:pt x="298" y="111"/>
                      <a:pt x="300" y="111"/>
                      <a:pt x="303" y="110"/>
                    </a:cubicBezTo>
                    <a:cubicBezTo>
                      <a:pt x="304" y="109"/>
                      <a:pt x="305" y="109"/>
                      <a:pt x="306" y="108"/>
                    </a:cubicBezTo>
                    <a:cubicBezTo>
                      <a:pt x="307" y="108"/>
                      <a:pt x="308" y="107"/>
                      <a:pt x="309" y="106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12" y="103"/>
                      <a:pt x="312" y="103"/>
                      <a:pt x="312" y="103"/>
                    </a:cubicBezTo>
                    <a:cubicBezTo>
                      <a:pt x="312" y="103"/>
                      <a:pt x="312" y="103"/>
                      <a:pt x="312" y="103"/>
                    </a:cubicBezTo>
                    <a:cubicBezTo>
                      <a:pt x="312" y="103"/>
                      <a:pt x="312" y="103"/>
                      <a:pt x="312" y="103"/>
                    </a:cubicBezTo>
                    <a:cubicBezTo>
                      <a:pt x="314" y="101"/>
                      <a:pt x="314" y="101"/>
                      <a:pt x="314" y="101"/>
                    </a:cubicBezTo>
                    <a:cubicBezTo>
                      <a:pt x="315" y="99"/>
                      <a:pt x="316" y="98"/>
                      <a:pt x="316" y="96"/>
                    </a:cubicBezTo>
                    <a:cubicBezTo>
                      <a:pt x="317" y="95"/>
                      <a:pt x="317" y="93"/>
                      <a:pt x="317" y="92"/>
                    </a:cubicBezTo>
                    <a:cubicBezTo>
                      <a:pt x="317" y="89"/>
                      <a:pt x="317" y="87"/>
                      <a:pt x="316" y="85"/>
                    </a:cubicBezTo>
                    <a:close/>
                    <a:moveTo>
                      <a:pt x="64" y="111"/>
                    </a:moveTo>
                    <a:cubicBezTo>
                      <a:pt x="57" y="111"/>
                      <a:pt x="52" y="106"/>
                      <a:pt x="52" y="99"/>
                    </a:cubicBezTo>
                    <a:cubicBezTo>
                      <a:pt x="52" y="93"/>
                      <a:pt x="57" y="87"/>
                      <a:pt x="64" y="87"/>
                    </a:cubicBezTo>
                    <a:cubicBezTo>
                      <a:pt x="70" y="87"/>
                      <a:pt x="76" y="93"/>
                      <a:pt x="76" y="99"/>
                    </a:cubicBezTo>
                    <a:cubicBezTo>
                      <a:pt x="76" y="106"/>
                      <a:pt x="70" y="111"/>
                      <a:pt x="64" y="111"/>
                    </a:cubicBezTo>
                    <a:close/>
                    <a:moveTo>
                      <a:pt x="201" y="24"/>
                    </a:moveTo>
                    <a:cubicBezTo>
                      <a:pt x="200" y="27"/>
                      <a:pt x="197" y="37"/>
                      <a:pt x="195" y="36"/>
                    </a:cubicBezTo>
                    <a:cubicBezTo>
                      <a:pt x="183" y="33"/>
                      <a:pt x="171" y="31"/>
                      <a:pt x="158" y="31"/>
                    </a:cubicBezTo>
                    <a:cubicBezTo>
                      <a:pt x="145" y="31"/>
                      <a:pt x="132" y="33"/>
                      <a:pt x="119" y="37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6" y="36"/>
                      <a:pt x="114" y="27"/>
                      <a:pt x="113" y="25"/>
                    </a:cubicBezTo>
                    <a:cubicBezTo>
                      <a:pt x="112" y="23"/>
                      <a:pt x="114" y="20"/>
                      <a:pt x="116" y="19"/>
                    </a:cubicBezTo>
                    <a:cubicBezTo>
                      <a:pt x="130" y="15"/>
                      <a:pt x="144" y="12"/>
                      <a:pt x="158" y="12"/>
                    </a:cubicBezTo>
                    <a:cubicBezTo>
                      <a:pt x="172" y="12"/>
                      <a:pt x="185" y="14"/>
                      <a:pt x="198" y="18"/>
                    </a:cubicBezTo>
                    <a:cubicBezTo>
                      <a:pt x="200" y="19"/>
                      <a:pt x="202" y="22"/>
                      <a:pt x="20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332833" y="3121655"/>
              <a:ext cx="847714" cy="902375"/>
              <a:chOff x="9611182" y="2728115"/>
              <a:chExt cx="1025733" cy="1091874"/>
            </a:xfrm>
          </p:grpSpPr>
          <p:sp>
            <p:nvSpPr>
              <p:cNvPr id="34" name="Freeform 7"/>
              <p:cNvSpPr/>
              <p:nvPr/>
            </p:nvSpPr>
            <p:spPr bwMode="auto">
              <a:xfrm>
                <a:off x="9611182" y="2728115"/>
                <a:ext cx="1025733" cy="1091874"/>
              </a:xfrm>
              <a:custGeom>
                <a:avLst/>
                <a:gdLst>
                  <a:gd name="T0" fmla="*/ 327 w 400"/>
                  <a:gd name="T1" fmla="*/ 332 h 426"/>
                  <a:gd name="T2" fmla="*/ 330 w 400"/>
                  <a:gd name="T3" fmla="*/ 75 h 426"/>
                  <a:gd name="T4" fmla="*/ 74 w 400"/>
                  <a:gd name="T5" fmla="*/ 69 h 426"/>
                  <a:gd name="T6" fmla="*/ 70 w 400"/>
                  <a:gd name="T7" fmla="*/ 326 h 426"/>
                  <a:gd name="T8" fmla="*/ 79 w 400"/>
                  <a:gd name="T9" fmla="*/ 334 h 426"/>
                  <a:gd name="T10" fmla="*/ 82 w 400"/>
                  <a:gd name="T11" fmla="*/ 426 h 426"/>
                  <a:gd name="T12" fmla="*/ 149 w 400"/>
                  <a:gd name="T13" fmla="*/ 374 h 426"/>
                  <a:gd name="T14" fmla="*/ 327 w 400"/>
                  <a:gd name="T15" fmla="*/ 33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0" h="426">
                    <a:moveTo>
                      <a:pt x="327" y="332"/>
                    </a:moveTo>
                    <a:cubicBezTo>
                      <a:pt x="399" y="263"/>
                      <a:pt x="400" y="148"/>
                      <a:pt x="330" y="75"/>
                    </a:cubicBezTo>
                    <a:cubicBezTo>
                      <a:pt x="260" y="3"/>
                      <a:pt x="146" y="0"/>
                      <a:pt x="74" y="69"/>
                    </a:cubicBezTo>
                    <a:cubicBezTo>
                      <a:pt x="2" y="138"/>
                      <a:pt x="0" y="253"/>
                      <a:pt x="70" y="326"/>
                    </a:cubicBezTo>
                    <a:cubicBezTo>
                      <a:pt x="73" y="329"/>
                      <a:pt x="76" y="331"/>
                      <a:pt x="79" y="334"/>
                    </a:cubicBezTo>
                    <a:cubicBezTo>
                      <a:pt x="82" y="426"/>
                      <a:pt x="82" y="426"/>
                      <a:pt x="82" y="426"/>
                    </a:cubicBezTo>
                    <a:cubicBezTo>
                      <a:pt x="149" y="374"/>
                      <a:pt x="149" y="374"/>
                      <a:pt x="149" y="374"/>
                    </a:cubicBezTo>
                    <a:cubicBezTo>
                      <a:pt x="210" y="393"/>
                      <a:pt x="278" y="379"/>
                      <a:pt x="327" y="3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39"/>
              <p:cNvSpPr/>
              <p:nvPr/>
            </p:nvSpPr>
            <p:spPr bwMode="auto">
              <a:xfrm>
                <a:off x="9787920" y="3010029"/>
                <a:ext cx="499855" cy="325285"/>
              </a:xfrm>
              <a:custGeom>
                <a:avLst/>
                <a:gdLst>
                  <a:gd name="T0" fmla="*/ 95 w 195"/>
                  <a:gd name="T1" fmla="*/ 122 h 127"/>
                  <a:gd name="T2" fmla="*/ 180 w 195"/>
                  <a:gd name="T3" fmla="*/ 65 h 127"/>
                  <a:gd name="T4" fmla="*/ 195 w 195"/>
                  <a:gd name="T5" fmla="*/ 66 h 127"/>
                  <a:gd name="T6" fmla="*/ 195 w 195"/>
                  <a:gd name="T7" fmla="*/ 63 h 127"/>
                  <a:gd name="T8" fmla="*/ 100 w 195"/>
                  <a:gd name="T9" fmla="*/ 0 h 127"/>
                  <a:gd name="T10" fmla="*/ 5 w 195"/>
                  <a:gd name="T11" fmla="*/ 63 h 127"/>
                  <a:gd name="T12" fmla="*/ 28 w 195"/>
                  <a:gd name="T13" fmla="*/ 105 h 127"/>
                  <a:gd name="T14" fmla="*/ 0 w 195"/>
                  <a:gd name="T15" fmla="*/ 125 h 127"/>
                  <a:gd name="T16" fmla="*/ 13 w 195"/>
                  <a:gd name="T17" fmla="*/ 127 h 127"/>
                  <a:gd name="T18" fmla="*/ 44 w 195"/>
                  <a:gd name="T19" fmla="*/ 115 h 127"/>
                  <a:gd name="T20" fmla="*/ 94 w 195"/>
                  <a:gd name="T21" fmla="*/ 126 h 127"/>
                  <a:gd name="T22" fmla="*/ 95 w 195"/>
                  <a:gd name="T23" fmla="*/ 12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5" h="127">
                    <a:moveTo>
                      <a:pt x="95" y="122"/>
                    </a:moveTo>
                    <a:cubicBezTo>
                      <a:pt x="102" y="89"/>
                      <a:pt x="134" y="65"/>
                      <a:pt x="180" y="65"/>
                    </a:cubicBezTo>
                    <a:cubicBezTo>
                      <a:pt x="185" y="65"/>
                      <a:pt x="190" y="65"/>
                      <a:pt x="195" y="66"/>
                    </a:cubicBezTo>
                    <a:cubicBezTo>
                      <a:pt x="195" y="65"/>
                      <a:pt x="195" y="64"/>
                      <a:pt x="195" y="63"/>
                    </a:cubicBezTo>
                    <a:cubicBezTo>
                      <a:pt x="195" y="28"/>
                      <a:pt x="152" y="0"/>
                      <a:pt x="100" y="0"/>
                    </a:cubicBezTo>
                    <a:cubicBezTo>
                      <a:pt x="47" y="0"/>
                      <a:pt x="5" y="28"/>
                      <a:pt x="5" y="63"/>
                    </a:cubicBezTo>
                    <a:cubicBezTo>
                      <a:pt x="5" y="79"/>
                      <a:pt x="14" y="94"/>
                      <a:pt x="28" y="105"/>
                    </a:cubicBezTo>
                    <a:cubicBezTo>
                      <a:pt x="21" y="114"/>
                      <a:pt x="11" y="121"/>
                      <a:pt x="0" y="125"/>
                    </a:cubicBezTo>
                    <a:cubicBezTo>
                      <a:pt x="4" y="126"/>
                      <a:pt x="8" y="127"/>
                      <a:pt x="13" y="127"/>
                    </a:cubicBezTo>
                    <a:cubicBezTo>
                      <a:pt x="25" y="127"/>
                      <a:pt x="36" y="122"/>
                      <a:pt x="44" y="115"/>
                    </a:cubicBezTo>
                    <a:cubicBezTo>
                      <a:pt x="59" y="122"/>
                      <a:pt x="74" y="126"/>
                      <a:pt x="94" y="126"/>
                    </a:cubicBezTo>
                    <a:cubicBezTo>
                      <a:pt x="93" y="125"/>
                      <a:pt x="94" y="123"/>
                      <a:pt x="95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40"/>
              <p:cNvSpPr>
                <a:spLocks noEditPoints="1"/>
              </p:cNvSpPr>
              <p:nvPr/>
            </p:nvSpPr>
            <p:spPr bwMode="auto">
              <a:xfrm>
                <a:off x="10073087" y="3220380"/>
                <a:ext cx="387089" cy="251554"/>
              </a:xfrm>
              <a:custGeom>
                <a:avLst/>
                <a:gdLst>
                  <a:gd name="T0" fmla="*/ 129 w 151"/>
                  <a:gd name="T1" fmla="*/ 81 h 98"/>
                  <a:gd name="T2" fmla="*/ 147 w 151"/>
                  <a:gd name="T3" fmla="*/ 49 h 98"/>
                  <a:gd name="T4" fmla="*/ 73 w 151"/>
                  <a:gd name="T5" fmla="*/ 0 h 98"/>
                  <a:gd name="T6" fmla="*/ 0 w 151"/>
                  <a:gd name="T7" fmla="*/ 49 h 98"/>
                  <a:gd name="T8" fmla="*/ 73 w 151"/>
                  <a:gd name="T9" fmla="*/ 98 h 98"/>
                  <a:gd name="T10" fmla="*/ 116 w 151"/>
                  <a:gd name="T11" fmla="*/ 88 h 98"/>
                  <a:gd name="T12" fmla="*/ 140 w 151"/>
                  <a:gd name="T13" fmla="*/ 98 h 98"/>
                  <a:gd name="T14" fmla="*/ 151 w 151"/>
                  <a:gd name="T15" fmla="*/ 96 h 98"/>
                  <a:gd name="T16" fmla="*/ 129 w 151"/>
                  <a:gd name="T17" fmla="*/ 81 h 98"/>
                  <a:gd name="T18" fmla="*/ 46 w 151"/>
                  <a:gd name="T19" fmla="*/ 57 h 98"/>
                  <a:gd name="T20" fmla="*/ 37 w 151"/>
                  <a:gd name="T21" fmla="*/ 49 h 98"/>
                  <a:gd name="T22" fmla="*/ 46 w 151"/>
                  <a:gd name="T23" fmla="*/ 40 h 98"/>
                  <a:gd name="T24" fmla="*/ 54 w 151"/>
                  <a:gd name="T25" fmla="*/ 49 h 98"/>
                  <a:gd name="T26" fmla="*/ 46 w 151"/>
                  <a:gd name="T27" fmla="*/ 57 h 98"/>
                  <a:gd name="T28" fmla="*/ 76 w 151"/>
                  <a:gd name="T29" fmla="*/ 57 h 98"/>
                  <a:gd name="T30" fmla="*/ 67 w 151"/>
                  <a:gd name="T31" fmla="*/ 49 h 98"/>
                  <a:gd name="T32" fmla="*/ 76 w 151"/>
                  <a:gd name="T33" fmla="*/ 40 h 98"/>
                  <a:gd name="T34" fmla="*/ 84 w 151"/>
                  <a:gd name="T35" fmla="*/ 49 h 98"/>
                  <a:gd name="T36" fmla="*/ 76 w 151"/>
                  <a:gd name="T37" fmla="*/ 57 h 98"/>
                  <a:gd name="T38" fmla="*/ 106 w 151"/>
                  <a:gd name="T39" fmla="*/ 57 h 98"/>
                  <a:gd name="T40" fmla="*/ 97 w 151"/>
                  <a:gd name="T41" fmla="*/ 49 h 98"/>
                  <a:gd name="T42" fmla="*/ 106 w 151"/>
                  <a:gd name="T43" fmla="*/ 40 h 98"/>
                  <a:gd name="T44" fmla="*/ 114 w 151"/>
                  <a:gd name="T45" fmla="*/ 49 h 98"/>
                  <a:gd name="T46" fmla="*/ 106 w 151"/>
                  <a:gd name="T47" fmla="*/ 5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98">
                    <a:moveTo>
                      <a:pt x="129" y="81"/>
                    </a:moveTo>
                    <a:cubicBezTo>
                      <a:pt x="140" y="72"/>
                      <a:pt x="147" y="61"/>
                      <a:pt x="147" y="49"/>
                    </a:cubicBezTo>
                    <a:cubicBezTo>
                      <a:pt x="147" y="22"/>
                      <a:pt x="114" y="0"/>
                      <a:pt x="73" y="0"/>
                    </a:cubicBezTo>
                    <a:cubicBezTo>
                      <a:pt x="33" y="0"/>
                      <a:pt x="0" y="22"/>
                      <a:pt x="0" y="49"/>
                    </a:cubicBezTo>
                    <a:cubicBezTo>
                      <a:pt x="0" y="76"/>
                      <a:pt x="33" y="98"/>
                      <a:pt x="73" y="98"/>
                    </a:cubicBezTo>
                    <a:cubicBezTo>
                      <a:pt x="89" y="98"/>
                      <a:pt x="104" y="94"/>
                      <a:pt x="116" y="88"/>
                    </a:cubicBezTo>
                    <a:cubicBezTo>
                      <a:pt x="123" y="94"/>
                      <a:pt x="131" y="98"/>
                      <a:pt x="140" y="98"/>
                    </a:cubicBezTo>
                    <a:cubicBezTo>
                      <a:pt x="144" y="98"/>
                      <a:pt x="147" y="97"/>
                      <a:pt x="151" y="96"/>
                    </a:cubicBezTo>
                    <a:cubicBezTo>
                      <a:pt x="142" y="93"/>
                      <a:pt x="134" y="88"/>
                      <a:pt x="129" y="81"/>
                    </a:cubicBezTo>
                    <a:close/>
                    <a:moveTo>
                      <a:pt x="46" y="57"/>
                    </a:moveTo>
                    <a:cubicBezTo>
                      <a:pt x="41" y="57"/>
                      <a:pt x="37" y="54"/>
                      <a:pt x="37" y="49"/>
                    </a:cubicBezTo>
                    <a:cubicBezTo>
                      <a:pt x="37" y="44"/>
                      <a:pt x="41" y="40"/>
                      <a:pt x="46" y="40"/>
                    </a:cubicBezTo>
                    <a:cubicBezTo>
                      <a:pt x="50" y="40"/>
                      <a:pt x="54" y="44"/>
                      <a:pt x="54" y="49"/>
                    </a:cubicBezTo>
                    <a:cubicBezTo>
                      <a:pt x="54" y="54"/>
                      <a:pt x="50" y="57"/>
                      <a:pt x="46" y="57"/>
                    </a:cubicBezTo>
                    <a:close/>
                    <a:moveTo>
                      <a:pt x="76" y="57"/>
                    </a:moveTo>
                    <a:cubicBezTo>
                      <a:pt x="71" y="57"/>
                      <a:pt x="67" y="54"/>
                      <a:pt x="67" y="49"/>
                    </a:cubicBezTo>
                    <a:cubicBezTo>
                      <a:pt x="67" y="44"/>
                      <a:pt x="71" y="40"/>
                      <a:pt x="76" y="40"/>
                    </a:cubicBezTo>
                    <a:cubicBezTo>
                      <a:pt x="80" y="40"/>
                      <a:pt x="84" y="44"/>
                      <a:pt x="84" y="49"/>
                    </a:cubicBezTo>
                    <a:cubicBezTo>
                      <a:pt x="84" y="54"/>
                      <a:pt x="80" y="57"/>
                      <a:pt x="76" y="57"/>
                    </a:cubicBezTo>
                    <a:close/>
                    <a:moveTo>
                      <a:pt x="106" y="57"/>
                    </a:moveTo>
                    <a:cubicBezTo>
                      <a:pt x="101" y="57"/>
                      <a:pt x="97" y="54"/>
                      <a:pt x="97" y="49"/>
                    </a:cubicBezTo>
                    <a:cubicBezTo>
                      <a:pt x="97" y="44"/>
                      <a:pt x="101" y="40"/>
                      <a:pt x="106" y="40"/>
                    </a:cubicBezTo>
                    <a:cubicBezTo>
                      <a:pt x="110" y="40"/>
                      <a:pt x="114" y="44"/>
                      <a:pt x="114" y="49"/>
                    </a:cubicBezTo>
                    <a:cubicBezTo>
                      <a:pt x="114" y="54"/>
                      <a:pt x="110" y="57"/>
                      <a:pt x="106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146494" y="3213057"/>
              <a:ext cx="1055608" cy="1012596"/>
              <a:chOff x="10595712" y="2838712"/>
              <a:chExt cx="1277286" cy="1225241"/>
            </a:xfrm>
          </p:grpSpPr>
          <p:sp>
            <p:nvSpPr>
              <p:cNvPr id="38" name="Freeform 12"/>
              <p:cNvSpPr/>
              <p:nvPr/>
            </p:nvSpPr>
            <p:spPr bwMode="auto">
              <a:xfrm>
                <a:off x="10595712" y="2838712"/>
                <a:ext cx="1277286" cy="1225241"/>
              </a:xfrm>
              <a:custGeom>
                <a:avLst/>
                <a:gdLst>
                  <a:gd name="T0" fmla="*/ 314 w 498"/>
                  <a:gd name="T1" fmla="*/ 456 h 478"/>
                  <a:gd name="T2" fmla="*/ 465 w 498"/>
                  <a:gd name="T3" fmla="*/ 187 h 478"/>
                  <a:gd name="T4" fmla="*/ 197 w 498"/>
                  <a:gd name="T5" fmla="*/ 32 h 478"/>
                  <a:gd name="T6" fmla="*/ 46 w 498"/>
                  <a:gd name="T7" fmla="*/ 302 h 478"/>
                  <a:gd name="T8" fmla="*/ 50 w 498"/>
                  <a:gd name="T9" fmla="*/ 316 h 478"/>
                  <a:gd name="T10" fmla="*/ 0 w 498"/>
                  <a:gd name="T11" fmla="*/ 415 h 478"/>
                  <a:gd name="T12" fmla="*/ 101 w 498"/>
                  <a:gd name="T13" fmla="*/ 398 h 478"/>
                  <a:gd name="T14" fmla="*/ 314 w 498"/>
                  <a:gd name="T15" fmla="*/ 456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8" h="478">
                    <a:moveTo>
                      <a:pt x="314" y="456"/>
                    </a:moveTo>
                    <a:cubicBezTo>
                      <a:pt x="430" y="425"/>
                      <a:pt x="498" y="304"/>
                      <a:pt x="465" y="187"/>
                    </a:cubicBezTo>
                    <a:cubicBezTo>
                      <a:pt x="433" y="69"/>
                      <a:pt x="313" y="0"/>
                      <a:pt x="197" y="32"/>
                    </a:cubicBezTo>
                    <a:cubicBezTo>
                      <a:pt x="81" y="64"/>
                      <a:pt x="14" y="185"/>
                      <a:pt x="46" y="302"/>
                    </a:cubicBezTo>
                    <a:cubicBezTo>
                      <a:pt x="47" y="307"/>
                      <a:pt x="49" y="312"/>
                      <a:pt x="50" y="316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101" y="398"/>
                      <a:pt x="101" y="398"/>
                      <a:pt x="101" y="398"/>
                    </a:cubicBezTo>
                    <a:cubicBezTo>
                      <a:pt x="155" y="453"/>
                      <a:pt x="235" y="478"/>
                      <a:pt x="314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41"/>
              <p:cNvSpPr>
                <a:spLocks noEditPoints="1"/>
              </p:cNvSpPr>
              <p:nvPr/>
            </p:nvSpPr>
            <p:spPr bwMode="auto">
              <a:xfrm>
                <a:off x="10931840" y="3214959"/>
                <a:ext cx="651655" cy="477085"/>
              </a:xfrm>
              <a:custGeom>
                <a:avLst/>
                <a:gdLst>
                  <a:gd name="T0" fmla="*/ 223 w 254"/>
                  <a:gd name="T1" fmla="*/ 0 h 186"/>
                  <a:gd name="T2" fmla="*/ 31 w 254"/>
                  <a:gd name="T3" fmla="*/ 0 h 186"/>
                  <a:gd name="T4" fmla="*/ 0 w 254"/>
                  <a:gd name="T5" fmla="*/ 31 h 186"/>
                  <a:gd name="T6" fmla="*/ 0 w 254"/>
                  <a:gd name="T7" fmla="*/ 155 h 186"/>
                  <a:gd name="T8" fmla="*/ 31 w 254"/>
                  <a:gd name="T9" fmla="*/ 186 h 186"/>
                  <a:gd name="T10" fmla="*/ 223 w 254"/>
                  <a:gd name="T11" fmla="*/ 186 h 186"/>
                  <a:gd name="T12" fmla="*/ 254 w 254"/>
                  <a:gd name="T13" fmla="*/ 155 h 186"/>
                  <a:gd name="T14" fmla="*/ 254 w 254"/>
                  <a:gd name="T15" fmla="*/ 31 h 186"/>
                  <a:gd name="T16" fmla="*/ 223 w 254"/>
                  <a:gd name="T17" fmla="*/ 0 h 186"/>
                  <a:gd name="T18" fmla="*/ 216 w 254"/>
                  <a:gd name="T19" fmla="*/ 24 h 186"/>
                  <a:gd name="T20" fmla="*/ 129 w 254"/>
                  <a:gd name="T21" fmla="*/ 86 h 186"/>
                  <a:gd name="T22" fmla="*/ 47 w 254"/>
                  <a:gd name="T23" fmla="*/ 24 h 186"/>
                  <a:gd name="T24" fmla="*/ 216 w 254"/>
                  <a:gd name="T25" fmla="*/ 24 h 186"/>
                  <a:gd name="T26" fmla="*/ 223 w 254"/>
                  <a:gd name="T27" fmla="*/ 162 h 186"/>
                  <a:gd name="T28" fmla="*/ 31 w 254"/>
                  <a:gd name="T29" fmla="*/ 162 h 186"/>
                  <a:gd name="T30" fmla="*/ 24 w 254"/>
                  <a:gd name="T31" fmla="*/ 155 h 186"/>
                  <a:gd name="T32" fmla="*/ 24 w 254"/>
                  <a:gd name="T33" fmla="*/ 36 h 186"/>
                  <a:gd name="T34" fmla="*/ 128 w 254"/>
                  <a:gd name="T35" fmla="*/ 115 h 186"/>
                  <a:gd name="T36" fmla="*/ 230 w 254"/>
                  <a:gd name="T37" fmla="*/ 43 h 186"/>
                  <a:gd name="T38" fmla="*/ 230 w 254"/>
                  <a:gd name="T39" fmla="*/ 155 h 186"/>
                  <a:gd name="T40" fmla="*/ 223 w 254"/>
                  <a:gd name="T41" fmla="*/ 16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4" h="186">
                    <a:moveTo>
                      <a:pt x="223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2"/>
                      <a:pt x="14" y="186"/>
                      <a:pt x="31" y="186"/>
                    </a:cubicBezTo>
                    <a:cubicBezTo>
                      <a:pt x="223" y="186"/>
                      <a:pt x="223" y="186"/>
                      <a:pt x="223" y="186"/>
                    </a:cubicBezTo>
                    <a:cubicBezTo>
                      <a:pt x="240" y="186"/>
                      <a:pt x="254" y="172"/>
                      <a:pt x="254" y="155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14"/>
                      <a:pt x="240" y="0"/>
                      <a:pt x="223" y="0"/>
                    </a:cubicBezTo>
                    <a:close/>
                    <a:moveTo>
                      <a:pt x="216" y="24"/>
                    </a:moveTo>
                    <a:cubicBezTo>
                      <a:pt x="129" y="86"/>
                      <a:pt x="129" y="86"/>
                      <a:pt x="129" y="86"/>
                    </a:cubicBezTo>
                    <a:cubicBezTo>
                      <a:pt x="47" y="24"/>
                      <a:pt x="47" y="24"/>
                      <a:pt x="47" y="24"/>
                    </a:cubicBezTo>
                    <a:lnTo>
                      <a:pt x="216" y="24"/>
                    </a:lnTo>
                    <a:close/>
                    <a:moveTo>
                      <a:pt x="223" y="162"/>
                    </a:moveTo>
                    <a:cubicBezTo>
                      <a:pt x="31" y="162"/>
                      <a:pt x="31" y="162"/>
                      <a:pt x="31" y="162"/>
                    </a:cubicBezTo>
                    <a:cubicBezTo>
                      <a:pt x="27" y="162"/>
                      <a:pt x="24" y="159"/>
                      <a:pt x="24" y="15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128" y="115"/>
                      <a:pt x="128" y="115"/>
                      <a:pt x="128" y="115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0" y="159"/>
                      <a:pt x="227" y="162"/>
                      <a:pt x="223" y="1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55160" y="2471085"/>
              <a:ext cx="805596" cy="898791"/>
              <a:chOff x="7823198" y="1940925"/>
              <a:chExt cx="974771" cy="1087537"/>
            </a:xfrm>
          </p:grpSpPr>
          <p:sp>
            <p:nvSpPr>
              <p:cNvPr id="41" name="Freeform 9"/>
              <p:cNvSpPr/>
              <p:nvPr/>
            </p:nvSpPr>
            <p:spPr bwMode="auto">
              <a:xfrm>
                <a:off x="7823198" y="1940925"/>
                <a:ext cx="974771" cy="1087537"/>
              </a:xfrm>
              <a:custGeom>
                <a:avLst/>
                <a:gdLst>
                  <a:gd name="T0" fmla="*/ 347 w 380"/>
                  <a:gd name="T1" fmla="*/ 249 h 424"/>
                  <a:gd name="T2" fmla="*/ 250 w 380"/>
                  <a:gd name="T3" fmla="*/ 33 h 424"/>
                  <a:gd name="T4" fmla="*/ 33 w 380"/>
                  <a:gd name="T5" fmla="*/ 129 h 424"/>
                  <a:gd name="T6" fmla="*/ 131 w 380"/>
                  <a:gd name="T7" fmla="*/ 344 h 424"/>
                  <a:gd name="T8" fmla="*/ 141 w 380"/>
                  <a:gd name="T9" fmla="*/ 348 h 424"/>
                  <a:gd name="T10" fmla="*/ 179 w 380"/>
                  <a:gd name="T11" fmla="*/ 424 h 424"/>
                  <a:gd name="T12" fmla="*/ 215 w 380"/>
                  <a:gd name="T13" fmla="*/ 354 h 424"/>
                  <a:gd name="T14" fmla="*/ 347 w 380"/>
                  <a:gd name="T15" fmla="*/ 249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0" h="424">
                    <a:moveTo>
                      <a:pt x="347" y="249"/>
                    </a:moveTo>
                    <a:cubicBezTo>
                      <a:pt x="380" y="163"/>
                      <a:pt x="337" y="67"/>
                      <a:pt x="250" y="33"/>
                    </a:cubicBezTo>
                    <a:cubicBezTo>
                      <a:pt x="163" y="0"/>
                      <a:pt x="66" y="43"/>
                      <a:pt x="33" y="129"/>
                    </a:cubicBezTo>
                    <a:cubicBezTo>
                      <a:pt x="0" y="215"/>
                      <a:pt x="44" y="311"/>
                      <a:pt x="131" y="344"/>
                    </a:cubicBezTo>
                    <a:cubicBezTo>
                      <a:pt x="134" y="346"/>
                      <a:pt x="138" y="347"/>
                      <a:pt x="141" y="348"/>
                    </a:cubicBezTo>
                    <a:cubicBezTo>
                      <a:pt x="179" y="424"/>
                      <a:pt x="179" y="424"/>
                      <a:pt x="179" y="424"/>
                    </a:cubicBezTo>
                    <a:cubicBezTo>
                      <a:pt x="215" y="354"/>
                      <a:pt x="215" y="354"/>
                      <a:pt x="215" y="354"/>
                    </a:cubicBezTo>
                    <a:cubicBezTo>
                      <a:pt x="273" y="346"/>
                      <a:pt x="325" y="307"/>
                      <a:pt x="347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42"/>
              <p:cNvSpPr>
                <a:spLocks noEditPoints="1"/>
              </p:cNvSpPr>
              <p:nvPr/>
            </p:nvSpPr>
            <p:spPr bwMode="auto">
              <a:xfrm>
                <a:off x="8051982" y="2176215"/>
                <a:ext cx="497686" cy="510698"/>
              </a:xfrm>
              <a:custGeom>
                <a:avLst/>
                <a:gdLst>
                  <a:gd name="T0" fmla="*/ 142 w 194"/>
                  <a:gd name="T1" fmla="*/ 189 h 199"/>
                  <a:gd name="T2" fmla="*/ 89 w 194"/>
                  <a:gd name="T3" fmla="*/ 199 h 199"/>
                  <a:gd name="T4" fmla="*/ 0 w 194"/>
                  <a:gd name="T5" fmla="*/ 109 h 199"/>
                  <a:gd name="T6" fmla="*/ 107 w 194"/>
                  <a:gd name="T7" fmla="*/ 0 h 199"/>
                  <a:gd name="T8" fmla="*/ 194 w 194"/>
                  <a:gd name="T9" fmla="*/ 83 h 199"/>
                  <a:gd name="T10" fmla="*/ 139 w 194"/>
                  <a:gd name="T11" fmla="*/ 151 h 199"/>
                  <a:gd name="T12" fmla="*/ 115 w 194"/>
                  <a:gd name="T13" fmla="*/ 129 h 199"/>
                  <a:gd name="T14" fmla="*/ 114 w 194"/>
                  <a:gd name="T15" fmla="*/ 129 h 199"/>
                  <a:gd name="T16" fmla="*/ 77 w 194"/>
                  <a:gd name="T17" fmla="*/ 151 h 199"/>
                  <a:gd name="T18" fmla="*/ 45 w 194"/>
                  <a:gd name="T19" fmla="*/ 114 h 199"/>
                  <a:gd name="T20" fmla="*/ 112 w 194"/>
                  <a:gd name="T21" fmla="*/ 47 h 199"/>
                  <a:gd name="T22" fmla="*/ 146 w 194"/>
                  <a:gd name="T23" fmla="*/ 54 h 199"/>
                  <a:gd name="T24" fmla="*/ 138 w 194"/>
                  <a:gd name="T25" fmla="*/ 107 h 199"/>
                  <a:gd name="T26" fmla="*/ 145 w 194"/>
                  <a:gd name="T27" fmla="*/ 132 h 199"/>
                  <a:gd name="T28" fmla="*/ 173 w 194"/>
                  <a:gd name="T29" fmla="*/ 84 h 199"/>
                  <a:gd name="T30" fmla="*/ 104 w 194"/>
                  <a:gd name="T31" fmla="*/ 17 h 199"/>
                  <a:gd name="T32" fmla="*/ 22 w 194"/>
                  <a:gd name="T33" fmla="*/ 106 h 199"/>
                  <a:gd name="T34" fmla="*/ 95 w 194"/>
                  <a:gd name="T35" fmla="*/ 181 h 199"/>
                  <a:gd name="T36" fmla="*/ 137 w 194"/>
                  <a:gd name="T37" fmla="*/ 173 h 199"/>
                  <a:gd name="T38" fmla="*/ 142 w 194"/>
                  <a:gd name="T39" fmla="*/ 189 h 199"/>
                  <a:gd name="T40" fmla="*/ 117 w 194"/>
                  <a:gd name="T41" fmla="*/ 71 h 199"/>
                  <a:gd name="T42" fmla="*/ 108 w 194"/>
                  <a:gd name="T43" fmla="*/ 70 h 199"/>
                  <a:gd name="T44" fmla="*/ 74 w 194"/>
                  <a:gd name="T45" fmla="*/ 110 h 199"/>
                  <a:gd name="T46" fmla="*/ 88 w 194"/>
                  <a:gd name="T47" fmla="*/ 128 h 199"/>
                  <a:gd name="T48" fmla="*/ 113 w 194"/>
                  <a:gd name="T49" fmla="*/ 98 h 199"/>
                  <a:gd name="T50" fmla="*/ 117 w 194"/>
                  <a:gd name="T51" fmla="*/ 7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4" h="199">
                    <a:moveTo>
                      <a:pt x="142" y="189"/>
                    </a:moveTo>
                    <a:cubicBezTo>
                      <a:pt x="125" y="197"/>
                      <a:pt x="110" y="199"/>
                      <a:pt x="89" y="199"/>
                    </a:cubicBezTo>
                    <a:cubicBezTo>
                      <a:pt x="42" y="199"/>
                      <a:pt x="0" y="165"/>
                      <a:pt x="0" y="109"/>
                    </a:cubicBezTo>
                    <a:cubicBezTo>
                      <a:pt x="0" y="51"/>
                      <a:pt x="43" y="0"/>
                      <a:pt x="107" y="0"/>
                    </a:cubicBezTo>
                    <a:cubicBezTo>
                      <a:pt x="158" y="0"/>
                      <a:pt x="194" y="35"/>
                      <a:pt x="194" y="83"/>
                    </a:cubicBezTo>
                    <a:cubicBezTo>
                      <a:pt x="194" y="125"/>
                      <a:pt x="170" y="151"/>
                      <a:pt x="139" y="151"/>
                    </a:cubicBezTo>
                    <a:cubicBezTo>
                      <a:pt x="126" y="151"/>
                      <a:pt x="116" y="144"/>
                      <a:pt x="115" y="129"/>
                    </a:cubicBezTo>
                    <a:cubicBezTo>
                      <a:pt x="114" y="129"/>
                      <a:pt x="114" y="129"/>
                      <a:pt x="114" y="129"/>
                    </a:cubicBezTo>
                    <a:cubicBezTo>
                      <a:pt x="105" y="143"/>
                      <a:pt x="92" y="151"/>
                      <a:pt x="77" y="151"/>
                    </a:cubicBezTo>
                    <a:cubicBezTo>
                      <a:pt x="59" y="151"/>
                      <a:pt x="45" y="137"/>
                      <a:pt x="45" y="114"/>
                    </a:cubicBezTo>
                    <a:cubicBezTo>
                      <a:pt x="45" y="78"/>
                      <a:pt x="71" y="47"/>
                      <a:pt x="112" y="47"/>
                    </a:cubicBezTo>
                    <a:cubicBezTo>
                      <a:pt x="125" y="47"/>
                      <a:pt x="139" y="50"/>
                      <a:pt x="146" y="54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5" y="124"/>
                      <a:pt x="137" y="132"/>
                      <a:pt x="145" y="132"/>
                    </a:cubicBezTo>
                    <a:cubicBezTo>
                      <a:pt x="157" y="132"/>
                      <a:pt x="173" y="117"/>
                      <a:pt x="173" y="84"/>
                    </a:cubicBezTo>
                    <a:cubicBezTo>
                      <a:pt x="173" y="46"/>
                      <a:pt x="149" y="17"/>
                      <a:pt x="104" y="17"/>
                    </a:cubicBezTo>
                    <a:cubicBezTo>
                      <a:pt x="60" y="17"/>
                      <a:pt x="22" y="51"/>
                      <a:pt x="22" y="106"/>
                    </a:cubicBezTo>
                    <a:cubicBezTo>
                      <a:pt x="22" y="154"/>
                      <a:pt x="52" y="181"/>
                      <a:pt x="95" y="181"/>
                    </a:cubicBezTo>
                    <a:cubicBezTo>
                      <a:pt x="110" y="181"/>
                      <a:pt x="125" y="178"/>
                      <a:pt x="137" y="173"/>
                    </a:cubicBezTo>
                    <a:lnTo>
                      <a:pt x="142" y="189"/>
                    </a:lnTo>
                    <a:close/>
                    <a:moveTo>
                      <a:pt x="117" y="71"/>
                    </a:moveTo>
                    <a:cubicBezTo>
                      <a:pt x="114" y="70"/>
                      <a:pt x="111" y="70"/>
                      <a:pt x="108" y="70"/>
                    </a:cubicBezTo>
                    <a:cubicBezTo>
                      <a:pt x="89" y="70"/>
                      <a:pt x="74" y="88"/>
                      <a:pt x="74" y="110"/>
                    </a:cubicBezTo>
                    <a:cubicBezTo>
                      <a:pt x="74" y="121"/>
                      <a:pt x="79" y="128"/>
                      <a:pt x="88" y="128"/>
                    </a:cubicBezTo>
                    <a:cubicBezTo>
                      <a:pt x="99" y="128"/>
                      <a:pt x="110" y="114"/>
                      <a:pt x="113" y="98"/>
                    </a:cubicBezTo>
                    <a:lnTo>
                      <a:pt x="117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455598" y="4119913"/>
              <a:ext cx="1051128" cy="1015285"/>
              <a:chOff x="9759729" y="3936007"/>
              <a:chExt cx="1271865" cy="1228494"/>
            </a:xfrm>
          </p:grpSpPr>
          <p:sp>
            <p:nvSpPr>
              <p:cNvPr id="44" name="Freeform 14"/>
              <p:cNvSpPr/>
              <p:nvPr/>
            </p:nvSpPr>
            <p:spPr bwMode="auto">
              <a:xfrm>
                <a:off x="9759729" y="3936007"/>
                <a:ext cx="1271865" cy="1228494"/>
              </a:xfrm>
              <a:custGeom>
                <a:avLst/>
                <a:gdLst>
                  <a:gd name="T0" fmla="*/ 315 w 496"/>
                  <a:gd name="T1" fmla="*/ 456 h 479"/>
                  <a:gd name="T2" fmla="*/ 462 w 496"/>
                  <a:gd name="T3" fmla="*/ 184 h 479"/>
                  <a:gd name="T4" fmla="*/ 191 w 496"/>
                  <a:gd name="T5" fmla="*/ 34 h 479"/>
                  <a:gd name="T6" fmla="*/ 44 w 496"/>
                  <a:gd name="T7" fmla="*/ 307 h 479"/>
                  <a:gd name="T8" fmla="*/ 49 w 496"/>
                  <a:gd name="T9" fmla="*/ 321 h 479"/>
                  <a:gd name="T10" fmla="*/ 0 w 496"/>
                  <a:gd name="T11" fmla="*/ 420 h 479"/>
                  <a:gd name="T12" fmla="*/ 101 w 496"/>
                  <a:gd name="T13" fmla="*/ 402 h 479"/>
                  <a:gd name="T14" fmla="*/ 315 w 496"/>
                  <a:gd name="T15" fmla="*/ 456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6" h="479">
                    <a:moveTo>
                      <a:pt x="315" y="456"/>
                    </a:moveTo>
                    <a:cubicBezTo>
                      <a:pt x="430" y="422"/>
                      <a:pt x="496" y="300"/>
                      <a:pt x="462" y="184"/>
                    </a:cubicBezTo>
                    <a:cubicBezTo>
                      <a:pt x="427" y="67"/>
                      <a:pt x="306" y="0"/>
                      <a:pt x="191" y="34"/>
                    </a:cubicBezTo>
                    <a:cubicBezTo>
                      <a:pt x="75" y="68"/>
                      <a:pt x="10" y="190"/>
                      <a:pt x="44" y="307"/>
                    </a:cubicBezTo>
                    <a:cubicBezTo>
                      <a:pt x="46" y="311"/>
                      <a:pt x="47" y="316"/>
                      <a:pt x="49" y="321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101" y="402"/>
                      <a:pt x="101" y="402"/>
                      <a:pt x="101" y="402"/>
                    </a:cubicBezTo>
                    <a:cubicBezTo>
                      <a:pt x="156" y="456"/>
                      <a:pt x="237" y="479"/>
                      <a:pt x="315" y="4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0011283" y="4235270"/>
                <a:ext cx="535636" cy="518288"/>
              </a:xfrm>
              <a:custGeom>
                <a:avLst/>
                <a:gdLst>
                  <a:gd name="T0" fmla="*/ 11 w 209"/>
                  <a:gd name="T1" fmla="*/ 202 h 202"/>
                  <a:gd name="T2" fmla="*/ 26 w 209"/>
                  <a:gd name="T3" fmla="*/ 166 h 202"/>
                  <a:gd name="T4" fmla="*/ 79 w 209"/>
                  <a:gd name="T5" fmla="*/ 119 h 202"/>
                  <a:gd name="T6" fmla="*/ 52 w 209"/>
                  <a:gd name="T7" fmla="*/ 63 h 202"/>
                  <a:gd name="T8" fmla="*/ 107 w 209"/>
                  <a:gd name="T9" fmla="*/ 0 h 202"/>
                  <a:gd name="T10" fmla="*/ 159 w 209"/>
                  <a:gd name="T11" fmla="*/ 68 h 202"/>
                  <a:gd name="T12" fmla="*/ 134 w 209"/>
                  <a:gd name="T13" fmla="*/ 121 h 202"/>
                  <a:gd name="T14" fmla="*/ 190 w 209"/>
                  <a:gd name="T15" fmla="*/ 163 h 202"/>
                  <a:gd name="T16" fmla="*/ 209 w 209"/>
                  <a:gd name="T17" fmla="*/ 202 h 202"/>
                  <a:gd name="T18" fmla="*/ 11 w 209"/>
                  <a:gd name="T1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202">
                    <a:moveTo>
                      <a:pt x="11" y="202"/>
                    </a:moveTo>
                    <a:cubicBezTo>
                      <a:pt x="11" y="202"/>
                      <a:pt x="0" y="174"/>
                      <a:pt x="26" y="166"/>
                    </a:cubicBezTo>
                    <a:cubicBezTo>
                      <a:pt x="52" y="158"/>
                      <a:pt x="79" y="149"/>
                      <a:pt x="79" y="119"/>
                    </a:cubicBezTo>
                    <a:cubicBezTo>
                      <a:pt x="79" y="119"/>
                      <a:pt x="52" y="108"/>
                      <a:pt x="52" y="63"/>
                    </a:cubicBezTo>
                    <a:cubicBezTo>
                      <a:pt x="52" y="23"/>
                      <a:pt x="73" y="0"/>
                      <a:pt x="107" y="0"/>
                    </a:cubicBezTo>
                    <a:cubicBezTo>
                      <a:pt x="140" y="0"/>
                      <a:pt x="159" y="25"/>
                      <a:pt x="159" y="68"/>
                    </a:cubicBezTo>
                    <a:cubicBezTo>
                      <a:pt x="159" y="68"/>
                      <a:pt x="152" y="111"/>
                      <a:pt x="134" y="121"/>
                    </a:cubicBezTo>
                    <a:cubicBezTo>
                      <a:pt x="135" y="128"/>
                      <a:pt x="130" y="154"/>
                      <a:pt x="190" y="163"/>
                    </a:cubicBezTo>
                    <a:cubicBezTo>
                      <a:pt x="208" y="165"/>
                      <a:pt x="209" y="183"/>
                      <a:pt x="209" y="202"/>
                    </a:cubicBezTo>
                    <a:lnTo>
                      <a:pt x="11" y="2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482946" y="4304664"/>
                <a:ext cx="345887" cy="446725"/>
              </a:xfrm>
              <a:custGeom>
                <a:avLst/>
                <a:gdLst>
                  <a:gd name="T0" fmla="*/ 40 w 135"/>
                  <a:gd name="T1" fmla="*/ 174 h 174"/>
                  <a:gd name="T2" fmla="*/ 135 w 135"/>
                  <a:gd name="T3" fmla="*/ 174 h 174"/>
                  <a:gd name="T4" fmla="*/ 119 w 135"/>
                  <a:gd name="T5" fmla="*/ 141 h 174"/>
                  <a:gd name="T6" fmla="*/ 70 w 135"/>
                  <a:gd name="T7" fmla="*/ 104 h 174"/>
                  <a:gd name="T8" fmla="*/ 92 w 135"/>
                  <a:gd name="T9" fmla="*/ 59 h 174"/>
                  <a:gd name="T10" fmla="*/ 47 w 135"/>
                  <a:gd name="T11" fmla="*/ 0 h 174"/>
                  <a:gd name="T12" fmla="*/ 0 w 135"/>
                  <a:gd name="T13" fmla="*/ 55 h 174"/>
                  <a:gd name="T14" fmla="*/ 23 w 135"/>
                  <a:gd name="T15" fmla="*/ 103 h 174"/>
                  <a:gd name="T16" fmla="*/ 14 w 135"/>
                  <a:gd name="T17" fmla="*/ 124 h 174"/>
                  <a:gd name="T18" fmla="*/ 38 w 135"/>
                  <a:gd name="T19" fmla="*/ 146 h 174"/>
                  <a:gd name="T20" fmla="*/ 40 w 135"/>
                  <a:gd name="T2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174">
                    <a:moveTo>
                      <a:pt x="40" y="174"/>
                    </a:moveTo>
                    <a:cubicBezTo>
                      <a:pt x="135" y="174"/>
                      <a:pt x="135" y="174"/>
                      <a:pt x="135" y="174"/>
                    </a:cubicBezTo>
                    <a:cubicBezTo>
                      <a:pt x="135" y="158"/>
                      <a:pt x="134" y="143"/>
                      <a:pt x="119" y="141"/>
                    </a:cubicBezTo>
                    <a:cubicBezTo>
                      <a:pt x="67" y="133"/>
                      <a:pt x="71" y="111"/>
                      <a:pt x="70" y="104"/>
                    </a:cubicBezTo>
                    <a:cubicBezTo>
                      <a:pt x="86" y="96"/>
                      <a:pt x="92" y="59"/>
                      <a:pt x="92" y="59"/>
                    </a:cubicBezTo>
                    <a:cubicBezTo>
                      <a:pt x="92" y="22"/>
                      <a:pt x="76" y="0"/>
                      <a:pt x="47" y="0"/>
                    </a:cubicBezTo>
                    <a:cubicBezTo>
                      <a:pt x="18" y="0"/>
                      <a:pt x="0" y="20"/>
                      <a:pt x="0" y="55"/>
                    </a:cubicBezTo>
                    <a:cubicBezTo>
                      <a:pt x="0" y="93"/>
                      <a:pt x="23" y="103"/>
                      <a:pt x="23" y="103"/>
                    </a:cubicBezTo>
                    <a:cubicBezTo>
                      <a:pt x="23" y="115"/>
                      <a:pt x="18" y="121"/>
                      <a:pt x="14" y="124"/>
                    </a:cubicBezTo>
                    <a:cubicBezTo>
                      <a:pt x="14" y="124"/>
                      <a:pt x="33" y="129"/>
                      <a:pt x="38" y="146"/>
                    </a:cubicBezTo>
                    <a:cubicBezTo>
                      <a:pt x="42" y="158"/>
                      <a:pt x="40" y="174"/>
                      <a:pt x="40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300422" y="3401239"/>
              <a:ext cx="887141" cy="826206"/>
              <a:chOff x="5941965" y="3066412"/>
              <a:chExt cx="1073441" cy="999710"/>
            </a:xfrm>
          </p:grpSpPr>
          <p:sp>
            <p:nvSpPr>
              <p:cNvPr id="48" name="Freeform 20"/>
              <p:cNvSpPr/>
              <p:nvPr/>
            </p:nvSpPr>
            <p:spPr bwMode="auto">
              <a:xfrm>
                <a:off x="5941965" y="3066412"/>
                <a:ext cx="1073441" cy="999710"/>
              </a:xfrm>
              <a:custGeom>
                <a:avLst/>
                <a:gdLst>
                  <a:gd name="T0" fmla="*/ 311 w 419"/>
                  <a:gd name="T1" fmla="*/ 64 h 390"/>
                  <a:gd name="T2" fmla="*/ 65 w 419"/>
                  <a:gd name="T3" fmla="*/ 79 h 390"/>
                  <a:gd name="T4" fmla="*/ 77 w 419"/>
                  <a:gd name="T5" fmla="*/ 326 h 390"/>
                  <a:gd name="T6" fmla="*/ 323 w 419"/>
                  <a:gd name="T7" fmla="*/ 311 h 390"/>
                  <a:gd name="T8" fmla="*/ 331 w 419"/>
                  <a:gd name="T9" fmla="*/ 302 h 390"/>
                  <a:gd name="T10" fmla="*/ 419 w 419"/>
                  <a:gd name="T11" fmla="*/ 293 h 390"/>
                  <a:gd name="T12" fmla="*/ 364 w 419"/>
                  <a:gd name="T13" fmla="*/ 232 h 390"/>
                  <a:gd name="T14" fmla="*/ 311 w 419"/>
                  <a:gd name="T15" fmla="*/ 6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390">
                    <a:moveTo>
                      <a:pt x="311" y="64"/>
                    </a:moveTo>
                    <a:cubicBezTo>
                      <a:pt x="240" y="0"/>
                      <a:pt x="129" y="7"/>
                      <a:pt x="65" y="79"/>
                    </a:cubicBezTo>
                    <a:cubicBezTo>
                      <a:pt x="0" y="151"/>
                      <a:pt x="5" y="262"/>
                      <a:pt x="77" y="326"/>
                    </a:cubicBezTo>
                    <a:cubicBezTo>
                      <a:pt x="148" y="390"/>
                      <a:pt x="259" y="383"/>
                      <a:pt x="323" y="311"/>
                    </a:cubicBezTo>
                    <a:cubicBezTo>
                      <a:pt x="326" y="308"/>
                      <a:pt x="328" y="305"/>
                      <a:pt x="331" y="302"/>
                    </a:cubicBezTo>
                    <a:cubicBezTo>
                      <a:pt x="419" y="293"/>
                      <a:pt x="419" y="293"/>
                      <a:pt x="419" y="293"/>
                    </a:cubicBezTo>
                    <a:cubicBezTo>
                      <a:pt x="364" y="232"/>
                      <a:pt x="364" y="232"/>
                      <a:pt x="364" y="232"/>
                    </a:cubicBezTo>
                    <a:cubicBezTo>
                      <a:pt x="378" y="173"/>
                      <a:pt x="360" y="108"/>
                      <a:pt x="311" y="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45"/>
              <p:cNvSpPr/>
              <p:nvPr/>
            </p:nvSpPr>
            <p:spPr bwMode="auto">
              <a:xfrm>
                <a:off x="6159906" y="3286521"/>
                <a:ext cx="481422" cy="512866"/>
              </a:xfrm>
              <a:custGeom>
                <a:avLst/>
                <a:gdLst>
                  <a:gd name="T0" fmla="*/ 188 w 188"/>
                  <a:gd name="T1" fmla="*/ 9 h 200"/>
                  <a:gd name="T2" fmla="*/ 179 w 188"/>
                  <a:gd name="T3" fmla="*/ 0 h 200"/>
                  <a:gd name="T4" fmla="*/ 48 w 188"/>
                  <a:gd name="T5" fmla="*/ 42 h 200"/>
                  <a:gd name="T6" fmla="*/ 48 w 188"/>
                  <a:gd name="T7" fmla="*/ 154 h 200"/>
                  <a:gd name="T8" fmla="*/ 34 w 188"/>
                  <a:gd name="T9" fmla="*/ 151 h 200"/>
                  <a:gd name="T10" fmla="*/ 0 w 188"/>
                  <a:gd name="T11" fmla="*/ 176 h 200"/>
                  <a:gd name="T12" fmla="*/ 34 w 188"/>
                  <a:gd name="T13" fmla="*/ 200 h 200"/>
                  <a:gd name="T14" fmla="*/ 68 w 188"/>
                  <a:gd name="T15" fmla="*/ 176 h 200"/>
                  <a:gd name="T16" fmla="*/ 68 w 188"/>
                  <a:gd name="T17" fmla="*/ 172 h 200"/>
                  <a:gd name="T18" fmla="*/ 68 w 188"/>
                  <a:gd name="T19" fmla="*/ 80 h 200"/>
                  <a:gd name="T20" fmla="*/ 159 w 188"/>
                  <a:gd name="T21" fmla="*/ 50 h 200"/>
                  <a:gd name="T22" fmla="*/ 159 w 188"/>
                  <a:gd name="T23" fmla="*/ 120 h 200"/>
                  <a:gd name="T24" fmla="*/ 145 w 188"/>
                  <a:gd name="T25" fmla="*/ 117 h 200"/>
                  <a:gd name="T26" fmla="*/ 111 w 188"/>
                  <a:gd name="T27" fmla="*/ 142 h 200"/>
                  <a:gd name="T28" fmla="*/ 145 w 188"/>
                  <a:gd name="T29" fmla="*/ 166 h 200"/>
                  <a:gd name="T30" fmla="*/ 179 w 188"/>
                  <a:gd name="T31" fmla="*/ 142 h 200"/>
                  <a:gd name="T32" fmla="*/ 178 w 188"/>
                  <a:gd name="T33" fmla="*/ 137 h 200"/>
                  <a:gd name="T34" fmla="*/ 179 w 188"/>
                  <a:gd name="T35" fmla="*/ 137 h 200"/>
                  <a:gd name="T36" fmla="*/ 188 w 188"/>
                  <a:gd name="T37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" h="200">
                    <a:moveTo>
                      <a:pt x="188" y="9"/>
                    </a:moveTo>
                    <a:cubicBezTo>
                      <a:pt x="179" y="0"/>
                      <a:pt x="179" y="0"/>
                      <a:pt x="179" y="0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44" y="152"/>
                      <a:pt x="39" y="151"/>
                      <a:pt x="34" y="151"/>
                    </a:cubicBezTo>
                    <a:cubicBezTo>
                      <a:pt x="15" y="151"/>
                      <a:pt x="0" y="162"/>
                      <a:pt x="0" y="176"/>
                    </a:cubicBezTo>
                    <a:cubicBezTo>
                      <a:pt x="0" y="189"/>
                      <a:pt x="15" y="200"/>
                      <a:pt x="34" y="200"/>
                    </a:cubicBezTo>
                    <a:cubicBezTo>
                      <a:pt x="53" y="200"/>
                      <a:pt x="68" y="189"/>
                      <a:pt x="68" y="176"/>
                    </a:cubicBezTo>
                    <a:cubicBezTo>
                      <a:pt x="68" y="174"/>
                      <a:pt x="68" y="173"/>
                      <a:pt x="68" y="172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159" y="50"/>
                      <a:pt x="159" y="50"/>
                      <a:pt x="159" y="50"/>
                    </a:cubicBezTo>
                    <a:cubicBezTo>
                      <a:pt x="159" y="120"/>
                      <a:pt x="159" y="120"/>
                      <a:pt x="159" y="120"/>
                    </a:cubicBezTo>
                    <a:cubicBezTo>
                      <a:pt x="155" y="118"/>
                      <a:pt x="150" y="117"/>
                      <a:pt x="145" y="117"/>
                    </a:cubicBezTo>
                    <a:cubicBezTo>
                      <a:pt x="126" y="117"/>
                      <a:pt x="111" y="128"/>
                      <a:pt x="111" y="142"/>
                    </a:cubicBezTo>
                    <a:cubicBezTo>
                      <a:pt x="111" y="155"/>
                      <a:pt x="126" y="166"/>
                      <a:pt x="145" y="166"/>
                    </a:cubicBezTo>
                    <a:cubicBezTo>
                      <a:pt x="164" y="166"/>
                      <a:pt x="179" y="155"/>
                      <a:pt x="179" y="142"/>
                    </a:cubicBezTo>
                    <a:cubicBezTo>
                      <a:pt x="179" y="140"/>
                      <a:pt x="179" y="138"/>
                      <a:pt x="178" y="137"/>
                    </a:cubicBezTo>
                    <a:cubicBezTo>
                      <a:pt x="179" y="137"/>
                      <a:pt x="179" y="137"/>
                      <a:pt x="179" y="137"/>
                    </a:cubicBezTo>
                    <a:lnTo>
                      <a:pt x="188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202648" y="3165770"/>
              <a:ext cx="964206" cy="1080699"/>
              <a:chOff x="6913484" y="2576315"/>
              <a:chExt cx="1166689" cy="1307646"/>
            </a:xfrm>
          </p:grpSpPr>
          <p:sp>
            <p:nvSpPr>
              <p:cNvPr id="51" name="Freeform 10"/>
              <p:cNvSpPr/>
              <p:nvPr/>
            </p:nvSpPr>
            <p:spPr bwMode="auto">
              <a:xfrm>
                <a:off x="6913484" y="2576315"/>
                <a:ext cx="1166689" cy="1307646"/>
              </a:xfrm>
              <a:custGeom>
                <a:avLst/>
                <a:gdLst>
                  <a:gd name="T0" fmla="*/ 449 w 455"/>
                  <a:gd name="T1" fmla="*/ 209 h 510"/>
                  <a:gd name="T2" fmla="*/ 212 w 455"/>
                  <a:gd name="T3" fmla="*/ 10 h 510"/>
                  <a:gd name="T4" fmla="*/ 10 w 455"/>
                  <a:gd name="T5" fmla="*/ 245 h 510"/>
                  <a:gd name="T6" fmla="*/ 247 w 455"/>
                  <a:gd name="T7" fmla="*/ 444 h 510"/>
                  <a:gd name="T8" fmla="*/ 262 w 455"/>
                  <a:gd name="T9" fmla="*/ 442 h 510"/>
                  <a:gd name="T10" fmla="*/ 349 w 455"/>
                  <a:gd name="T11" fmla="*/ 510 h 510"/>
                  <a:gd name="T12" fmla="*/ 352 w 455"/>
                  <a:gd name="T13" fmla="*/ 408 h 510"/>
                  <a:gd name="T14" fmla="*/ 449 w 455"/>
                  <a:gd name="T15" fmla="*/ 209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510">
                    <a:moveTo>
                      <a:pt x="449" y="209"/>
                    </a:moveTo>
                    <a:cubicBezTo>
                      <a:pt x="439" y="90"/>
                      <a:pt x="333" y="0"/>
                      <a:pt x="212" y="10"/>
                    </a:cubicBezTo>
                    <a:cubicBezTo>
                      <a:pt x="91" y="20"/>
                      <a:pt x="0" y="125"/>
                      <a:pt x="10" y="245"/>
                    </a:cubicBezTo>
                    <a:cubicBezTo>
                      <a:pt x="20" y="365"/>
                      <a:pt x="126" y="454"/>
                      <a:pt x="247" y="444"/>
                    </a:cubicBezTo>
                    <a:cubicBezTo>
                      <a:pt x="252" y="444"/>
                      <a:pt x="257" y="443"/>
                      <a:pt x="262" y="442"/>
                    </a:cubicBezTo>
                    <a:cubicBezTo>
                      <a:pt x="349" y="510"/>
                      <a:pt x="349" y="510"/>
                      <a:pt x="349" y="510"/>
                    </a:cubicBezTo>
                    <a:cubicBezTo>
                      <a:pt x="352" y="408"/>
                      <a:pt x="352" y="408"/>
                      <a:pt x="352" y="408"/>
                    </a:cubicBezTo>
                    <a:cubicBezTo>
                      <a:pt x="416" y="365"/>
                      <a:pt x="455" y="291"/>
                      <a:pt x="449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46"/>
              <p:cNvSpPr/>
              <p:nvPr/>
            </p:nvSpPr>
            <p:spPr bwMode="auto">
              <a:xfrm>
                <a:off x="7118413" y="2850639"/>
                <a:ext cx="669003" cy="628885"/>
              </a:xfrm>
              <a:custGeom>
                <a:avLst/>
                <a:gdLst>
                  <a:gd name="T0" fmla="*/ 245 w 261"/>
                  <a:gd name="T1" fmla="*/ 61 h 245"/>
                  <a:gd name="T2" fmla="*/ 168 w 261"/>
                  <a:gd name="T3" fmla="*/ 18 h 245"/>
                  <a:gd name="T4" fmla="*/ 122 w 261"/>
                  <a:gd name="T5" fmla="*/ 70 h 245"/>
                  <a:gd name="T6" fmla="*/ 55 w 261"/>
                  <a:gd name="T7" fmla="*/ 54 h 245"/>
                  <a:gd name="T8" fmla="*/ 17 w 261"/>
                  <a:gd name="T9" fmla="*/ 134 h 245"/>
                  <a:gd name="T10" fmla="*/ 86 w 261"/>
                  <a:gd name="T11" fmla="*/ 204 h 245"/>
                  <a:gd name="T12" fmla="*/ 179 w 261"/>
                  <a:gd name="T13" fmla="*/ 245 h 245"/>
                  <a:gd name="T14" fmla="*/ 179 w 261"/>
                  <a:gd name="T15" fmla="*/ 245 h 245"/>
                  <a:gd name="T16" fmla="*/ 179 w 261"/>
                  <a:gd name="T17" fmla="*/ 245 h 245"/>
                  <a:gd name="T18" fmla="*/ 179 w 261"/>
                  <a:gd name="T19" fmla="*/ 245 h 245"/>
                  <a:gd name="T20" fmla="*/ 179 w 261"/>
                  <a:gd name="T21" fmla="*/ 245 h 245"/>
                  <a:gd name="T22" fmla="*/ 230 w 261"/>
                  <a:gd name="T23" fmla="*/ 158 h 245"/>
                  <a:gd name="T24" fmla="*/ 245 w 261"/>
                  <a:gd name="T25" fmla="*/ 6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245">
                    <a:moveTo>
                      <a:pt x="245" y="61"/>
                    </a:moveTo>
                    <a:cubicBezTo>
                      <a:pt x="222" y="0"/>
                      <a:pt x="168" y="18"/>
                      <a:pt x="168" y="18"/>
                    </a:cubicBezTo>
                    <a:cubicBezTo>
                      <a:pt x="131" y="28"/>
                      <a:pt x="123" y="68"/>
                      <a:pt x="122" y="70"/>
                    </a:cubicBezTo>
                    <a:cubicBezTo>
                      <a:pt x="121" y="68"/>
                      <a:pt x="91" y="41"/>
                      <a:pt x="55" y="54"/>
                    </a:cubicBezTo>
                    <a:cubicBezTo>
                      <a:pt x="55" y="54"/>
                      <a:pt x="0" y="71"/>
                      <a:pt x="17" y="134"/>
                    </a:cubicBezTo>
                    <a:cubicBezTo>
                      <a:pt x="17" y="134"/>
                      <a:pt x="28" y="176"/>
                      <a:pt x="86" y="204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230" y="158"/>
                      <a:pt x="230" y="158"/>
                      <a:pt x="230" y="158"/>
                    </a:cubicBezTo>
                    <a:cubicBezTo>
                      <a:pt x="261" y="101"/>
                      <a:pt x="245" y="61"/>
                      <a:pt x="245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232318" y="2301721"/>
              <a:ext cx="983024" cy="1076219"/>
              <a:chOff x="5859560" y="1735995"/>
              <a:chExt cx="1189459" cy="1302225"/>
            </a:xfrm>
          </p:grpSpPr>
          <p:sp>
            <p:nvSpPr>
              <p:cNvPr id="54" name="Freeform 13"/>
              <p:cNvSpPr/>
              <p:nvPr/>
            </p:nvSpPr>
            <p:spPr bwMode="auto">
              <a:xfrm>
                <a:off x="5859560" y="1735995"/>
                <a:ext cx="1189459" cy="1302225"/>
              </a:xfrm>
              <a:custGeom>
                <a:avLst/>
                <a:gdLst>
                  <a:gd name="T0" fmla="*/ 453 w 464"/>
                  <a:gd name="T1" fmla="*/ 202 h 508"/>
                  <a:gd name="T2" fmla="*/ 205 w 464"/>
                  <a:gd name="T3" fmla="*/ 17 h 508"/>
                  <a:gd name="T4" fmla="*/ 17 w 464"/>
                  <a:gd name="T5" fmla="*/ 263 h 508"/>
                  <a:gd name="T6" fmla="*/ 265 w 464"/>
                  <a:gd name="T7" fmla="*/ 448 h 508"/>
                  <a:gd name="T8" fmla="*/ 280 w 464"/>
                  <a:gd name="T9" fmla="*/ 445 h 508"/>
                  <a:gd name="T10" fmla="*/ 371 w 464"/>
                  <a:gd name="T11" fmla="*/ 508 h 508"/>
                  <a:gd name="T12" fmla="*/ 368 w 464"/>
                  <a:gd name="T13" fmla="*/ 406 h 508"/>
                  <a:gd name="T14" fmla="*/ 453 w 464"/>
                  <a:gd name="T15" fmla="*/ 20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508">
                    <a:moveTo>
                      <a:pt x="453" y="202"/>
                    </a:moveTo>
                    <a:cubicBezTo>
                      <a:pt x="436" y="83"/>
                      <a:pt x="325" y="0"/>
                      <a:pt x="205" y="17"/>
                    </a:cubicBezTo>
                    <a:cubicBezTo>
                      <a:pt x="84" y="34"/>
                      <a:pt x="0" y="144"/>
                      <a:pt x="17" y="263"/>
                    </a:cubicBezTo>
                    <a:cubicBezTo>
                      <a:pt x="34" y="382"/>
                      <a:pt x="145" y="465"/>
                      <a:pt x="265" y="448"/>
                    </a:cubicBezTo>
                    <a:cubicBezTo>
                      <a:pt x="270" y="447"/>
                      <a:pt x="275" y="446"/>
                      <a:pt x="280" y="445"/>
                    </a:cubicBezTo>
                    <a:cubicBezTo>
                      <a:pt x="371" y="508"/>
                      <a:pt x="371" y="508"/>
                      <a:pt x="371" y="508"/>
                    </a:cubicBezTo>
                    <a:cubicBezTo>
                      <a:pt x="368" y="406"/>
                      <a:pt x="368" y="406"/>
                      <a:pt x="368" y="406"/>
                    </a:cubicBezTo>
                    <a:cubicBezTo>
                      <a:pt x="429" y="359"/>
                      <a:pt x="464" y="283"/>
                      <a:pt x="453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47"/>
              <p:cNvSpPr>
                <a:spLocks noEditPoints="1"/>
              </p:cNvSpPr>
              <p:nvPr/>
            </p:nvSpPr>
            <p:spPr bwMode="auto">
              <a:xfrm>
                <a:off x="6023287" y="2030921"/>
                <a:ext cx="841404" cy="702616"/>
              </a:xfrm>
              <a:custGeom>
                <a:avLst/>
                <a:gdLst>
                  <a:gd name="T0" fmla="*/ 328 w 328"/>
                  <a:gd name="T1" fmla="*/ 42 h 274"/>
                  <a:gd name="T2" fmla="*/ 163 w 328"/>
                  <a:gd name="T3" fmla="*/ 0 h 274"/>
                  <a:gd name="T4" fmla="*/ 0 w 328"/>
                  <a:gd name="T5" fmla="*/ 42 h 274"/>
                  <a:gd name="T6" fmla="*/ 1 w 328"/>
                  <a:gd name="T7" fmla="*/ 53 h 274"/>
                  <a:gd name="T8" fmla="*/ 66 w 328"/>
                  <a:gd name="T9" fmla="*/ 70 h 274"/>
                  <a:gd name="T10" fmla="*/ 66 w 328"/>
                  <a:gd name="T11" fmla="*/ 150 h 274"/>
                  <a:gd name="T12" fmla="*/ 160 w 328"/>
                  <a:gd name="T13" fmla="*/ 197 h 274"/>
                  <a:gd name="T14" fmla="*/ 261 w 328"/>
                  <a:gd name="T15" fmla="*/ 150 h 274"/>
                  <a:gd name="T16" fmla="*/ 262 w 328"/>
                  <a:gd name="T17" fmla="*/ 71 h 274"/>
                  <a:gd name="T18" fmla="*/ 266 w 328"/>
                  <a:gd name="T19" fmla="*/ 70 h 274"/>
                  <a:gd name="T20" fmla="*/ 272 w 328"/>
                  <a:gd name="T21" fmla="*/ 134 h 274"/>
                  <a:gd name="T22" fmla="*/ 269 w 328"/>
                  <a:gd name="T23" fmla="*/ 204 h 274"/>
                  <a:gd name="T24" fmla="*/ 258 w 328"/>
                  <a:gd name="T25" fmla="*/ 216 h 274"/>
                  <a:gd name="T26" fmla="*/ 267 w 328"/>
                  <a:gd name="T27" fmla="*/ 228 h 274"/>
                  <a:gd name="T28" fmla="*/ 252 w 328"/>
                  <a:gd name="T29" fmla="*/ 272 h 274"/>
                  <a:gd name="T30" fmla="*/ 256 w 328"/>
                  <a:gd name="T31" fmla="*/ 273 h 274"/>
                  <a:gd name="T32" fmla="*/ 263 w 328"/>
                  <a:gd name="T33" fmla="*/ 256 h 274"/>
                  <a:gd name="T34" fmla="*/ 259 w 328"/>
                  <a:gd name="T35" fmla="*/ 273 h 274"/>
                  <a:gd name="T36" fmla="*/ 264 w 328"/>
                  <a:gd name="T37" fmla="*/ 274 h 274"/>
                  <a:gd name="T38" fmla="*/ 266 w 328"/>
                  <a:gd name="T39" fmla="*/ 261 h 274"/>
                  <a:gd name="T40" fmla="*/ 267 w 328"/>
                  <a:gd name="T41" fmla="*/ 274 h 274"/>
                  <a:gd name="T42" fmla="*/ 272 w 328"/>
                  <a:gd name="T43" fmla="*/ 274 h 274"/>
                  <a:gd name="T44" fmla="*/ 272 w 328"/>
                  <a:gd name="T45" fmla="*/ 261 h 274"/>
                  <a:gd name="T46" fmla="*/ 274 w 328"/>
                  <a:gd name="T47" fmla="*/ 274 h 274"/>
                  <a:gd name="T48" fmla="*/ 278 w 328"/>
                  <a:gd name="T49" fmla="*/ 274 h 274"/>
                  <a:gd name="T50" fmla="*/ 276 w 328"/>
                  <a:gd name="T51" fmla="*/ 259 h 274"/>
                  <a:gd name="T52" fmla="*/ 281 w 328"/>
                  <a:gd name="T53" fmla="*/ 273 h 274"/>
                  <a:gd name="T54" fmla="*/ 284 w 328"/>
                  <a:gd name="T55" fmla="*/ 272 h 274"/>
                  <a:gd name="T56" fmla="*/ 274 w 328"/>
                  <a:gd name="T57" fmla="*/ 228 h 274"/>
                  <a:gd name="T58" fmla="*/ 283 w 328"/>
                  <a:gd name="T59" fmla="*/ 216 h 274"/>
                  <a:gd name="T60" fmla="*/ 274 w 328"/>
                  <a:gd name="T61" fmla="*/ 204 h 274"/>
                  <a:gd name="T62" fmla="*/ 277 w 328"/>
                  <a:gd name="T63" fmla="*/ 134 h 274"/>
                  <a:gd name="T64" fmla="*/ 271 w 328"/>
                  <a:gd name="T65" fmla="*/ 68 h 274"/>
                  <a:gd name="T66" fmla="*/ 327 w 328"/>
                  <a:gd name="T67" fmla="*/ 54 h 274"/>
                  <a:gd name="T68" fmla="*/ 328 w 328"/>
                  <a:gd name="T69" fmla="*/ 42 h 274"/>
                  <a:gd name="T70" fmla="*/ 162 w 328"/>
                  <a:gd name="T71" fmla="*/ 57 h 274"/>
                  <a:gd name="T72" fmla="*/ 66 w 328"/>
                  <a:gd name="T73" fmla="*/ 40 h 274"/>
                  <a:gd name="T74" fmla="*/ 162 w 328"/>
                  <a:gd name="T75" fmla="*/ 23 h 274"/>
                  <a:gd name="T76" fmla="*/ 258 w 328"/>
                  <a:gd name="T77" fmla="*/ 40 h 274"/>
                  <a:gd name="T78" fmla="*/ 162 w 328"/>
                  <a:gd name="T79" fmla="*/ 5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8" h="274">
                    <a:moveTo>
                      <a:pt x="328" y="42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80" y="195"/>
                      <a:pt x="160" y="197"/>
                      <a:pt x="160" y="197"/>
                    </a:cubicBezTo>
                    <a:cubicBezTo>
                      <a:pt x="253" y="196"/>
                      <a:pt x="261" y="150"/>
                      <a:pt x="261" y="150"/>
                    </a:cubicBezTo>
                    <a:cubicBezTo>
                      <a:pt x="262" y="71"/>
                      <a:pt x="262" y="71"/>
                      <a:pt x="262" y="71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70" y="80"/>
                      <a:pt x="274" y="99"/>
                      <a:pt x="272" y="134"/>
                    </a:cubicBezTo>
                    <a:cubicBezTo>
                      <a:pt x="269" y="182"/>
                      <a:pt x="268" y="196"/>
                      <a:pt x="269" y="204"/>
                    </a:cubicBezTo>
                    <a:cubicBezTo>
                      <a:pt x="263" y="204"/>
                      <a:pt x="258" y="210"/>
                      <a:pt x="258" y="216"/>
                    </a:cubicBezTo>
                    <a:cubicBezTo>
                      <a:pt x="258" y="222"/>
                      <a:pt x="262" y="226"/>
                      <a:pt x="267" y="228"/>
                    </a:cubicBezTo>
                    <a:cubicBezTo>
                      <a:pt x="266" y="234"/>
                      <a:pt x="261" y="251"/>
                      <a:pt x="252" y="272"/>
                    </a:cubicBezTo>
                    <a:cubicBezTo>
                      <a:pt x="256" y="273"/>
                      <a:pt x="256" y="273"/>
                      <a:pt x="256" y="273"/>
                    </a:cubicBezTo>
                    <a:cubicBezTo>
                      <a:pt x="256" y="273"/>
                      <a:pt x="262" y="260"/>
                      <a:pt x="263" y="256"/>
                    </a:cubicBezTo>
                    <a:cubicBezTo>
                      <a:pt x="262" y="259"/>
                      <a:pt x="260" y="272"/>
                      <a:pt x="259" y="273"/>
                    </a:cubicBezTo>
                    <a:cubicBezTo>
                      <a:pt x="264" y="274"/>
                      <a:pt x="264" y="274"/>
                      <a:pt x="264" y="274"/>
                    </a:cubicBezTo>
                    <a:cubicBezTo>
                      <a:pt x="264" y="274"/>
                      <a:pt x="267" y="263"/>
                      <a:pt x="266" y="261"/>
                    </a:cubicBezTo>
                    <a:cubicBezTo>
                      <a:pt x="266" y="261"/>
                      <a:pt x="267" y="273"/>
                      <a:pt x="267" y="274"/>
                    </a:cubicBezTo>
                    <a:cubicBezTo>
                      <a:pt x="272" y="274"/>
                      <a:pt x="272" y="274"/>
                      <a:pt x="272" y="274"/>
                    </a:cubicBezTo>
                    <a:cubicBezTo>
                      <a:pt x="272" y="274"/>
                      <a:pt x="271" y="263"/>
                      <a:pt x="272" y="261"/>
                    </a:cubicBezTo>
                    <a:cubicBezTo>
                      <a:pt x="272" y="261"/>
                      <a:pt x="274" y="268"/>
                      <a:pt x="274" y="274"/>
                    </a:cubicBezTo>
                    <a:cubicBezTo>
                      <a:pt x="278" y="274"/>
                      <a:pt x="278" y="274"/>
                      <a:pt x="278" y="274"/>
                    </a:cubicBezTo>
                    <a:cubicBezTo>
                      <a:pt x="278" y="274"/>
                      <a:pt x="277" y="261"/>
                      <a:pt x="276" y="259"/>
                    </a:cubicBezTo>
                    <a:cubicBezTo>
                      <a:pt x="276" y="259"/>
                      <a:pt x="280" y="266"/>
                      <a:pt x="281" y="273"/>
                    </a:cubicBezTo>
                    <a:cubicBezTo>
                      <a:pt x="284" y="272"/>
                      <a:pt x="284" y="272"/>
                      <a:pt x="284" y="272"/>
                    </a:cubicBezTo>
                    <a:cubicBezTo>
                      <a:pt x="284" y="272"/>
                      <a:pt x="277" y="237"/>
                      <a:pt x="274" y="228"/>
                    </a:cubicBezTo>
                    <a:cubicBezTo>
                      <a:pt x="279" y="226"/>
                      <a:pt x="283" y="221"/>
                      <a:pt x="283" y="216"/>
                    </a:cubicBezTo>
                    <a:cubicBezTo>
                      <a:pt x="283" y="210"/>
                      <a:pt x="279" y="205"/>
                      <a:pt x="274" y="204"/>
                    </a:cubicBezTo>
                    <a:cubicBezTo>
                      <a:pt x="274" y="196"/>
                      <a:pt x="274" y="183"/>
                      <a:pt x="277" y="134"/>
                    </a:cubicBezTo>
                    <a:cubicBezTo>
                      <a:pt x="279" y="105"/>
                      <a:pt x="277" y="83"/>
                      <a:pt x="271" y="68"/>
                    </a:cubicBezTo>
                    <a:cubicBezTo>
                      <a:pt x="327" y="54"/>
                      <a:pt x="327" y="54"/>
                      <a:pt x="327" y="54"/>
                    </a:cubicBezTo>
                    <a:lnTo>
                      <a:pt x="328" y="42"/>
                    </a:lnTo>
                    <a:close/>
                    <a:moveTo>
                      <a:pt x="162" y="57"/>
                    </a:moveTo>
                    <a:cubicBezTo>
                      <a:pt x="109" y="57"/>
                      <a:pt x="66" y="50"/>
                      <a:pt x="66" y="40"/>
                    </a:cubicBezTo>
                    <a:cubicBezTo>
                      <a:pt x="66" y="30"/>
                      <a:pt x="109" y="23"/>
                      <a:pt x="162" y="23"/>
                    </a:cubicBezTo>
                    <a:cubicBezTo>
                      <a:pt x="215" y="23"/>
                      <a:pt x="258" y="30"/>
                      <a:pt x="258" y="40"/>
                    </a:cubicBezTo>
                    <a:cubicBezTo>
                      <a:pt x="258" y="50"/>
                      <a:pt x="215" y="57"/>
                      <a:pt x="16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020988" y="2621630"/>
              <a:ext cx="612934" cy="675661"/>
              <a:chOff x="9233851" y="2123085"/>
              <a:chExt cx="741650" cy="817550"/>
            </a:xfrm>
          </p:grpSpPr>
          <p:sp>
            <p:nvSpPr>
              <p:cNvPr id="57" name="Freeform 16"/>
              <p:cNvSpPr/>
              <p:nvPr/>
            </p:nvSpPr>
            <p:spPr bwMode="auto">
              <a:xfrm>
                <a:off x="9233851" y="2123085"/>
                <a:ext cx="741650" cy="817550"/>
              </a:xfrm>
              <a:custGeom>
                <a:avLst/>
                <a:gdLst>
                  <a:gd name="T0" fmla="*/ 258 w 289"/>
                  <a:gd name="T1" fmla="*/ 200 h 319"/>
                  <a:gd name="T2" fmla="*/ 201 w 289"/>
                  <a:gd name="T3" fmla="*/ 31 h 319"/>
                  <a:gd name="T4" fmla="*/ 31 w 289"/>
                  <a:gd name="T5" fmla="*/ 87 h 319"/>
                  <a:gd name="T6" fmla="*/ 89 w 289"/>
                  <a:gd name="T7" fmla="*/ 256 h 319"/>
                  <a:gd name="T8" fmla="*/ 96 w 289"/>
                  <a:gd name="T9" fmla="*/ 259 h 319"/>
                  <a:gd name="T10" fmla="*/ 119 w 289"/>
                  <a:gd name="T11" fmla="*/ 319 h 319"/>
                  <a:gd name="T12" fmla="*/ 151 w 289"/>
                  <a:gd name="T13" fmla="*/ 269 h 319"/>
                  <a:gd name="T14" fmla="*/ 258 w 289"/>
                  <a:gd name="T15" fmla="*/ 20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319">
                    <a:moveTo>
                      <a:pt x="258" y="200"/>
                    </a:moveTo>
                    <a:cubicBezTo>
                      <a:pt x="289" y="138"/>
                      <a:pt x="264" y="62"/>
                      <a:pt x="201" y="31"/>
                    </a:cubicBezTo>
                    <a:cubicBezTo>
                      <a:pt x="138" y="0"/>
                      <a:pt x="62" y="25"/>
                      <a:pt x="31" y="87"/>
                    </a:cubicBezTo>
                    <a:cubicBezTo>
                      <a:pt x="0" y="149"/>
                      <a:pt x="26" y="224"/>
                      <a:pt x="89" y="256"/>
                    </a:cubicBezTo>
                    <a:cubicBezTo>
                      <a:pt x="91" y="257"/>
                      <a:pt x="94" y="258"/>
                      <a:pt x="96" y="259"/>
                    </a:cubicBezTo>
                    <a:cubicBezTo>
                      <a:pt x="119" y="319"/>
                      <a:pt x="119" y="319"/>
                      <a:pt x="119" y="319"/>
                    </a:cubicBezTo>
                    <a:cubicBezTo>
                      <a:pt x="151" y="269"/>
                      <a:pt x="151" y="269"/>
                      <a:pt x="151" y="269"/>
                    </a:cubicBezTo>
                    <a:cubicBezTo>
                      <a:pt x="196" y="267"/>
                      <a:pt x="237" y="242"/>
                      <a:pt x="258" y="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48"/>
              <p:cNvSpPr>
                <a:spLocks noEditPoints="1"/>
              </p:cNvSpPr>
              <p:nvPr/>
            </p:nvSpPr>
            <p:spPr bwMode="auto">
              <a:xfrm>
                <a:off x="9419264" y="2251030"/>
                <a:ext cx="368657" cy="492265"/>
              </a:xfrm>
              <a:custGeom>
                <a:avLst/>
                <a:gdLst>
                  <a:gd name="T0" fmla="*/ 87 w 144"/>
                  <a:gd name="T1" fmla="*/ 86 h 192"/>
                  <a:gd name="T2" fmla="*/ 126 w 144"/>
                  <a:gd name="T3" fmla="*/ 119 h 192"/>
                  <a:gd name="T4" fmla="*/ 128 w 144"/>
                  <a:gd name="T5" fmla="*/ 143 h 192"/>
                  <a:gd name="T6" fmla="*/ 127 w 144"/>
                  <a:gd name="T7" fmla="*/ 145 h 192"/>
                  <a:gd name="T8" fmla="*/ 104 w 144"/>
                  <a:gd name="T9" fmla="*/ 169 h 192"/>
                  <a:gd name="T10" fmla="*/ 65 w 144"/>
                  <a:gd name="T11" fmla="*/ 171 h 192"/>
                  <a:gd name="T12" fmla="*/ 61 w 144"/>
                  <a:gd name="T13" fmla="*/ 186 h 192"/>
                  <a:gd name="T14" fmla="*/ 51 w 144"/>
                  <a:gd name="T15" fmla="*/ 191 h 192"/>
                  <a:gd name="T16" fmla="*/ 45 w 144"/>
                  <a:gd name="T17" fmla="*/ 182 h 192"/>
                  <a:gd name="T18" fmla="*/ 48 w 144"/>
                  <a:gd name="T19" fmla="*/ 167 h 192"/>
                  <a:gd name="T20" fmla="*/ 12 w 144"/>
                  <a:gd name="T21" fmla="*/ 143 h 192"/>
                  <a:gd name="T22" fmla="*/ 2 w 144"/>
                  <a:gd name="T23" fmla="*/ 113 h 192"/>
                  <a:gd name="T24" fmla="*/ 17 w 144"/>
                  <a:gd name="T25" fmla="*/ 106 h 192"/>
                  <a:gd name="T26" fmla="*/ 27 w 144"/>
                  <a:gd name="T27" fmla="*/ 118 h 192"/>
                  <a:gd name="T28" fmla="*/ 53 w 144"/>
                  <a:gd name="T29" fmla="*/ 150 h 192"/>
                  <a:gd name="T30" fmla="*/ 66 w 144"/>
                  <a:gd name="T31" fmla="*/ 99 h 192"/>
                  <a:gd name="T32" fmla="*/ 28 w 144"/>
                  <a:gd name="T33" fmla="*/ 47 h 192"/>
                  <a:gd name="T34" fmla="*/ 86 w 144"/>
                  <a:gd name="T35" fmla="*/ 20 h 192"/>
                  <a:gd name="T36" fmla="*/ 90 w 144"/>
                  <a:gd name="T37" fmla="*/ 6 h 192"/>
                  <a:gd name="T38" fmla="*/ 100 w 144"/>
                  <a:gd name="T39" fmla="*/ 1 h 192"/>
                  <a:gd name="T40" fmla="*/ 106 w 144"/>
                  <a:gd name="T41" fmla="*/ 10 h 192"/>
                  <a:gd name="T42" fmla="*/ 102 w 144"/>
                  <a:gd name="T43" fmla="*/ 25 h 192"/>
                  <a:gd name="T44" fmla="*/ 143 w 144"/>
                  <a:gd name="T45" fmla="*/ 71 h 192"/>
                  <a:gd name="T46" fmla="*/ 129 w 144"/>
                  <a:gd name="T47" fmla="*/ 77 h 192"/>
                  <a:gd name="T48" fmla="*/ 120 w 144"/>
                  <a:gd name="T49" fmla="*/ 68 h 192"/>
                  <a:gd name="T50" fmla="*/ 98 w 144"/>
                  <a:gd name="T51" fmla="*/ 41 h 192"/>
                  <a:gd name="T52" fmla="*/ 87 w 144"/>
                  <a:gd name="T53" fmla="*/ 86 h 192"/>
                  <a:gd name="T54" fmla="*/ 82 w 144"/>
                  <a:gd name="T55" fmla="*/ 37 h 192"/>
                  <a:gd name="T56" fmla="*/ 53 w 144"/>
                  <a:gd name="T57" fmla="*/ 51 h 192"/>
                  <a:gd name="T58" fmla="*/ 72 w 144"/>
                  <a:gd name="T59" fmla="*/ 78 h 192"/>
                  <a:gd name="T60" fmla="*/ 82 w 144"/>
                  <a:gd name="T61" fmla="*/ 37 h 192"/>
                  <a:gd name="T62" fmla="*/ 69 w 144"/>
                  <a:gd name="T63" fmla="*/ 154 h 192"/>
                  <a:gd name="T64" fmla="*/ 103 w 144"/>
                  <a:gd name="T65" fmla="*/ 139 h 192"/>
                  <a:gd name="T66" fmla="*/ 81 w 144"/>
                  <a:gd name="T67" fmla="*/ 108 h 192"/>
                  <a:gd name="T68" fmla="*/ 69 w 144"/>
                  <a:gd name="T69" fmla="*/ 15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92">
                    <a:moveTo>
                      <a:pt x="87" y="86"/>
                    </a:moveTo>
                    <a:cubicBezTo>
                      <a:pt x="109" y="99"/>
                      <a:pt x="120" y="107"/>
                      <a:pt x="126" y="119"/>
                    </a:cubicBezTo>
                    <a:cubicBezTo>
                      <a:pt x="129" y="126"/>
                      <a:pt x="130" y="135"/>
                      <a:pt x="128" y="143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5" y="154"/>
                      <a:pt x="119" y="164"/>
                      <a:pt x="104" y="169"/>
                    </a:cubicBezTo>
                    <a:cubicBezTo>
                      <a:pt x="88" y="175"/>
                      <a:pt x="73" y="173"/>
                      <a:pt x="65" y="171"/>
                    </a:cubicBez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59" y="192"/>
                      <a:pt x="51" y="191"/>
                    </a:cubicBezTo>
                    <a:cubicBezTo>
                      <a:pt x="44" y="189"/>
                      <a:pt x="44" y="184"/>
                      <a:pt x="45" y="182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1" y="165"/>
                      <a:pt x="24" y="159"/>
                      <a:pt x="12" y="143"/>
                    </a:cubicBezTo>
                    <a:cubicBezTo>
                      <a:pt x="4" y="132"/>
                      <a:pt x="0" y="119"/>
                      <a:pt x="2" y="113"/>
                    </a:cubicBezTo>
                    <a:cubicBezTo>
                      <a:pt x="4" y="107"/>
                      <a:pt x="11" y="105"/>
                      <a:pt x="17" y="106"/>
                    </a:cubicBezTo>
                    <a:cubicBezTo>
                      <a:pt x="25" y="108"/>
                      <a:pt x="26" y="114"/>
                      <a:pt x="27" y="118"/>
                    </a:cubicBezTo>
                    <a:cubicBezTo>
                      <a:pt x="28" y="127"/>
                      <a:pt x="31" y="142"/>
                      <a:pt x="53" y="15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46" y="88"/>
                      <a:pt x="21" y="73"/>
                      <a:pt x="28" y="47"/>
                    </a:cubicBezTo>
                    <a:cubicBezTo>
                      <a:pt x="33" y="24"/>
                      <a:pt x="57" y="15"/>
                      <a:pt x="86" y="20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1" y="4"/>
                      <a:pt x="93" y="0"/>
                      <a:pt x="100" y="1"/>
                    </a:cubicBezTo>
                    <a:cubicBezTo>
                      <a:pt x="107" y="3"/>
                      <a:pt x="106" y="8"/>
                      <a:pt x="106" y="10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42" y="37"/>
                      <a:pt x="144" y="67"/>
                      <a:pt x="143" y="71"/>
                    </a:cubicBezTo>
                    <a:cubicBezTo>
                      <a:pt x="141" y="77"/>
                      <a:pt x="135" y="79"/>
                      <a:pt x="129" y="77"/>
                    </a:cubicBezTo>
                    <a:cubicBezTo>
                      <a:pt x="122" y="75"/>
                      <a:pt x="120" y="71"/>
                      <a:pt x="120" y="68"/>
                    </a:cubicBezTo>
                    <a:cubicBezTo>
                      <a:pt x="118" y="60"/>
                      <a:pt x="116" y="49"/>
                      <a:pt x="98" y="41"/>
                    </a:cubicBezTo>
                    <a:lnTo>
                      <a:pt x="87" y="86"/>
                    </a:lnTo>
                    <a:close/>
                    <a:moveTo>
                      <a:pt x="82" y="37"/>
                    </a:moveTo>
                    <a:cubicBezTo>
                      <a:pt x="63" y="34"/>
                      <a:pt x="55" y="44"/>
                      <a:pt x="53" y="51"/>
                    </a:cubicBezTo>
                    <a:cubicBezTo>
                      <a:pt x="50" y="64"/>
                      <a:pt x="60" y="70"/>
                      <a:pt x="72" y="78"/>
                    </a:cubicBezTo>
                    <a:lnTo>
                      <a:pt x="82" y="37"/>
                    </a:lnTo>
                    <a:close/>
                    <a:moveTo>
                      <a:pt x="69" y="154"/>
                    </a:moveTo>
                    <a:cubicBezTo>
                      <a:pt x="75" y="155"/>
                      <a:pt x="98" y="157"/>
                      <a:pt x="103" y="139"/>
                    </a:cubicBezTo>
                    <a:cubicBezTo>
                      <a:pt x="106" y="125"/>
                      <a:pt x="95" y="116"/>
                      <a:pt x="81" y="108"/>
                    </a:cubicBezTo>
                    <a:lnTo>
                      <a:pt x="69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8020490" y="4111471"/>
              <a:ext cx="612934" cy="675661"/>
              <a:chOff x="9233851" y="2123085"/>
              <a:chExt cx="741650" cy="817550"/>
            </a:xfrm>
          </p:grpSpPr>
          <p:sp>
            <p:nvSpPr>
              <p:cNvPr id="61" name="Freeform 16"/>
              <p:cNvSpPr/>
              <p:nvPr/>
            </p:nvSpPr>
            <p:spPr bwMode="auto">
              <a:xfrm>
                <a:off x="9233851" y="2123085"/>
                <a:ext cx="741650" cy="817550"/>
              </a:xfrm>
              <a:custGeom>
                <a:avLst/>
                <a:gdLst>
                  <a:gd name="T0" fmla="*/ 258 w 289"/>
                  <a:gd name="T1" fmla="*/ 200 h 319"/>
                  <a:gd name="T2" fmla="*/ 201 w 289"/>
                  <a:gd name="T3" fmla="*/ 31 h 319"/>
                  <a:gd name="T4" fmla="*/ 31 w 289"/>
                  <a:gd name="T5" fmla="*/ 87 h 319"/>
                  <a:gd name="T6" fmla="*/ 89 w 289"/>
                  <a:gd name="T7" fmla="*/ 256 h 319"/>
                  <a:gd name="T8" fmla="*/ 96 w 289"/>
                  <a:gd name="T9" fmla="*/ 259 h 319"/>
                  <a:gd name="T10" fmla="*/ 119 w 289"/>
                  <a:gd name="T11" fmla="*/ 319 h 319"/>
                  <a:gd name="T12" fmla="*/ 151 w 289"/>
                  <a:gd name="T13" fmla="*/ 269 h 319"/>
                  <a:gd name="T14" fmla="*/ 258 w 289"/>
                  <a:gd name="T15" fmla="*/ 20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319">
                    <a:moveTo>
                      <a:pt x="258" y="200"/>
                    </a:moveTo>
                    <a:cubicBezTo>
                      <a:pt x="289" y="138"/>
                      <a:pt x="264" y="62"/>
                      <a:pt x="201" y="31"/>
                    </a:cubicBezTo>
                    <a:cubicBezTo>
                      <a:pt x="138" y="0"/>
                      <a:pt x="62" y="25"/>
                      <a:pt x="31" y="87"/>
                    </a:cubicBezTo>
                    <a:cubicBezTo>
                      <a:pt x="0" y="149"/>
                      <a:pt x="26" y="224"/>
                      <a:pt x="89" y="256"/>
                    </a:cubicBezTo>
                    <a:cubicBezTo>
                      <a:pt x="91" y="257"/>
                      <a:pt x="94" y="258"/>
                      <a:pt x="96" y="259"/>
                    </a:cubicBezTo>
                    <a:cubicBezTo>
                      <a:pt x="119" y="319"/>
                      <a:pt x="119" y="319"/>
                      <a:pt x="119" y="319"/>
                    </a:cubicBezTo>
                    <a:cubicBezTo>
                      <a:pt x="151" y="269"/>
                      <a:pt x="151" y="269"/>
                      <a:pt x="151" y="269"/>
                    </a:cubicBezTo>
                    <a:cubicBezTo>
                      <a:pt x="196" y="267"/>
                      <a:pt x="237" y="242"/>
                      <a:pt x="258" y="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48"/>
              <p:cNvSpPr>
                <a:spLocks noEditPoints="1"/>
              </p:cNvSpPr>
              <p:nvPr/>
            </p:nvSpPr>
            <p:spPr bwMode="auto">
              <a:xfrm>
                <a:off x="9419264" y="2251030"/>
                <a:ext cx="368657" cy="492265"/>
              </a:xfrm>
              <a:custGeom>
                <a:avLst/>
                <a:gdLst>
                  <a:gd name="T0" fmla="*/ 87 w 144"/>
                  <a:gd name="T1" fmla="*/ 86 h 192"/>
                  <a:gd name="T2" fmla="*/ 126 w 144"/>
                  <a:gd name="T3" fmla="*/ 119 h 192"/>
                  <a:gd name="T4" fmla="*/ 128 w 144"/>
                  <a:gd name="T5" fmla="*/ 143 h 192"/>
                  <a:gd name="T6" fmla="*/ 127 w 144"/>
                  <a:gd name="T7" fmla="*/ 145 h 192"/>
                  <a:gd name="T8" fmla="*/ 104 w 144"/>
                  <a:gd name="T9" fmla="*/ 169 h 192"/>
                  <a:gd name="T10" fmla="*/ 65 w 144"/>
                  <a:gd name="T11" fmla="*/ 171 h 192"/>
                  <a:gd name="T12" fmla="*/ 61 w 144"/>
                  <a:gd name="T13" fmla="*/ 186 h 192"/>
                  <a:gd name="T14" fmla="*/ 51 w 144"/>
                  <a:gd name="T15" fmla="*/ 191 h 192"/>
                  <a:gd name="T16" fmla="*/ 45 w 144"/>
                  <a:gd name="T17" fmla="*/ 182 h 192"/>
                  <a:gd name="T18" fmla="*/ 48 w 144"/>
                  <a:gd name="T19" fmla="*/ 167 h 192"/>
                  <a:gd name="T20" fmla="*/ 12 w 144"/>
                  <a:gd name="T21" fmla="*/ 143 h 192"/>
                  <a:gd name="T22" fmla="*/ 2 w 144"/>
                  <a:gd name="T23" fmla="*/ 113 h 192"/>
                  <a:gd name="T24" fmla="*/ 17 w 144"/>
                  <a:gd name="T25" fmla="*/ 106 h 192"/>
                  <a:gd name="T26" fmla="*/ 27 w 144"/>
                  <a:gd name="T27" fmla="*/ 118 h 192"/>
                  <a:gd name="T28" fmla="*/ 53 w 144"/>
                  <a:gd name="T29" fmla="*/ 150 h 192"/>
                  <a:gd name="T30" fmla="*/ 66 w 144"/>
                  <a:gd name="T31" fmla="*/ 99 h 192"/>
                  <a:gd name="T32" fmla="*/ 28 w 144"/>
                  <a:gd name="T33" fmla="*/ 47 h 192"/>
                  <a:gd name="T34" fmla="*/ 86 w 144"/>
                  <a:gd name="T35" fmla="*/ 20 h 192"/>
                  <a:gd name="T36" fmla="*/ 90 w 144"/>
                  <a:gd name="T37" fmla="*/ 6 h 192"/>
                  <a:gd name="T38" fmla="*/ 100 w 144"/>
                  <a:gd name="T39" fmla="*/ 1 h 192"/>
                  <a:gd name="T40" fmla="*/ 106 w 144"/>
                  <a:gd name="T41" fmla="*/ 10 h 192"/>
                  <a:gd name="T42" fmla="*/ 102 w 144"/>
                  <a:gd name="T43" fmla="*/ 25 h 192"/>
                  <a:gd name="T44" fmla="*/ 143 w 144"/>
                  <a:gd name="T45" fmla="*/ 71 h 192"/>
                  <a:gd name="T46" fmla="*/ 129 w 144"/>
                  <a:gd name="T47" fmla="*/ 77 h 192"/>
                  <a:gd name="T48" fmla="*/ 120 w 144"/>
                  <a:gd name="T49" fmla="*/ 68 h 192"/>
                  <a:gd name="T50" fmla="*/ 98 w 144"/>
                  <a:gd name="T51" fmla="*/ 41 h 192"/>
                  <a:gd name="T52" fmla="*/ 87 w 144"/>
                  <a:gd name="T53" fmla="*/ 86 h 192"/>
                  <a:gd name="T54" fmla="*/ 82 w 144"/>
                  <a:gd name="T55" fmla="*/ 37 h 192"/>
                  <a:gd name="T56" fmla="*/ 53 w 144"/>
                  <a:gd name="T57" fmla="*/ 51 h 192"/>
                  <a:gd name="T58" fmla="*/ 72 w 144"/>
                  <a:gd name="T59" fmla="*/ 78 h 192"/>
                  <a:gd name="T60" fmla="*/ 82 w 144"/>
                  <a:gd name="T61" fmla="*/ 37 h 192"/>
                  <a:gd name="T62" fmla="*/ 69 w 144"/>
                  <a:gd name="T63" fmla="*/ 154 h 192"/>
                  <a:gd name="T64" fmla="*/ 103 w 144"/>
                  <a:gd name="T65" fmla="*/ 139 h 192"/>
                  <a:gd name="T66" fmla="*/ 81 w 144"/>
                  <a:gd name="T67" fmla="*/ 108 h 192"/>
                  <a:gd name="T68" fmla="*/ 69 w 144"/>
                  <a:gd name="T69" fmla="*/ 15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92">
                    <a:moveTo>
                      <a:pt x="87" y="86"/>
                    </a:moveTo>
                    <a:cubicBezTo>
                      <a:pt x="109" y="99"/>
                      <a:pt x="120" y="107"/>
                      <a:pt x="126" y="119"/>
                    </a:cubicBezTo>
                    <a:cubicBezTo>
                      <a:pt x="129" y="126"/>
                      <a:pt x="130" y="135"/>
                      <a:pt x="128" y="143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5" y="154"/>
                      <a:pt x="119" y="164"/>
                      <a:pt x="104" y="169"/>
                    </a:cubicBezTo>
                    <a:cubicBezTo>
                      <a:pt x="88" y="175"/>
                      <a:pt x="73" y="173"/>
                      <a:pt x="65" y="171"/>
                    </a:cubicBez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59" y="192"/>
                      <a:pt x="51" y="191"/>
                    </a:cubicBezTo>
                    <a:cubicBezTo>
                      <a:pt x="44" y="189"/>
                      <a:pt x="44" y="184"/>
                      <a:pt x="45" y="182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1" y="165"/>
                      <a:pt x="24" y="159"/>
                      <a:pt x="12" y="143"/>
                    </a:cubicBezTo>
                    <a:cubicBezTo>
                      <a:pt x="4" y="132"/>
                      <a:pt x="0" y="119"/>
                      <a:pt x="2" y="113"/>
                    </a:cubicBezTo>
                    <a:cubicBezTo>
                      <a:pt x="4" y="107"/>
                      <a:pt x="11" y="105"/>
                      <a:pt x="17" y="106"/>
                    </a:cubicBezTo>
                    <a:cubicBezTo>
                      <a:pt x="25" y="108"/>
                      <a:pt x="26" y="114"/>
                      <a:pt x="27" y="118"/>
                    </a:cubicBezTo>
                    <a:cubicBezTo>
                      <a:pt x="28" y="127"/>
                      <a:pt x="31" y="142"/>
                      <a:pt x="53" y="15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46" y="88"/>
                      <a:pt x="21" y="73"/>
                      <a:pt x="28" y="47"/>
                    </a:cubicBezTo>
                    <a:cubicBezTo>
                      <a:pt x="33" y="24"/>
                      <a:pt x="57" y="15"/>
                      <a:pt x="86" y="20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1" y="4"/>
                      <a:pt x="93" y="0"/>
                      <a:pt x="100" y="1"/>
                    </a:cubicBezTo>
                    <a:cubicBezTo>
                      <a:pt x="107" y="3"/>
                      <a:pt x="106" y="8"/>
                      <a:pt x="106" y="10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42" y="37"/>
                      <a:pt x="144" y="67"/>
                      <a:pt x="143" y="71"/>
                    </a:cubicBezTo>
                    <a:cubicBezTo>
                      <a:pt x="141" y="77"/>
                      <a:pt x="135" y="79"/>
                      <a:pt x="129" y="77"/>
                    </a:cubicBezTo>
                    <a:cubicBezTo>
                      <a:pt x="122" y="75"/>
                      <a:pt x="120" y="71"/>
                      <a:pt x="120" y="68"/>
                    </a:cubicBezTo>
                    <a:cubicBezTo>
                      <a:pt x="118" y="60"/>
                      <a:pt x="116" y="49"/>
                      <a:pt x="98" y="41"/>
                    </a:cubicBezTo>
                    <a:lnTo>
                      <a:pt x="87" y="86"/>
                    </a:lnTo>
                    <a:close/>
                    <a:moveTo>
                      <a:pt x="82" y="37"/>
                    </a:moveTo>
                    <a:cubicBezTo>
                      <a:pt x="63" y="34"/>
                      <a:pt x="55" y="44"/>
                      <a:pt x="53" y="51"/>
                    </a:cubicBezTo>
                    <a:cubicBezTo>
                      <a:pt x="50" y="64"/>
                      <a:pt x="60" y="70"/>
                      <a:pt x="72" y="78"/>
                    </a:cubicBezTo>
                    <a:lnTo>
                      <a:pt x="82" y="37"/>
                    </a:lnTo>
                    <a:close/>
                    <a:moveTo>
                      <a:pt x="69" y="154"/>
                    </a:moveTo>
                    <a:cubicBezTo>
                      <a:pt x="75" y="155"/>
                      <a:pt x="98" y="157"/>
                      <a:pt x="103" y="139"/>
                    </a:cubicBezTo>
                    <a:cubicBezTo>
                      <a:pt x="106" y="125"/>
                      <a:pt x="95" y="116"/>
                      <a:pt x="81" y="108"/>
                    </a:cubicBezTo>
                    <a:lnTo>
                      <a:pt x="69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524510" y="2425700"/>
            <a:ext cx="6798945" cy="363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Spring Boot是由Pivotal团队提供的全新框架，其设计目的是用来简化新Spring应用的初始搭建以及开发过程。该框架使用了特定的方式来进行配置，从而使开发人员不再需要定义样板化的配置。用我的话来理解，就是spring boot其实不是什么新的框架，它默认配置了很多框架的使用方式，就像maven整合了所有的jar包，spring boot整合了所有的框架。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4256564" y="797276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是什么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/>
          <p:nvPr/>
        </p:nvSpPr>
        <p:spPr>
          <a:xfrm>
            <a:off x="3669665" y="334010"/>
            <a:ext cx="5075555" cy="84391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boot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6055" y="1972310"/>
            <a:ext cx="49650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访问http://start.spring.io/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996055" y="2617470"/>
            <a:ext cx="59150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idea </a:t>
            </a:r>
            <a:r>
              <a:rPr lang="zh-CN" altLang="en-US" sz="2400"/>
              <a:t>工具</a:t>
            </a:r>
            <a:r>
              <a:rPr lang="en-US" altLang="zh-CN" sz="2400"/>
              <a:t>new project </a:t>
            </a:r>
            <a:r>
              <a:rPr lang="zh-CN" altLang="en-US" sz="2400"/>
              <a:t>选择</a:t>
            </a:r>
            <a:r>
              <a:rPr lang="en-US" altLang="zh-CN" sz="2400"/>
              <a:t>spring initializr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996055" y="3391535"/>
            <a:ext cx="6878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新建</a:t>
            </a:r>
            <a:r>
              <a:rPr lang="en-US" altLang="zh-CN" sz="2400"/>
              <a:t>maven</a:t>
            </a:r>
            <a:r>
              <a:rPr lang="zh-CN" altLang="en-US" sz="2400"/>
              <a:t>项目 导入</a:t>
            </a:r>
            <a:r>
              <a:rPr lang="en-US" altLang="zh-CN" sz="2400"/>
              <a:t>spring boot </a:t>
            </a:r>
            <a:r>
              <a:rPr lang="zh-CN" altLang="en-US" sz="2400"/>
              <a:t>相关</a:t>
            </a:r>
            <a:r>
              <a:rPr lang="en-US" altLang="zh-CN" sz="2400"/>
              <a:t>jar</a:t>
            </a:r>
            <a:r>
              <a:rPr lang="zh-CN" altLang="en-US" sz="2400"/>
              <a:t>包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996055" y="4182745"/>
            <a:ext cx="7747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新建</a:t>
            </a:r>
            <a:r>
              <a:rPr lang="en-US" altLang="zh-CN" sz="2400"/>
              <a:t>gradle</a:t>
            </a:r>
            <a:r>
              <a:rPr lang="zh-CN" altLang="en-US" sz="2400"/>
              <a:t>项目 导入</a:t>
            </a:r>
            <a:r>
              <a:rPr lang="en-US" altLang="zh-CN" sz="2400"/>
              <a:t>spring boot </a:t>
            </a:r>
            <a:r>
              <a:rPr lang="zh-CN" altLang="en-US" sz="2400"/>
              <a:t>相关</a:t>
            </a:r>
            <a:r>
              <a:rPr lang="en-US" altLang="zh-CN" sz="2400"/>
              <a:t>jar</a:t>
            </a:r>
            <a:r>
              <a:rPr lang="zh-CN" altLang="en-US" sz="2400"/>
              <a:t>包</a:t>
            </a:r>
            <a:endParaRPr lang="zh-CN" altLang="en-US" sz="2400"/>
          </a:p>
        </p:txBody>
      </p:sp>
      <p:sp>
        <p:nvSpPr>
          <p:cNvPr id="7" name="剪去对角的矩形 6"/>
          <p:cNvSpPr/>
          <p:nvPr/>
        </p:nvSpPr>
        <p:spPr>
          <a:xfrm>
            <a:off x="1588770" y="1751330"/>
            <a:ext cx="1584325" cy="57658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8" name="剪去对角的矩形 7"/>
          <p:cNvSpPr/>
          <p:nvPr/>
        </p:nvSpPr>
        <p:spPr>
          <a:xfrm>
            <a:off x="1892300" y="2617470"/>
            <a:ext cx="1584325" cy="57658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9" name="剪去对角的矩形 8"/>
          <p:cNvSpPr/>
          <p:nvPr/>
        </p:nvSpPr>
        <p:spPr>
          <a:xfrm>
            <a:off x="1588770" y="3391535"/>
            <a:ext cx="1584325" cy="57658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0" name="剪去对角的矩形 9"/>
          <p:cNvSpPr/>
          <p:nvPr/>
        </p:nvSpPr>
        <p:spPr>
          <a:xfrm rot="10800000" flipV="1">
            <a:off x="1892300" y="4295140"/>
            <a:ext cx="1584325" cy="58801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4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0300" y="2429493"/>
            <a:ext cx="9430363" cy="183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9819836" y="2314776"/>
            <a:ext cx="2953568" cy="206902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4896485" y="269875"/>
            <a:ext cx="4048125" cy="37782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boot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项目推荐目录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345" y="1381125"/>
            <a:ext cx="98907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com</a:t>
            </a:r>
            <a:endParaRPr lang="zh-CN" altLang="en-US"/>
          </a:p>
          <a:p>
            <a:r>
              <a:rPr lang="zh-CN" altLang="en-US"/>
              <a:t>  +- example</a:t>
            </a:r>
            <a:endParaRPr lang="zh-CN" altLang="en-US"/>
          </a:p>
          <a:p>
            <a:r>
              <a:rPr lang="zh-CN" altLang="en-US"/>
              <a:t>    +- myproject</a:t>
            </a:r>
            <a:endParaRPr lang="zh-CN" altLang="en-US"/>
          </a:p>
          <a:p>
            <a:r>
              <a:rPr lang="zh-CN" altLang="en-US"/>
              <a:t>      +- Application.java</a:t>
            </a:r>
            <a:endParaRPr lang="zh-CN" altLang="en-US"/>
          </a:p>
          <a:p>
            <a:r>
              <a:rPr lang="zh-CN" altLang="en-US"/>
              <a:t>      |</a:t>
            </a:r>
            <a:endParaRPr lang="zh-CN" altLang="en-US"/>
          </a:p>
          <a:p>
            <a:r>
              <a:rPr lang="zh-CN" altLang="en-US"/>
              <a:t>      +- </a:t>
            </a:r>
            <a:r>
              <a:rPr lang="en-US" altLang="zh-CN"/>
              <a:t>config</a:t>
            </a:r>
            <a:endParaRPr lang="zh-CN" altLang="en-US"/>
          </a:p>
          <a:p>
            <a:r>
              <a:rPr lang="zh-CN" altLang="en-US"/>
              <a:t>      |  +- </a:t>
            </a:r>
            <a:r>
              <a:rPr lang="en-US" altLang="zh-CN"/>
              <a:t>WebConfig</a:t>
            </a:r>
            <a:r>
              <a:rPr lang="zh-CN" altLang="en-US"/>
              <a:t>.java</a:t>
            </a:r>
            <a:endParaRPr lang="zh-CN" altLang="en-US"/>
          </a:p>
          <a:p>
            <a:r>
              <a:rPr lang="zh-CN" altLang="en-US">
                <a:sym typeface="+mn-ea"/>
              </a:rPr>
              <a:t>       +-   domain</a:t>
            </a:r>
            <a:endParaRPr lang="zh-CN" altLang="en-US"/>
          </a:p>
          <a:p>
            <a:r>
              <a:rPr lang="zh-CN" altLang="en-US">
                <a:sym typeface="+mn-ea"/>
              </a:rPr>
              <a:t>      |  +- Customer.java</a:t>
            </a:r>
            <a:endParaRPr lang="zh-CN" altLang="en-US"/>
          </a:p>
          <a:p>
            <a:r>
              <a:rPr lang="zh-CN" altLang="en-US">
                <a:sym typeface="+mn-ea"/>
              </a:rPr>
              <a:t>      |  +- CustomerRepository.java</a:t>
            </a:r>
            <a:endParaRPr lang="zh-CN" altLang="en-US"/>
          </a:p>
          <a:p>
            <a:r>
              <a:rPr lang="zh-CN" altLang="en-US"/>
              <a:t>      |</a:t>
            </a:r>
            <a:endParaRPr lang="zh-CN" altLang="en-US"/>
          </a:p>
          <a:p>
            <a:r>
              <a:rPr lang="zh-CN" altLang="en-US"/>
              <a:t>      +- service</a:t>
            </a:r>
            <a:endParaRPr lang="zh-CN" altLang="en-US"/>
          </a:p>
          <a:p>
            <a:r>
              <a:rPr lang="zh-CN" altLang="en-US"/>
              <a:t>      |  +- CustomerService.java</a:t>
            </a:r>
            <a:endParaRPr lang="zh-CN" altLang="en-US"/>
          </a:p>
          <a:p>
            <a:r>
              <a:rPr lang="zh-CN" altLang="en-US"/>
              <a:t>      |</a:t>
            </a:r>
            <a:endParaRPr lang="zh-CN" altLang="en-US"/>
          </a:p>
          <a:p>
            <a:r>
              <a:rPr lang="zh-CN" altLang="en-US"/>
              <a:t>      +- controller</a:t>
            </a:r>
            <a:endParaRPr lang="zh-CN" altLang="en-US"/>
          </a:p>
          <a:p>
            <a:r>
              <a:rPr lang="zh-CN" altLang="en-US"/>
              <a:t>      |  +- CustomerController.java</a:t>
            </a:r>
            <a:endParaRPr lang="zh-CN" altLang="en-US"/>
          </a:p>
          <a:p>
            <a:r>
              <a:rPr lang="zh-CN" altLang="en-US"/>
              <a:t>      |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2972" y="4850922"/>
            <a:ext cx="2366919" cy="1501707"/>
            <a:chOff x="1260763" y="4599710"/>
            <a:chExt cx="2244436" cy="2036618"/>
          </a:xfrm>
        </p:grpSpPr>
        <p:sp>
          <p:nvSpPr>
            <p:cNvPr id="13" name="Rounded Rectangle 12"/>
            <p:cNvSpPr/>
            <p:nvPr/>
          </p:nvSpPr>
          <p:spPr>
            <a:xfrm>
              <a:off x="1260763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2632" y="4896820"/>
              <a:ext cx="1979837" cy="152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前台模板</a:t>
              </a:r>
              <a:endPara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thymleaf</a:t>
              </a:r>
              <a:endPara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45917" y="4850922"/>
            <a:ext cx="2366919" cy="1501707"/>
            <a:chOff x="4973782" y="4599710"/>
            <a:chExt cx="2244436" cy="2036618"/>
          </a:xfrm>
        </p:grpSpPr>
        <p:sp>
          <p:nvSpPr>
            <p:cNvPr id="15" name="Rounded Rectangle 14"/>
            <p:cNvSpPr/>
            <p:nvPr/>
          </p:nvSpPr>
          <p:spPr>
            <a:xfrm>
              <a:off x="4973782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05463" y="4896224"/>
              <a:ext cx="1979870" cy="724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其他各种组件</a:t>
              </a:r>
              <a:endPara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Content Placeholder 2"/>
          <p:cNvSpPr txBox="1"/>
          <p:nvPr/>
        </p:nvSpPr>
        <p:spPr>
          <a:xfrm>
            <a:off x="3306445" y="269240"/>
            <a:ext cx="4809490" cy="69278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boot web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项目基本组成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053137" y="2406172"/>
            <a:ext cx="2366919" cy="1501707"/>
            <a:chOff x="4973782" y="4599710"/>
            <a:chExt cx="2244436" cy="2036618"/>
          </a:xfrm>
        </p:grpSpPr>
        <p:sp>
          <p:nvSpPr>
            <p:cNvPr id="3" name="Rounded Rectangle 14"/>
            <p:cNvSpPr/>
            <p:nvPr/>
          </p:nvSpPr>
          <p:spPr>
            <a:xfrm>
              <a:off x="4973782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26"/>
            <p:cNvSpPr/>
            <p:nvPr/>
          </p:nvSpPr>
          <p:spPr>
            <a:xfrm>
              <a:off x="5105463" y="4916031"/>
              <a:ext cx="1979870" cy="132536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数据源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spring data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7"/>
          <p:cNvGrpSpPr/>
          <p:nvPr/>
        </p:nvGrpSpPr>
        <p:grpSpPr>
          <a:xfrm>
            <a:off x="5246387" y="2406172"/>
            <a:ext cx="2366919" cy="1501707"/>
            <a:chOff x="1260763" y="4599710"/>
            <a:chExt cx="2244436" cy="2036618"/>
          </a:xfrm>
        </p:grpSpPr>
        <p:sp>
          <p:nvSpPr>
            <p:cNvPr id="35" name="Rounded Rectangle 12"/>
            <p:cNvSpPr/>
            <p:nvPr/>
          </p:nvSpPr>
          <p:spPr>
            <a:xfrm>
              <a:off x="1260763" y="4599710"/>
              <a:ext cx="2244436" cy="2036618"/>
            </a:xfrm>
            <a:prstGeom prst="roundRect">
              <a:avLst>
                <a:gd name="adj" fmla="val 104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Rectangle 25"/>
            <p:cNvSpPr/>
            <p:nvPr/>
          </p:nvSpPr>
          <p:spPr>
            <a:xfrm>
              <a:off x="1391842" y="4916031"/>
              <a:ext cx="1979870" cy="132536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servlet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spring mvc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Rounded Rectangle 14"/>
          <p:cNvSpPr/>
          <p:nvPr/>
        </p:nvSpPr>
        <p:spPr>
          <a:xfrm>
            <a:off x="8430442" y="2406172"/>
            <a:ext cx="2366919" cy="1501707"/>
          </a:xfrm>
          <a:prstGeom prst="roundRect">
            <a:avLst>
              <a:gd name="adj" fmla="val 10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0000"/>
              </a:lnSpc>
            </a:pPr>
            <a:endParaRPr lang="en-GB" sz="9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69325" y="2715260"/>
            <a:ext cx="2088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权限控制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spring security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2"/>
          <p:cNvSpPr txBox="1"/>
          <p:nvPr/>
        </p:nvSpPr>
        <p:spPr>
          <a:xfrm>
            <a:off x="4896644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数据源的配置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4629175" y="2812450"/>
            <a:ext cx="939840" cy="590685"/>
            <a:chOff x="686838" y="2184398"/>
            <a:chExt cx="1192213" cy="749301"/>
          </a:xfrm>
          <a:solidFill>
            <a:schemeClr val="accent1"/>
          </a:solidFill>
        </p:grpSpPr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48"/>
          <p:cNvGrpSpPr/>
          <p:nvPr/>
        </p:nvGrpSpPr>
        <p:grpSpPr>
          <a:xfrm>
            <a:off x="3593429" y="1559935"/>
            <a:ext cx="721033" cy="1779143"/>
            <a:chOff x="2000250" y="1211262"/>
            <a:chExt cx="512763" cy="1265238"/>
          </a:xfrm>
        </p:grpSpPr>
        <p:grpSp>
          <p:nvGrpSpPr>
            <p:cNvPr id="21" name="Group 145"/>
            <p:cNvGrpSpPr/>
            <p:nvPr/>
          </p:nvGrpSpPr>
          <p:grpSpPr>
            <a:xfrm>
              <a:off x="2000250" y="1279525"/>
              <a:ext cx="512763" cy="1196975"/>
              <a:chOff x="2000250" y="982663"/>
              <a:chExt cx="512763" cy="11969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2192338" y="1081088"/>
                <a:ext cx="23813" cy="2540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2201863" y="1497013"/>
                <a:ext cx="58738" cy="619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"/>
                  </a:cxn>
                  <a:cxn ang="0">
                    <a:pos x="32" y="25"/>
                  </a:cxn>
                  <a:cxn ang="0">
                    <a:pos x="10" y="36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27" y="8"/>
                      <a:pt x="36" y="12"/>
                      <a:pt x="32" y="25"/>
                    </a:cubicBezTo>
                    <a:cubicBezTo>
                      <a:pt x="30" y="33"/>
                      <a:pt x="20" y="38"/>
                      <a:pt x="10" y="3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2197100" y="1490663"/>
                <a:ext cx="33338" cy="1428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20" h="8">
                    <a:moveTo>
                      <a:pt x="0" y="4"/>
                    </a:move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6"/>
              <p:cNvSpPr/>
              <p:nvPr/>
            </p:nvSpPr>
            <p:spPr bwMode="auto">
              <a:xfrm>
                <a:off x="2197100" y="1490663"/>
                <a:ext cx="33338" cy="1428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17" y="8"/>
                  </a:cxn>
                  <a:cxn ang="0">
                    <a:pos x="20" y="4"/>
                  </a:cxn>
                  <a:cxn ang="0">
                    <a:pos x="16" y="0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9" y="7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 bwMode="auto">
              <a:xfrm>
                <a:off x="2195513" y="1081088"/>
                <a:ext cx="19050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4">
                    <a:moveTo>
                      <a:pt x="6" y="0"/>
                    </a:moveTo>
                    <a:cubicBezTo>
                      <a:pt x="4" y="0"/>
                      <a:pt x="2" y="1"/>
                      <a:pt x="0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1"/>
                      <a:pt x="8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 bwMode="auto">
              <a:xfrm>
                <a:off x="2201863" y="1504950"/>
                <a:ext cx="42863" cy="63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6" y="4"/>
                  </a:cxn>
                  <a:cxn ang="0">
                    <a:pos x="17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4"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4" y="2"/>
                      <a:pt x="20" y="1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2192338" y="1087438"/>
                <a:ext cx="23813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7" y="12"/>
                  </a:cxn>
                  <a:cxn ang="0">
                    <a:pos x="14" y="4"/>
                  </a:cxn>
                  <a:cxn ang="0">
                    <a:pos x="13" y="0"/>
                  </a:cxn>
                </a:cxnLst>
                <a:rect l="0" t="0" r="r" b="b"/>
                <a:pathLst>
                  <a:path w="14" h="12">
                    <a:moveTo>
                      <a:pt x="1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8"/>
                      <a:pt x="3" y="12"/>
                      <a:pt x="7" y="12"/>
                    </a:cubicBezTo>
                    <a:cubicBezTo>
                      <a:pt x="11" y="12"/>
                      <a:pt x="14" y="8"/>
                      <a:pt x="14" y="4"/>
                    </a:cubicBezTo>
                    <a:cubicBezTo>
                      <a:pt x="14" y="2"/>
                      <a:pt x="13" y="1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36"/>
              <p:cNvSpPr/>
              <p:nvPr/>
            </p:nvSpPr>
            <p:spPr bwMode="auto">
              <a:xfrm>
                <a:off x="2149475" y="1600200"/>
                <a:ext cx="363538" cy="531812"/>
              </a:xfrm>
              <a:custGeom>
                <a:avLst/>
                <a:gdLst/>
                <a:ahLst/>
                <a:cxnLst>
                  <a:cxn ang="0">
                    <a:pos x="128" y="222"/>
                  </a:cxn>
                  <a:cxn ang="0">
                    <a:pos x="126" y="256"/>
                  </a:cxn>
                  <a:cxn ang="0">
                    <a:pos x="218" y="256"/>
                  </a:cxn>
                  <a:cxn ang="0">
                    <a:pos x="181" y="224"/>
                  </a:cxn>
                  <a:cxn ang="0">
                    <a:pos x="208" y="110"/>
                  </a:cxn>
                  <a:cxn ang="0">
                    <a:pos x="143" y="4"/>
                  </a:cxn>
                  <a:cxn ang="0">
                    <a:pos x="39" y="7"/>
                  </a:cxn>
                  <a:cxn ang="0">
                    <a:pos x="0" y="0"/>
                  </a:cxn>
                  <a:cxn ang="0">
                    <a:pos x="9" y="38"/>
                  </a:cxn>
                  <a:cxn ang="0">
                    <a:pos x="35" y="180"/>
                  </a:cxn>
                  <a:cxn ang="0">
                    <a:pos x="37" y="320"/>
                  </a:cxn>
                  <a:cxn ang="0">
                    <a:pos x="84" y="320"/>
                  </a:cxn>
                  <a:cxn ang="0">
                    <a:pos x="93" y="188"/>
                  </a:cxn>
                  <a:cxn ang="0">
                    <a:pos x="87" y="64"/>
                  </a:cxn>
                  <a:cxn ang="0">
                    <a:pos x="145" y="110"/>
                  </a:cxn>
                  <a:cxn ang="0">
                    <a:pos x="129" y="222"/>
                  </a:cxn>
                  <a:cxn ang="0">
                    <a:pos x="128" y="222"/>
                  </a:cxn>
                </a:cxnLst>
                <a:rect l="0" t="0" r="r" b="b"/>
                <a:pathLst>
                  <a:path w="218" h="320">
                    <a:moveTo>
                      <a:pt x="128" y="222"/>
                    </a:moveTo>
                    <a:cubicBezTo>
                      <a:pt x="126" y="256"/>
                      <a:pt x="126" y="256"/>
                      <a:pt x="126" y="256"/>
                    </a:cubicBezTo>
                    <a:cubicBezTo>
                      <a:pt x="218" y="256"/>
                      <a:pt x="218" y="256"/>
                      <a:pt x="218" y="256"/>
                    </a:cubicBezTo>
                    <a:cubicBezTo>
                      <a:pt x="218" y="256"/>
                      <a:pt x="210" y="230"/>
                      <a:pt x="181" y="224"/>
                    </a:cubicBezTo>
                    <a:cubicBezTo>
                      <a:pt x="208" y="110"/>
                      <a:pt x="208" y="110"/>
                      <a:pt x="208" y="110"/>
                    </a:cubicBezTo>
                    <a:cubicBezTo>
                      <a:pt x="190" y="59"/>
                      <a:pt x="143" y="4"/>
                      <a:pt x="143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" y="34"/>
                      <a:pt x="9" y="38"/>
                    </a:cubicBezTo>
                    <a:cubicBezTo>
                      <a:pt x="18" y="76"/>
                      <a:pt x="30" y="137"/>
                      <a:pt x="35" y="180"/>
                    </a:cubicBezTo>
                    <a:cubicBezTo>
                      <a:pt x="40" y="214"/>
                      <a:pt x="37" y="320"/>
                      <a:pt x="37" y="320"/>
                    </a:cubicBezTo>
                    <a:cubicBezTo>
                      <a:pt x="84" y="320"/>
                      <a:pt x="84" y="320"/>
                      <a:pt x="84" y="320"/>
                    </a:cubicBezTo>
                    <a:cubicBezTo>
                      <a:pt x="84" y="320"/>
                      <a:pt x="93" y="225"/>
                      <a:pt x="93" y="188"/>
                    </a:cubicBezTo>
                    <a:cubicBezTo>
                      <a:pt x="93" y="168"/>
                      <a:pt x="90" y="108"/>
                      <a:pt x="87" y="6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5" y="151"/>
                      <a:pt x="131" y="212"/>
                      <a:pt x="129" y="222"/>
                    </a:cubicBezTo>
                    <a:lnTo>
                      <a:pt x="128" y="22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37"/>
              <p:cNvSpPr/>
              <p:nvPr/>
            </p:nvSpPr>
            <p:spPr bwMode="auto">
              <a:xfrm>
                <a:off x="2208213" y="2132013"/>
                <a:ext cx="149225" cy="47625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0"/>
                  </a:cxn>
                  <a:cxn ang="0">
                    <a:pos x="0" y="29"/>
                  </a:cxn>
                  <a:cxn ang="0">
                    <a:pos x="83" y="29"/>
                  </a:cxn>
                  <a:cxn ang="0">
                    <a:pos x="53" y="0"/>
                  </a:cxn>
                </a:cxnLst>
                <a:rect l="0" t="0" r="r" b="b"/>
                <a:pathLst>
                  <a:path w="90" h="29">
                    <a:moveTo>
                      <a:pt x="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29"/>
                      <a:pt x="90" y="8"/>
                      <a:pt x="53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38"/>
              <p:cNvSpPr/>
              <p:nvPr/>
            </p:nvSpPr>
            <p:spPr bwMode="auto">
              <a:xfrm>
                <a:off x="2000250" y="982663"/>
                <a:ext cx="449263" cy="635000"/>
              </a:xfrm>
              <a:custGeom>
                <a:avLst/>
                <a:gdLst/>
                <a:ahLst/>
                <a:cxnLst>
                  <a:cxn ang="0">
                    <a:pos x="68" y="63"/>
                  </a:cxn>
                  <a:cxn ang="0">
                    <a:pos x="98" y="111"/>
                  </a:cxn>
                  <a:cxn ang="0">
                    <a:pos x="98" y="121"/>
                  </a:cxn>
                  <a:cxn ang="0">
                    <a:pos x="98" y="135"/>
                  </a:cxn>
                  <a:cxn ang="0">
                    <a:pos x="50" y="160"/>
                  </a:cxn>
                  <a:cxn ang="0">
                    <a:pos x="5" y="281"/>
                  </a:cxn>
                  <a:cxn ang="0">
                    <a:pos x="73" y="326"/>
                  </a:cxn>
                  <a:cxn ang="0">
                    <a:pos x="75" y="382"/>
                  </a:cxn>
                  <a:cxn ang="0">
                    <a:pos x="252" y="375"/>
                  </a:cxn>
                  <a:cxn ang="0">
                    <a:pos x="221" y="255"/>
                  </a:cxn>
                  <a:cxn ang="0">
                    <a:pos x="199" y="167"/>
                  </a:cxn>
                  <a:cxn ang="0">
                    <a:pos x="200" y="168"/>
                  </a:cxn>
                  <a:cxn ang="0">
                    <a:pos x="265" y="148"/>
                  </a:cxn>
                  <a:cxn ang="0">
                    <a:pos x="251" y="8"/>
                  </a:cxn>
                  <a:cxn ang="0">
                    <a:pos x="221" y="15"/>
                  </a:cxn>
                  <a:cxn ang="0">
                    <a:pos x="229" y="117"/>
                  </a:cxn>
                  <a:cxn ang="0">
                    <a:pos x="189" y="126"/>
                  </a:cxn>
                  <a:cxn ang="0">
                    <a:pos x="189" y="125"/>
                  </a:cxn>
                  <a:cxn ang="0">
                    <a:pos x="149" y="108"/>
                  </a:cxn>
                  <a:cxn ang="0">
                    <a:pos x="149" y="104"/>
                  </a:cxn>
                  <a:cxn ang="0">
                    <a:pos x="165" y="94"/>
                  </a:cxn>
                  <a:cxn ang="0">
                    <a:pos x="159" y="62"/>
                  </a:cxn>
                  <a:cxn ang="0">
                    <a:pos x="166" y="57"/>
                  </a:cxn>
                  <a:cxn ang="0">
                    <a:pos x="154" y="45"/>
                  </a:cxn>
                  <a:cxn ang="0">
                    <a:pos x="147" y="24"/>
                  </a:cxn>
                  <a:cxn ang="0">
                    <a:pos x="152" y="15"/>
                  </a:cxn>
                  <a:cxn ang="0">
                    <a:pos x="156" y="0"/>
                  </a:cxn>
                  <a:cxn ang="0">
                    <a:pos x="123" y="4"/>
                  </a:cxn>
                  <a:cxn ang="0">
                    <a:pos x="85" y="8"/>
                  </a:cxn>
                  <a:cxn ang="0">
                    <a:pos x="71" y="24"/>
                  </a:cxn>
                  <a:cxn ang="0">
                    <a:pos x="68" y="63"/>
                  </a:cxn>
                </a:cxnLst>
                <a:rect l="0" t="0" r="r" b="b"/>
                <a:pathLst>
                  <a:path w="270" h="382">
                    <a:moveTo>
                      <a:pt x="68" y="63"/>
                    </a:moveTo>
                    <a:cubicBezTo>
                      <a:pt x="73" y="87"/>
                      <a:pt x="98" y="111"/>
                      <a:pt x="98" y="111"/>
                    </a:cubicBezTo>
                    <a:cubicBezTo>
                      <a:pt x="98" y="121"/>
                      <a:pt x="98" y="121"/>
                      <a:pt x="98" y="121"/>
                    </a:cubicBezTo>
                    <a:cubicBezTo>
                      <a:pt x="98" y="135"/>
                      <a:pt x="98" y="135"/>
                      <a:pt x="98" y="135"/>
                    </a:cubicBezTo>
                    <a:cubicBezTo>
                      <a:pt x="98" y="135"/>
                      <a:pt x="54" y="156"/>
                      <a:pt x="50" y="160"/>
                    </a:cubicBezTo>
                    <a:cubicBezTo>
                      <a:pt x="36" y="174"/>
                      <a:pt x="12" y="253"/>
                      <a:pt x="5" y="281"/>
                    </a:cubicBezTo>
                    <a:cubicBezTo>
                      <a:pt x="0" y="299"/>
                      <a:pt x="39" y="315"/>
                      <a:pt x="73" y="326"/>
                    </a:cubicBezTo>
                    <a:cubicBezTo>
                      <a:pt x="75" y="382"/>
                      <a:pt x="75" y="382"/>
                      <a:pt x="75" y="382"/>
                    </a:cubicBezTo>
                    <a:cubicBezTo>
                      <a:pt x="252" y="375"/>
                      <a:pt x="252" y="375"/>
                      <a:pt x="252" y="375"/>
                    </a:cubicBezTo>
                    <a:cubicBezTo>
                      <a:pt x="252" y="375"/>
                      <a:pt x="233" y="304"/>
                      <a:pt x="221" y="255"/>
                    </a:cubicBezTo>
                    <a:cubicBezTo>
                      <a:pt x="212" y="216"/>
                      <a:pt x="204" y="188"/>
                      <a:pt x="199" y="167"/>
                    </a:cubicBezTo>
                    <a:cubicBezTo>
                      <a:pt x="200" y="168"/>
                      <a:pt x="200" y="168"/>
                      <a:pt x="200" y="168"/>
                    </a:cubicBezTo>
                    <a:cubicBezTo>
                      <a:pt x="200" y="168"/>
                      <a:pt x="261" y="157"/>
                      <a:pt x="265" y="148"/>
                    </a:cubicBezTo>
                    <a:cubicBezTo>
                      <a:pt x="270" y="135"/>
                      <a:pt x="251" y="8"/>
                      <a:pt x="251" y="8"/>
                    </a:cubicBezTo>
                    <a:cubicBezTo>
                      <a:pt x="221" y="15"/>
                      <a:pt x="221" y="15"/>
                      <a:pt x="221" y="15"/>
                    </a:cubicBezTo>
                    <a:cubicBezTo>
                      <a:pt x="221" y="15"/>
                      <a:pt x="229" y="109"/>
                      <a:pt x="229" y="117"/>
                    </a:cubicBezTo>
                    <a:cubicBezTo>
                      <a:pt x="229" y="120"/>
                      <a:pt x="204" y="124"/>
                      <a:pt x="189" y="126"/>
                    </a:cubicBezTo>
                    <a:cubicBezTo>
                      <a:pt x="189" y="125"/>
                      <a:pt x="189" y="125"/>
                      <a:pt x="189" y="125"/>
                    </a:cubicBezTo>
                    <a:cubicBezTo>
                      <a:pt x="149" y="131"/>
                      <a:pt x="149" y="110"/>
                      <a:pt x="149" y="108"/>
                    </a:cubicBezTo>
                    <a:cubicBezTo>
                      <a:pt x="149" y="106"/>
                      <a:pt x="149" y="104"/>
                      <a:pt x="149" y="104"/>
                    </a:cubicBezTo>
                    <a:cubicBezTo>
                      <a:pt x="149" y="104"/>
                      <a:pt x="161" y="103"/>
                      <a:pt x="165" y="94"/>
                    </a:cubicBezTo>
                    <a:cubicBezTo>
                      <a:pt x="167" y="91"/>
                      <a:pt x="163" y="77"/>
                      <a:pt x="159" y="62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2" y="40"/>
                      <a:pt x="148" y="27"/>
                      <a:pt x="147" y="24"/>
                    </a:cubicBezTo>
                    <a:cubicBezTo>
                      <a:pt x="147" y="24"/>
                      <a:pt x="149" y="21"/>
                      <a:pt x="152" y="15"/>
                    </a:cubicBezTo>
                    <a:cubicBezTo>
                      <a:pt x="155" y="8"/>
                      <a:pt x="156" y="0"/>
                      <a:pt x="156" y="0"/>
                    </a:cubicBezTo>
                    <a:cubicBezTo>
                      <a:pt x="156" y="0"/>
                      <a:pt x="140" y="6"/>
                      <a:pt x="123" y="4"/>
                    </a:cubicBezTo>
                    <a:cubicBezTo>
                      <a:pt x="114" y="2"/>
                      <a:pt x="91" y="4"/>
                      <a:pt x="85" y="8"/>
                    </a:cubicBezTo>
                    <a:cubicBezTo>
                      <a:pt x="80" y="11"/>
                      <a:pt x="74" y="16"/>
                      <a:pt x="71" y="24"/>
                    </a:cubicBezTo>
                    <a:cubicBezTo>
                      <a:pt x="68" y="33"/>
                      <a:pt x="64" y="46"/>
                      <a:pt x="68" y="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39"/>
              <p:cNvSpPr/>
              <p:nvPr/>
            </p:nvSpPr>
            <p:spPr bwMode="auto">
              <a:xfrm>
                <a:off x="2082800" y="1374775"/>
                <a:ext cx="34925" cy="93662"/>
              </a:xfrm>
              <a:custGeom>
                <a:avLst/>
                <a:gdLst/>
                <a:ahLst/>
                <a:cxnLst>
                  <a:cxn ang="0">
                    <a:pos x="3" y="33"/>
                  </a:cxn>
                  <a:cxn ang="0">
                    <a:pos x="19" y="0"/>
                  </a:cxn>
                  <a:cxn ang="0">
                    <a:pos x="21" y="56"/>
                  </a:cxn>
                  <a:cxn ang="0">
                    <a:pos x="3" y="33"/>
                  </a:cxn>
                </a:cxnLst>
                <a:rect l="0" t="0" r="r" b="b"/>
                <a:pathLst>
                  <a:path w="21" h="56">
                    <a:moveTo>
                      <a:pt x="3" y="33"/>
                    </a:moveTo>
                    <a:cubicBezTo>
                      <a:pt x="4" y="27"/>
                      <a:pt x="10" y="12"/>
                      <a:pt x="19" y="0"/>
                    </a:cubicBezTo>
                    <a:cubicBezTo>
                      <a:pt x="20" y="22"/>
                      <a:pt x="20" y="41"/>
                      <a:pt x="21" y="56"/>
                    </a:cubicBezTo>
                    <a:cubicBezTo>
                      <a:pt x="9" y="51"/>
                      <a:pt x="0" y="43"/>
                      <a:pt x="3" y="3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40"/>
              <p:cNvSpPr/>
              <p:nvPr/>
            </p:nvSpPr>
            <p:spPr bwMode="auto">
              <a:xfrm>
                <a:off x="2200275" y="1155700"/>
                <a:ext cx="1588" cy="158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Group 143"/>
            <p:cNvGrpSpPr/>
            <p:nvPr/>
          </p:nvGrpSpPr>
          <p:grpSpPr>
            <a:xfrm>
              <a:off x="2265363" y="1211262"/>
              <a:ext cx="246062" cy="158750"/>
              <a:chOff x="2265363" y="914400"/>
              <a:chExt cx="246062" cy="158750"/>
            </a:xfrm>
          </p:grpSpPr>
          <p:sp>
            <p:nvSpPr>
              <p:cNvPr id="35" name="Freeform 8"/>
              <p:cNvSpPr/>
              <p:nvPr/>
            </p:nvSpPr>
            <p:spPr bwMode="auto">
              <a:xfrm>
                <a:off x="2446338" y="1003300"/>
                <a:ext cx="46038" cy="127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28" y="1"/>
                  </a:cxn>
                  <a:cxn ang="0">
                    <a:pos x="21" y="0"/>
                  </a:cxn>
                </a:cxnLst>
                <a:rect l="0" t="0" r="r" b="b"/>
                <a:pathLst>
                  <a:path w="28" h="7">
                    <a:moveTo>
                      <a:pt x="21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7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3" y="1"/>
                      <a:pt x="21" y="0"/>
                    </a:cubicBezTo>
                  </a:path>
                </a:pathLst>
              </a:custGeom>
              <a:solidFill>
                <a:srgbClr val="B73427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2446338" y="1003300"/>
                <a:ext cx="46038" cy="127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28" y="1"/>
                  </a:cxn>
                  <a:cxn ang="0">
                    <a:pos x="21" y="0"/>
                  </a:cxn>
                </a:cxnLst>
                <a:rect l="0" t="0" r="r" b="b"/>
                <a:pathLst>
                  <a:path w="28" h="7">
                    <a:moveTo>
                      <a:pt x="21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7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3" y="1"/>
                      <a:pt x="21" y="0"/>
                    </a:cubicBezTo>
                  </a:path>
                </a:pathLst>
              </a:custGeom>
              <a:solidFill>
                <a:srgbClr val="ECDFDE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76"/>
              <p:cNvSpPr/>
              <p:nvPr/>
            </p:nvSpPr>
            <p:spPr bwMode="auto">
              <a:xfrm>
                <a:off x="2395538" y="919163"/>
                <a:ext cx="100013" cy="10318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4"/>
                  </a:cxn>
                  <a:cxn ang="0">
                    <a:pos x="15" y="65"/>
                  </a:cxn>
                  <a:cxn ang="0">
                    <a:pos x="63" y="54"/>
                  </a:cxn>
                  <a:cxn ang="0">
                    <a:pos x="42" y="0"/>
                  </a:cxn>
                </a:cxnLst>
                <a:rect l="0" t="0" r="r" b="b"/>
                <a:pathLst>
                  <a:path w="63" h="65">
                    <a:moveTo>
                      <a:pt x="42" y="0"/>
                    </a:moveTo>
                    <a:lnTo>
                      <a:pt x="0" y="34"/>
                    </a:lnTo>
                    <a:lnTo>
                      <a:pt x="15" y="65"/>
                    </a:lnTo>
                    <a:lnTo>
                      <a:pt x="63" y="5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6412D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77"/>
              <p:cNvSpPr/>
              <p:nvPr/>
            </p:nvSpPr>
            <p:spPr bwMode="auto">
              <a:xfrm>
                <a:off x="2395538" y="919163"/>
                <a:ext cx="100013" cy="10318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4"/>
                  </a:cxn>
                  <a:cxn ang="0">
                    <a:pos x="15" y="65"/>
                  </a:cxn>
                  <a:cxn ang="0">
                    <a:pos x="63" y="54"/>
                  </a:cxn>
                </a:cxnLst>
                <a:rect l="0" t="0" r="r" b="b"/>
                <a:pathLst>
                  <a:path w="63" h="65">
                    <a:moveTo>
                      <a:pt x="42" y="0"/>
                    </a:moveTo>
                    <a:lnTo>
                      <a:pt x="0" y="34"/>
                    </a:lnTo>
                    <a:lnTo>
                      <a:pt x="15" y="65"/>
                    </a:lnTo>
                    <a:lnTo>
                      <a:pt x="63" y="54"/>
                    </a:ln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78"/>
              <p:cNvSpPr/>
              <p:nvPr/>
            </p:nvSpPr>
            <p:spPr bwMode="auto">
              <a:xfrm>
                <a:off x="2447925" y="914400"/>
                <a:ext cx="63500" cy="96837"/>
              </a:xfrm>
              <a:custGeom>
                <a:avLst/>
                <a:gdLst/>
                <a:ahLst/>
                <a:cxnLst>
                  <a:cxn ang="0">
                    <a:pos x="5" y="34"/>
                  </a:cxn>
                  <a:cxn ang="0">
                    <a:pos x="29" y="55"/>
                  </a:cxn>
                  <a:cxn ang="0">
                    <a:pos x="32" y="24"/>
                  </a:cxn>
                  <a:cxn ang="0">
                    <a:pos x="9" y="3"/>
                  </a:cxn>
                  <a:cxn ang="0">
                    <a:pos x="5" y="34"/>
                  </a:cxn>
                </a:cxnLst>
                <a:rect l="0" t="0" r="r" b="b"/>
                <a:pathLst>
                  <a:path w="38" h="58">
                    <a:moveTo>
                      <a:pt x="5" y="34"/>
                    </a:moveTo>
                    <a:cubicBezTo>
                      <a:pt x="11" y="49"/>
                      <a:pt x="21" y="58"/>
                      <a:pt x="29" y="55"/>
                    </a:cubicBezTo>
                    <a:cubicBezTo>
                      <a:pt x="37" y="52"/>
                      <a:pt x="38" y="38"/>
                      <a:pt x="32" y="24"/>
                    </a:cubicBezTo>
                    <a:cubicBezTo>
                      <a:pt x="27" y="9"/>
                      <a:pt x="16" y="0"/>
                      <a:pt x="9" y="3"/>
                    </a:cubicBezTo>
                    <a:cubicBezTo>
                      <a:pt x="1" y="6"/>
                      <a:pt x="0" y="20"/>
                      <a:pt x="5" y="34"/>
                    </a:cubicBezTo>
                    <a:close/>
                  </a:path>
                </a:pathLst>
              </a:custGeom>
              <a:solidFill>
                <a:srgbClr val="AFE2E2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9"/>
              <p:cNvSpPr/>
              <p:nvPr/>
            </p:nvSpPr>
            <p:spPr bwMode="auto">
              <a:xfrm>
                <a:off x="2284413" y="946150"/>
                <a:ext cx="150813" cy="123825"/>
              </a:xfrm>
              <a:custGeom>
                <a:avLst/>
                <a:gdLst/>
                <a:ahLst/>
                <a:cxnLst>
                  <a:cxn ang="0">
                    <a:pos x="91" y="52"/>
                  </a:cxn>
                  <a:cxn ang="0">
                    <a:pos x="18" y="75"/>
                  </a:cxn>
                  <a:cxn ang="0">
                    <a:pos x="4" y="40"/>
                  </a:cxn>
                  <a:cxn ang="0">
                    <a:pos x="71" y="0"/>
                  </a:cxn>
                </a:cxnLst>
                <a:rect l="0" t="0" r="r" b="b"/>
                <a:pathLst>
                  <a:path w="91" h="75">
                    <a:moveTo>
                      <a:pt x="91" y="52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0" y="67"/>
                      <a:pt x="4" y="4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0"/>
              <p:cNvSpPr/>
              <p:nvPr/>
            </p:nvSpPr>
            <p:spPr bwMode="auto">
              <a:xfrm>
                <a:off x="2387600" y="939800"/>
                <a:ext cx="63500" cy="96837"/>
              </a:xfrm>
              <a:custGeom>
                <a:avLst/>
                <a:gdLst/>
                <a:ahLst/>
                <a:cxnLst>
                  <a:cxn ang="0">
                    <a:pos x="5" y="34"/>
                  </a:cxn>
                  <a:cxn ang="0">
                    <a:pos x="29" y="55"/>
                  </a:cxn>
                  <a:cxn ang="0">
                    <a:pos x="33" y="24"/>
                  </a:cxn>
                  <a:cxn ang="0">
                    <a:pos x="9" y="3"/>
                  </a:cxn>
                  <a:cxn ang="0">
                    <a:pos x="5" y="34"/>
                  </a:cxn>
                </a:cxnLst>
                <a:rect l="0" t="0" r="r" b="b"/>
                <a:pathLst>
                  <a:path w="38" h="58">
                    <a:moveTo>
                      <a:pt x="5" y="34"/>
                    </a:moveTo>
                    <a:cubicBezTo>
                      <a:pt x="11" y="48"/>
                      <a:pt x="22" y="58"/>
                      <a:pt x="29" y="55"/>
                    </a:cubicBezTo>
                    <a:cubicBezTo>
                      <a:pt x="37" y="52"/>
                      <a:pt x="38" y="38"/>
                      <a:pt x="33" y="24"/>
                    </a:cubicBezTo>
                    <a:cubicBezTo>
                      <a:pt x="27" y="9"/>
                      <a:pt x="16" y="0"/>
                      <a:pt x="9" y="3"/>
                    </a:cubicBezTo>
                    <a:cubicBezTo>
                      <a:pt x="1" y="6"/>
                      <a:pt x="0" y="20"/>
                      <a:pt x="5" y="34"/>
                    </a:cubicBezTo>
                    <a:close/>
                  </a:path>
                </a:pathLst>
              </a:custGeom>
              <a:solidFill>
                <a:srgbClr val="AFE2E2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82"/>
              <p:cNvSpPr/>
              <p:nvPr/>
            </p:nvSpPr>
            <p:spPr bwMode="auto">
              <a:xfrm>
                <a:off x="2282825" y="1030288"/>
                <a:ext cx="25400" cy="3016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5" y="19"/>
                  </a:cxn>
                  <a:cxn ang="0">
                    <a:pos x="0" y="4"/>
                  </a:cxn>
                  <a:cxn ang="0">
                    <a:pos x="8" y="0"/>
                  </a:cxn>
                </a:cxnLst>
                <a:rect l="0" t="0" r="r" b="b"/>
                <a:pathLst>
                  <a:path w="16" h="19">
                    <a:moveTo>
                      <a:pt x="16" y="16"/>
                    </a:moveTo>
                    <a:lnTo>
                      <a:pt x="5" y="19"/>
                    </a:lnTo>
                    <a:lnTo>
                      <a:pt x="0" y="4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83"/>
              <p:cNvSpPr/>
              <p:nvPr/>
            </p:nvSpPr>
            <p:spPr bwMode="auto">
              <a:xfrm>
                <a:off x="2265363" y="1033463"/>
                <a:ext cx="25400" cy="39687"/>
              </a:xfrm>
              <a:custGeom>
                <a:avLst/>
                <a:gdLst/>
                <a:ahLst/>
                <a:cxnLst>
                  <a:cxn ang="0">
                    <a:pos x="11" y="2"/>
                  </a:cxn>
                  <a:cxn ang="0">
                    <a:pos x="2" y="0"/>
                  </a:cxn>
                  <a:cxn ang="0">
                    <a:pos x="11" y="24"/>
                  </a:cxn>
                  <a:cxn ang="0">
                    <a:pos x="16" y="16"/>
                  </a:cxn>
                </a:cxnLst>
                <a:rect l="0" t="0" r="r" b="b"/>
                <a:pathLst>
                  <a:path w="16" h="24">
                    <a:moveTo>
                      <a:pt x="1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3"/>
                      <a:pt x="11" y="24"/>
                      <a:pt x="11" y="24"/>
                    </a:cubicBezTo>
                    <a:cubicBezTo>
                      <a:pt x="16" y="16"/>
                      <a:pt x="16" y="16"/>
                      <a:pt x="16" y="16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84"/>
              <p:cNvSpPr/>
              <p:nvPr/>
            </p:nvSpPr>
            <p:spPr bwMode="auto">
              <a:xfrm>
                <a:off x="2289175" y="1012825"/>
                <a:ext cx="25400" cy="57150"/>
              </a:xfrm>
              <a:custGeom>
                <a:avLst/>
                <a:gdLst/>
                <a:ahLst/>
                <a:cxnLst>
                  <a:cxn ang="0">
                    <a:pos x="15" y="35"/>
                  </a:cxn>
                  <a:cxn ang="0">
                    <a:pos x="14" y="34"/>
                  </a:cxn>
                  <a:cxn ang="0">
                    <a:pos x="12" y="33"/>
                  </a:cxn>
                  <a:cxn ang="0">
                    <a:pos x="10" y="31"/>
                  </a:cxn>
                  <a:cxn ang="0">
                    <a:pos x="8" y="29"/>
                  </a:cxn>
                  <a:cxn ang="0">
                    <a:pos x="6" y="26"/>
                  </a:cxn>
                  <a:cxn ang="0">
                    <a:pos x="4" y="23"/>
                  </a:cxn>
                  <a:cxn ang="0">
                    <a:pos x="2" y="20"/>
                  </a:cxn>
                  <a:cxn ang="0">
                    <a:pos x="1" y="13"/>
                  </a:cxn>
                  <a:cxn ang="0">
                    <a:pos x="0" y="6"/>
                  </a:cxn>
                  <a:cxn ang="0">
                    <a:pos x="1" y="0"/>
                  </a:cxn>
                  <a:cxn ang="0">
                    <a:pos x="1" y="6"/>
                  </a:cxn>
                  <a:cxn ang="0">
                    <a:pos x="3" y="19"/>
                  </a:cxn>
                  <a:cxn ang="0">
                    <a:pos x="5" y="23"/>
                  </a:cxn>
                  <a:cxn ang="0">
                    <a:pos x="7" y="26"/>
                  </a:cxn>
                  <a:cxn ang="0">
                    <a:pos x="8" y="29"/>
                  </a:cxn>
                  <a:cxn ang="0">
                    <a:pos x="10" y="31"/>
                  </a:cxn>
                  <a:cxn ang="0">
                    <a:pos x="12" y="33"/>
                  </a:cxn>
                  <a:cxn ang="0">
                    <a:pos x="14" y="34"/>
                  </a:cxn>
                  <a:cxn ang="0">
                    <a:pos x="15" y="35"/>
                  </a:cxn>
                </a:cxnLst>
                <a:rect l="0" t="0" r="r" b="b"/>
                <a:pathLst>
                  <a:path w="15" h="35">
                    <a:moveTo>
                      <a:pt x="15" y="35"/>
                    </a:moveTo>
                    <a:cubicBezTo>
                      <a:pt x="15" y="35"/>
                      <a:pt x="15" y="34"/>
                      <a:pt x="14" y="34"/>
                    </a:cubicBezTo>
                    <a:cubicBezTo>
                      <a:pt x="13" y="34"/>
                      <a:pt x="13" y="33"/>
                      <a:pt x="12" y="33"/>
                    </a:cubicBezTo>
                    <a:cubicBezTo>
                      <a:pt x="11" y="32"/>
                      <a:pt x="11" y="32"/>
                      <a:pt x="10" y="31"/>
                    </a:cubicBezTo>
                    <a:cubicBezTo>
                      <a:pt x="9" y="31"/>
                      <a:pt x="9" y="30"/>
                      <a:pt x="8" y="29"/>
                    </a:cubicBezTo>
                    <a:cubicBezTo>
                      <a:pt x="7" y="28"/>
                      <a:pt x="6" y="27"/>
                      <a:pt x="6" y="26"/>
                    </a:cubicBezTo>
                    <a:cubicBezTo>
                      <a:pt x="5" y="25"/>
                      <a:pt x="5" y="24"/>
                      <a:pt x="4" y="23"/>
                    </a:cubicBezTo>
                    <a:cubicBezTo>
                      <a:pt x="3" y="22"/>
                      <a:pt x="3" y="21"/>
                      <a:pt x="2" y="20"/>
                    </a:cubicBezTo>
                    <a:cubicBezTo>
                      <a:pt x="2" y="17"/>
                      <a:pt x="1" y="15"/>
                      <a:pt x="1" y="13"/>
                    </a:cubicBezTo>
                    <a:cubicBezTo>
                      <a:pt x="0" y="10"/>
                      <a:pt x="0" y="8"/>
                      <a:pt x="0" y="6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2"/>
                      <a:pt x="1" y="6"/>
                    </a:cubicBezTo>
                    <a:cubicBezTo>
                      <a:pt x="1" y="10"/>
                      <a:pt x="2" y="15"/>
                      <a:pt x="3" y="19"/>
                    </a:cubicBezTo>
                    <a:cubicBezTo>
                      <a:pt x="4" y="21"/>
                      <a:pt x="4" y="22"/>
                      <a:pt x="5" y="23"/>
                    </a:cubicBezTo>
                    <a:cubicBezTo>
                      <a:pt x="5" y="24"/>
                      <a:pt x="6" y="25"/>
                      <a:pt x="7" y="26"/>
                    </a:cubicBezTo>
                    <a:cubicBezTo>
                      <a:pt x="7" y="27"/>
                      <a:pt x="8" y="28"/>
                      <a:pt x="8" y="29"/>
                    </a:cubicBezTo>
                    <a:cubicBezTo>
                      <a:pt x="9" y="29"/>
                      <a:pt x="10" y="30"/>
                      <a:pt x="10" y="31"/>
                    </a:cubicBezTo>
                    <a:cubicBezTo>
                      <a:pt x="11" y="31"/>
                      <a:pt x="12" y="32"/>
                      <a:pt x="12" y="33"/>
                    </a:cubicBezTo>
                    <a:cubicBezTo>
                      <a:pt x="13" y="33"/>
                      <a:pt x="13" y="33"/>
                      <a:pt x="14" y="34"/>
                    </a:cubicBezTo>
                    <a:cubicBezTo>
                      <a:pt x="15" y="34"/>
                      <a:pt x="15" y="35"/>
                      <a:pt x="15" y="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86"/>
              <p:cNvSpPr/>
              <p:nvPr/>
            </p:nvSpPr>
            <p:spPr bwMode="auto">
              <a:xfrm>
                <a:off x="2282825" y="1036638"/>
                <a:ext cx="7938" cy="23812"/>
              </a:xfrm>
              <a:custGeom>
                <a:avLst/>
                <a:gdLst/>
                <a:ahLst/>
                <a:cxnLst>
                  <a:cxn ang="0">
                    <a:pos x="5" y="14"/>
                  </a:cxn>
                  <a:cxn ang="0">
                    <a:pos x="3" y="12"/>
                  </a:cxn>
                  <a:cxn ang="0">
                    <a:pos x="2" y="10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2" y="7"/>
                  </a:cxn>
                  <a:cxn ang="0">
                    <a:pos x="4" y="12"/>
                  </a:cxn>
                  <a:cxn ang="0">
                    <a:pos x="5" y="14"/>
                  </a:cxn>
                </a:cxnLst>
                <a:rect l="0" t="0" r="r" b="b"/>
                <a:pathLst>
                  <a:path w="5" h="14">
                    <a:moveTo>
                      <a:pt x="5" y="14"/>
                    </a:moveTo>
                    <a:cubicBezTo>
                      <a:pt x="5" y="14"/>
                      <a:pt x="4" y="13"/>
                      <a:pt x="3" y="12"/>
                    </a:cubicBezTo>
                    <a:cubicBezTo>
                      <a:pt x="3" y="11"/>
                      <a:pt x="2" y="11"/>
                      <a:pt x="2" y="10"/>
                    </a:cubicBezTo>
                    <a:cubicBezTo>
                      <a:pt x="2" y="9"/>
                      <a:pt x="1" y="8"/>
                      <a:pt x="1" y="7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2" y="9"/>
                      <a:pt x="3" y="10"/>
                      <a:pt x="4" y="12"/>
                    </a:cubicBezTo>
                    <a:cubicBezTo>
                      <a:pt x="4" y="13"/>
                      <a:pt x="5" y="14"/>
                      <a:pt x="5" y="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144"/>
          <p:cNvGrpSpPr/>
          <p:nvPr/>
        </p:nvGrpSpPr>
        <p:grpSpPr>
          <a:xfrm>
            <a:off x="3834518" y="2144799"/>
            <a:ext cx="553610" cy="4435578"/>
            <a:chOff x="2171701" y="1331914"/>
            <a:chExt cx="393700" cy="3154362"/>
          </a:xfrm>
          <a:solidFill>
            <a:schemeClr val="accent1"/>
          </a:solidFill>
        </p:grpSpPr>
        <p:sp>
          <p:nvSpPr>
            <p:cNvPr id="47" name="Freeform 54"/>
            <p:cNvSpPr/>
            <p:nvPr/>
          </p:nvSpPr>
          <p:spPr bwMode="auto">
            <a:xfrm>
              <a:off x="2492376" y="1331914"/>
              <a:ext cx="73025" cy="3154362"/>
            </a:xfrm>
            <a:custGeom>
              <a:avLst/>
              <a:gdLst/>
              <a:ahLst/>
              <a:cxnLst>
                <a:cxn ang="0">
                  <a:pos x="0" y="2063"/>
                </a:cxn>
                <a:cxn ang="0">
                  <a:pos x="12" y="2073"/>
                </a:cxn>
                <a:cxn ang="0">
                  <a:pos x="24" y="2063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0" y="2063"/>
                </a:cxn>
              </a:cxnLst>
              <a:rect l="0" t="0" r="r" b="b"/>
              <a:pathLst>
                <a:path w="24" h="2073">
                  <a:moveTo>
                    <a:pt x="0" y="2063"/>
                  </a:moveTo>
                  <a:cubicBezTo>
                    <a:pt x="0" y="2069"/>
                    <a:pt x="6" y="2073"/>
                    <a:pt x="12" y="2073"/>
                  </a:cubicBezTo>
                  <a:cubicBezTo>
                    <a:pt x="19" y="2073"/>
                    <a:pt x="24" y="2069"/>
                    <a:pt x="24" y="206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0"/>
                  </a:cubicBezTo>
                  <a:lnTo>
                    <a:pt x="0" y="20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2225675" y="2030413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2225675" y="21796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2225675" y="16621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2225675" y="14970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2225675" y="1814513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2225675" y="23447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2225675" y="24971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2225675" y="26606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2225675" y="28130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2225675" y="29781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2225675" y="3127375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66"/>
            <p:cNvSpPr>
              <a:spLocks noChangeArrowheads="1"/>
            </p:cNvSpPr>
            <p:nvPr/>
          </p:nvSpPr>
          <p:spPr bwMode="auto">
            <a:xfrm>
              <a:off x="2225675" y="329406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2225675" y="344328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2225675" y="3609975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2225675" y="37592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2225675" y="39243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Rectangle 71"/>
            <p:cNvSpPr>
              <a:spLocks noChangeArrowheads="1"/>
            </p:cNvSpPr>
            <p:nvPr/>
          </p:nvSpPr>
          <p:spPr bwMode="auto">
            <a:xfrm>
              <a:off x="2225675" y="40767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2225675" y="42402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75"/>
            <p:cNvSpPr/>
            <p:nvPr/>
          </p:nvSpPr>
          <p:spPr bwMode="auto">
            <a:xfrm>
              <a:off x="2171701" y="1331914"/>
              <a:ext cx="73025" cy="3154362"/>
            </a:xfrm>
            <a:custGeom>
              <a:avLst/>
              <a:gdLst/>
              <a:ahLst/>
              <a:cxnLst>
                <a:cxn ang="0">
                  <a:pos x="0" y="2063"/>
                </a:cxn>
                <a:cxn ang="0">
                  <a:pos x="12" y="2073"/>
                </a:cxn>
                <a:cxn ang="0">
                  <a:pos x="24" y="2063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0" y="2063"/>
                </a:cxn>
              </a:cxnLst>
              <a:rect l="0" t="0" r="r" b="b"/>
              <a:pathLst>
                <a:path w="24" h="2073">
                  <a:moveTo>
                    <a:pt x="0" y="2063"/>
                  </a:moveTo>
                  <a:cubicBezTo>
                    <a:pt x="0" y="2069"/>
                    <a:pt x="5" y="2073"/>
                    <a:pt x="12" y="2073"/>
                  </a:cubicBezTo>
                  <a:cubicBezTo>
                    <a:pt x="18" y="2073"/>
                    <a:pt x="24" y="2069"/>
                    <a:pt x="24" y="206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0"/>
                  </a:cubicBezTo>
                  <a:lnTo>
                    <a:pt x="0" y="20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149"/>
          <p:cNvGrpSpPr/>
          <p:nvPr/>
        </p:nvGrpSpPr>
        <p:grpSpPr>
          <a:xfrm>
            <a:off x="4961829" y="4803467"/>
            <a:ext cx="817022" cy="1756819"/>
            <a:chOff x="2973388" y="3517900"/>
            <a:chExt cx="581025" cy="1249362"/>
          </a:xfrm>
        </p:grpSpPr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3184525" y="4241800"/>
              <a:ext cx="369888" cy="24447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3332163" y="4202113"/>
              <a:ext cx="85725" cy="39687"/>
            </a:xfrm>
            <a:custGeom>
              <a:avLst/>
              <a:gdLst/>
              <a:ahLst/>
              <a:cxnLst>
                <a:cxn ang="0">
                  <a:pos x="51" y="24"/>
                </a:cxn>
                <a:cxn ang="0">
                  <a:pos x="44" y="7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7" y="7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12" y="13"/>
                </a:cxn>
                <a:cxn ang="0">
                  <a:pos x="24" y="8"/>
                </a:cxn>
                <a:cxn ang="0">
                  <a:pos x="26" y="8"/>
                </a:cxn>
                <a:cxn ang="0">
                  <a:pos x="39" y="13"/>
                </a:cxn>
                <a:cxn ang="0">
                  <a:pos x="43" y="24"/>
                </a:cxn>
                <a:cxn ang="0">
                  <a:pos x="51" y="24"/>
                </a:cxn>
              </a:cxnLst>
              <a:rect l="0" t="0" r="r" b="b"/>
              <a:pathLst>
                <a:path w="51" h="24">
                  <a:moveTo>
                    <a:pt x="51" y="24"/>
                  </a:moveTo>
                  <a:cubicBezTo>
                    <a:pt x="51" y="17"/>
                    <a:pt x="49" y="11"/>
                    <a:pt x="44" y="7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0"/>
                    <a:pt x="9" y="16"/>
                    <a:pt x="12" y="13"/>
                  </a:cubicBezTo>
                  <a:cubicBezTo>
                    <a:pt x="16" y="10"/>
                    <a:pt x="20" y="8"/>
                    <a:pt x="2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1" y="8"/>
                    <a:pt x="35" y="10"/>
                    <a:pt x="39" y="13"/>
                  </a:cubicBezTo>
                  <a:cubicBezTo>
                    <a:pt x="42" y="16"/>
                    <a:pt x="43" y="20"/>
                    <a:pt x="43" y="24"/>
                  </a:cubicBezTo>
                  <a:lnTo>
                    <a:pt x="51" y="2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3263900" y="4316413"/>
              <a:ext cx="290513" cy="6350"/>
            </a:xfrm>
            <a:prstGeom prst="rect">
              <a:avLst/>
            </a:prstGeom>
            <a:solidFill>
              <a:srgbClr val="1A1A1A"/>
            </a:solidFill>
            <a:ln w="9525">
              <a:noFill/>
              <a:miter lim="800000"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3263900" y="4316413"/>
              <a:ext cx="290513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3" y="4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4">
                  <a:moveTo>
                    <a:pt x="0" y="4"/>
                  </a:moveTo>
                  <a:lnTo>
                    <a:pt x="183" y="4"/>
                  </a:ln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3348038" y="4295775"/>
              <a:ext cx="53975" cy="46037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0" y="15"/>
                </a:cxn>
                <a:cxn ang="0">
                  <a:pos x="8" y="0"/>
                </a:cxn>
                <a:cxn ang="0">
                  <a:pos x="25" y="0"/>
                </a:cxn>
                <a:cxn ang="0">
                  <a:pos x="34" y="15"/>
                </a:cxn>
                <a:cxn ang="0">
                  <a:pos x="25" y="29"/>
                </a:cxn>
                <a:cxn ang="0">
                  <a:pos x="8" y="29"/>
                </a:cxn>
              </a:cxnLst>
              <a:rect l="0" t="0" r="r" b="b"/>
              <a:pathLst>
                <a:path w="34" h="29">
                  <a:moveTo>
                    <a:pt x="8" y="29"/>
                  </a:moveTo>
                  <a:lnTo>
                    <a:pt x="0" y="15"/>
                  </a:lnTo>
                  <a:lnTo>
                    <a:pt x="8" y="0"/>
                  </a:lnTo>
                  <a:lnTo>
                    <a:pt x="25" y="0"/>
                  </a:lnTo>
                  <a:lnTo>
                    <a:pt x="34" y="15"/>
                  </a:lnTo>
                  <a:lnTo>
                    <a:pt x="25" y="2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3" name="Group 147"/>
            <p:cNvGrpSpPr/>
            <p:nvPr/>
          </p:nvGrpSpPr>
          <p:grpSpPr>
            <a:xfrm>
              <a:off x="2973388" y="3517900"/>
              <a:ext cx="431800" cy="1249362"/>
              <a:chOff x="2973388" y="3517900"/>
              <a:chExt cx="431800" cy="1249362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74" name="Group 146"/>
              <p:cNvGrpSpPr/>
              <p:nvPr/>
            </p:nvGrpSpPr>
            <p:grpSpPr>
              <a:xfrm>
                <a:off x="2973388" y="3541713"/>
                <a:ext cx="431800" cy="1225549"/>
                <a:chOff x="2973388" y="3541713"/>
                <a:chExt cx="431800" cy="1225549"/>
              </a:xfrm>
              <a:grpFill/>
            </p:grpSpPr>
            <p:sp>
              <p:nvSpPr>
                <p:cNvPr id="75" name="Oval 5"/>
                <p:cNvSpPr>
                  <a:spLocks noChangeArrowheads="1"/>
                </p:cNvSpPr>
                <p:nvPr/>
              </p:nvSpPr>
              <p:spPr bwMode="auto">
                <a:xfrm>
                  <a:off x="3224213" y="3619500"/>
                  <a:ext cx="22225" cy="26987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6" name="Freeform 6"/>
                <p:cNvSpPr/>
                <p:nvPr/>
              </p:nvSpPr>
              <p:spPr bwMode="auto">
                <a:xfrm>
                  <a:off x="3146425" y="3694113"/>
                  <a:ext cx="71438" cy="58737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0" y="19"/>
                    </a:cxn>
                    <a:cxn ang="0">
                      <a:pos x="7" y="35"/>
                    </a:cxn>
                    <a:cxn ang="0">
                      <a:pos x="41" y="28"/>
                    </a:cxn>
                    <a:cxn ang="0">
                      <a:pos x="43" y="7"/>
                    </a:cxn>
                  </a:cxnLst>
                  <a:rect l="0" t="0" r="r" b="b"/>
                  <a:pathLst>
                    <a:path w="43" h="35">
                      <a:moveTo>
                        <a:pt x="28" y="0"/>
                      </a:moveTo>
                      <a:cubicBezTo>
                        <a:pt x="28" y="0"/>
                        <a:pt x="30" y="29"/>
                        <a:pt x="0" y="19"/>
                      </a:cubicBezTo>
                      <a:cubicBezTo>
                        <a:pt x="7" y="35"/>
                        <a:pt x="7" y="35"/>
                        <a:pt x="7" y="35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3" y="7"/>
                        <a:pt x="43" y="7"/>
                        <a:pt x="43" y="7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7" name="Freeform 47"/>
                <p:cNvSpPr/>
                <p:nvPr/>
              </p:nvSpPr>
              <p:spPr bwMode="auto">
                <a:xfrm>
                  <a:off x="3152775" y="4138613"/>
                  <a:ext cx="150813" cy="581025"/>
                </a:xfrm>
                <a:custGeom>
                  <a:avLst/>
                  <a:gdLst/>
                  <a:ahLst/>
                  <a:cxnLst>
                    <a:cxn ang="0">
                      <a:pos x="90" y="320"/>
                    </a:cxn>
                    <a:cxn ang="0">
                      <a:pos x="68" y="209"/>
                    </a:cxn>
                    <a:cxn ang="0">
                      <a:pos x="71" y="19"/>
                    </a:cxn>
                    <a:cxn ang="0">
                      <a:pos x="71" y="0"/>
                    </a:cxn>
                    <a:cxn ang="0">
                      <a:pos x="7" y="11"/>
                    </a:cxn>
                    <a:cxn ang="0">
                      <a:pos x="18" y="215"/>
                    </a:cxn>
                    <a:cxn ang="0">
                      <a:pos x="37" y="320"/>
                    </a:cxn>
                    <a:cxn ang="0">
                      <a:pos x="8" y="349"/>
                    </a:cxn>
                    <a:cxn ang="0">
                      <a:pos x="90" y="349"/>
                    </a:cxn>
                    <a:cxn ang="0">
                      <a:pos x="90" y="320"/>
                    </a:cxn>
                  </a:cxnLst>
                  <a:rect l="0" t="0" r="r" b="b"/>
                  <a:pathLst>
                    <a:path w="90" h="349">
                      <a:moveTo>
                        <a:pt x="90" y="320"/>
                      </a:moveTo>
                      <a:cubicBezTo>
                        <a:pt x="90" y="320"/>
                        <a:pt x="72" y="243"/>
                        <a:pt x="68" y="209"/>
                      </a:cubicBezTo>
                      <a:cubicBezTo>
                        <a:pt x="64" y="166"/>
                        <a:pt x="69" y="50"/>
                        <a:pt x="71" y="19"/>
                      </a:cubicBezTo>
                      <a:cubicBezTo>
                        <a:pt x="71" y="14"/>
                        <a:pt x="71" y="0"/>
                        <a:pt x="71" y="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14" y="182"/>
                        <a:pt x="18" y="215"/>
                      </a:cubicBezTo>
                      <a:cubicBezTo>
                        <a:pt x="22" y="247"/>
                        <a:pt x="37" y="320"/>
                        <a:pt x="37" y="320"/>
                      </a:cubicBezTo>
                      <a:cubicBezTo>
                        <a:pt x="0" y="329"/>
                        <a:pt x="8" y="349"/>
                        <a:pt x="8" y="349"/>
                      </a:cubicBezTo>
                      <a:cubicBezTo>
                        <a:pt x="90" y="349"/>
                        <a:pt x="90" y="349"/>
                        <a:pt x="90" y="349"/>
                      </a:cubicBezTo>
                      <a:lnTo>
                        <a:pt x="90" y="3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Freeform 48"/>
                <p:cNvSpPr/>
                <p:nvPr/>
              </p:nvSpPr>
              <p:spPr bwMode="auto">
                <a:xfrm>
                  <a:off x="2973388" y="4146550"/>
                  <a:ext cx="273050" cy="620712"/>
                </a:xfrm>
                <a:custGeom>
                  <a:avLst/>
                  <a:gdLst/>
                  <a:ahLst/>
                  <a:cxnLst>
                    <a:cxn ang="0">
                      <a:pos x="112" y="115"/>
                    </a:cxn>
                    <a:cxn ang="0">
                      <a:pos x="164" y="7"/>
                    </a:cxn>
                    <a:cxn ang="0">
                      <a:pos x="48" y="0"/>
                    </a:cxn>
                    <a:cxn ang="0">
                      <a:pos x="40" y="194"/>
                    </a:cxn>
                    <a:cxn ang="0">
                      <a:pos x="53" y="340"/>
                    </a:cxn>
                    <a:cxn ang="0">
                      <a:pos x="0" y="373"/>
                    </a:cxn>
                    <a:cxn ang="0">
                      <a:pos x="96" y="373"/>
                    </a:cxn>
                    <a:cxn ang="0">
                      <a:pos x="97" y="345"/>
                    </a:cxn>
                    <a:cxn ang="0">
                      <a:pos x="95" y="193"/>
                    </a:cxn>
                    <a:cxn ang="0">
                      <a:pos x="112" y="115"/>
                    </a:cxn>
                  </a:cxnLst>
                  <a:rect l="0" t="0" r="r" b="b"/>
                  <a:pathLst>
                    <a:path w="164" h="373">
                      <a:moveTo>
                        <a:pt x="112" y="115"/>
                      </a:moveTo>
                      <a:cubicBezTo>
                        <a:pt x="164" y="7"/>
                        <a:pt x="164" y="7"/>
                        <a:pt x="164" y="7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5" y="132"/>
                        <a:pt x="40" y="194"/>
                      </a:cubicBezTo>
                      <a:cubicBezTo>
                        <a:pt x="38" y="218"/>
                        <a:pt x="50" y="316"/>
                        <a:pt x="53" y="340"/>
                      </a:cubicBezTo>
                      <a:cubicBezTo>
                        <a:pt x="11" y="340"/>
                        <a:pt x="0" y="373"/>
                        <a:pt x="0" y="373"/>
                      </a:cubicBezTo>
                      <a:cubicBezTo>
                        <a:pt x="96" y="373"/>
                        <a:pt x="96" y="373"/>
                        <a:pt x="96" y="373"/>
                      </a:cubicBezTo>
                      <a:cubicBezTo>
                        <a:pt x="97" y="345"/>
                        <a:pt x="97" y="345"/>
                        <a:pt x="97" y="345"/>
                      </a:cubicBezTo>
                      <a:cubicBezTo>
                        <a:pt x="97" y="345"/>
                        <a:pt x="91" y="274"/>
                        <a:pt x="95" y="193"/>
                      </a:cubicBezTo>
                      <a:cubicBezTo>
                        <a:pt x="96" y="174"/>
                        <a:pt x="112" y="115"/>
                        <a:pt x="112" y="1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9" name="Freeform 49"/>
                <p:cNvSpPr>
                  <a:spLocks noEditPoints="1"/>
                </p:cNvSpPr>
                <p:nvPr/>
              </p:nvSpPr>
              <p:spPr bwMode="auto">
                <a:xfrm>
                  <a:off x="2976563" y="3541713"/>
                  <a:ext cx="428625" cy="685800"/>
                </a:xfrm>
                <a:custGeom>
                  <a:avLst/>
                  <a:gdLst/>
                  <a:ahLst/>
                  <a:cxnLst>
                    <a:cxn ang="0">
                      <a:pos x="252" y="390"/>
                    </a:cxn>
                    <a:cxn ang="0">
                      <a:pos x="258" y="390"/>
                    </a:cxn>
                    <a:cxn ang="0">
                      <a:pos x="251" y="252"/>
                    </a:cxn>
                    <a:cxn ang="0">
                      <a:pos x="227" y="144"/>
                    </a:cxn>
                    <a:cxn ang="0">
                      <a:pos x="173" y="115"/>
                    </a:cxn>
                    <a:cxn ang="0">
                      <a:pos x="173" y="109"/>
                    </a:cxn>
                    <a:cxn ang="0">
                      <a:pos x="173" y="109"/>
                    </a:cxn>
                    <a:cxn ang="0">
                      <a:pos x="173" y="99"/>
                    </a:cxn>
                    <a:cxn ang="0">
                      <a:pos x="159" y="93"/>
                    </a:cxn>
                    <a:cxn ang="0">
                      <a:pos x="152" y="25"/>
                    </a:cxn>
                    <a:cxn ang="0">
                      <a:pos x="132" y="13"/>
                    </a:cxn>
                    <a:cxn ang="0">
                      <a:pos x="132" y="13"/>
                    </a:cxn>
                    <a:cxn ang="0">
                      <a:pos x="112" y="4"/>
                    </a:cxn>
                    <a:cxn ang="0">
                      <a:pos x="100" y="0"/>
                    </a:cxn>
                    <a:cxn ang="0">
                      <a:pos x="33" y="19"/>
                    </a:cxn>
                    <a:cxn ang="0">
                      <a:pos x="3" y="39"/>
                    </a:cxn>
                    <a:cxn ang="0">
                      <a:pos x="82" y="152"/>
                    </a:cxn>
                    <a:cxn ang="0">
                      <a:pos x="80" y="159"/>
                    </a:cxn>
                    <a:cxn ang="0">
                      <a:pos x="57" y="244"/>
                    </a:cxn>
                    <a:cxn ang="0">
                      <a:pos x="30" y="370"/>
                    </a:cxn>
                    <a:cxn ang="0">
                      <a:pos x="197" y="370"/>
                    </a:cxn>
                    <a:cxn ang="0">
                      <a:pos x="209" y="231"/>
                    </a:cxn>
                    <a:cxn ang="0">
                      <a:pos x="215" y="262"/>
                    </a:cxn>
                    <a:cxn ang="0">
                      <a:pos x="223" y="390"/>
                    </a:cxn>
                    <a:cxn ang="0">
                      <a:pos x="227" y="390"/>
                    </a:cxn>
                    <a:cxn ang="0">
                      <a:pos x="227" y="395"/>
                    </a:cxn>
                    <a:cxn ang="0">
                      <a:pos x="227" y="396"/>
                    </a:cxn>
                    <a:cxn ang="0">
                      <a:pos x="241" y="411"/>
                    </a:cxn>
                    <a:cxn ang="0">
                      <a:pos x="252" y="394"/>
                    </a:cxn>
                    <a:cxn ang="0">
                      <a:pos x="252" y="393"/>
                    </a:cxn>
                    <a:cxn ang="0">
                      <a:pos x="252" y="390"/>
                    </a:cxn>
                    <a:cxn ang="0">
                      <a:pos x="130" y="103"/>
                    </a:cxn>
                    <a:cxn ang="0">
                      <a:pos x="121" y="112"/>
                    </a:cxn>
                    <a:cxn ang="0">
                      <a:pos x="107" y="113"/>
                    </a:cxn>
                    <a:cxn ang="0">
                      <a:pos x="37" y="45"/>
                    </a:cxn>
                    <a:cxn ang="0">
                      <a:pos x="102" y="27"/>
                    </a:cxn>
                    <a:cxn ang="0">
                      <a:pos x="101" y="21"/>
                    </a:cxn>
                    <a:cxn ang="0">
                      <a:pos x="105" y="22"/>
                    </a:cxn>
                    <a:cxn ang="0">
                      <a:pos x="124" y="25"/>
                    </a:cxn>
                    <a:cxn ang="0">
                      <a:pos x="120" y="32"/>
                    </a:cxn>
                    <a:cxn ang="0">
                      <a:pos x="106" y="38"/>
                    </a:cxn>
                    <a:cxn ang="0">
                      <a:pos x="111" y="47"/>
                    </a:cxn>
                    <a:cxn ang="0">
                      <a:pos x="111" y="47"/>
                    </a:cxn>
                    <a:cxn ang="0">
                      <a:pos x="102" y="72"/>
                    </a:cxn>
                    <a:cxn ang="0">
                      <a:pos x="130" y="92"/>
                    </a:cxn>
                    <a:cxn ang="0">
                      <a:pos x="130" y="103"/>
                    </a:cxn>
                  </a:cxnLst>
                  <a:rect l="0" t="0" r="r" b="b"/>
                  <a:pathLst>
                    <a:path w="258" h="412">
                      <a:moveTo>
                        <a:pt x="252" y="390"/>
                      </a:moveTo>
                      <a:cubicBezTo>
                        <a:pt x="258" y="390"/>
                        <a:pt x="258" y="390"/>
                        <a:pt x="258" y="390"/>
                      </a:cubicBezTo>
                      <a:cubicBezTo>
                        <a:pt x="258" y="390"/>
                        <a:pt x="254" y="283"/>
                        <a:pt x="251" y="252"/>
                      </a:cubicBezTo>
                      <a:cubicBezTo>
                        <a:pt x="243" y="191"/>
                        <a:pt x="231" y="152"/>
                        <a:pt x="227" y="144"/>
                      </a:cubicBezTo>
                      <a:cubicBezTo>
                        <a:pt x="221" y="135"/>
                        <a:pt x="173" y="115"/>
                        <a:pt x="173" y="115"/>
                      </a:cubicBezTo>
                      <a:cubicBezTo>
                        <a:pt x="173" y="109"/>
                        <a:pt x="173" y="109"/>
                        <a:pt x="173" y="109"/>
                      </a:cubicBezTo>
                      <a:cubicBezTo>
                        <a:pt x="173" y="109"/>
                        <a:pt x="173" y="109"/>
                        <a:pt x="173" y="109"/>
                      </a:cubicBezTo>
                      <a:cubicBezTo>
                        <a:pt x="173" y="99"/>
                        <a:pt x="173" y="99"/>
                        <a:pt x="173" y="99"/>
                      </a:cubicBezTo>
                      <a:cubicBezTo>
                        <a:pt x="159" y="93"/>
                        <a:pt x="159" y="93"/>
                        <a:pt x="159" y="93"/>
                      </a:cubicBezTo>
                      <a:cubicBezTo>
                        <a:pt x="159" y="93"/>
                        <a:pt x="156" y="30"/>
                        <a:pt x="152" y="25"/>
                      </a:cubicBezTo>
                      <a:cubicBezTo>
                        <a:pt x="140" y="8"/>
                        <a:pt x="132" y="13"/>
                        <a:pt x="132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26" y="9"/>
                        <a:pt x="116" y="6"/>
                        <a:pt x="112" y="4"/>
                      </a:cubicBezTo>
                      <a:cubicBezTo>
                        <a:pt x="103" y="1"/>
                        <a:pt x="100" y="0"/>
                        <a:pt x="100" y="0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3" y="19"/>
                        <a:pt x="4" y="28"/>
                        <a:pt x="3" y="39"/>
                      </a:cubicBezTo>
                      <a:cubicBezTo>
                        <a:pt x="0" y="65"/>
                        <a:pt x="61" y="130"/>
                        <a:pt x="82" y="152"/>
                      </a:cubicBezTo>
                      <a:cubicBezTo>
                        <a:pt x="82" y="154"/>
                        <a:pt x="81" y="156"/>
                        <a:pt x="80" y="159"/>
                      </a:cubicBezTo>
                      <a:cubicBezTo>
                        <a:pt x="74" y="180"/>
                        <a:pt x="66" y="208"/>
                        <a:pt x="57" y="244"/>
                      </a:cubicBezTo>
                      <a:cubicBezTo>
                        <a:pt x="45" y="293"/>
                        <a:pt x="30" y="370"/>
                        <a:pt x="30" y="370"/>
                      </a:cubicBezTo>
                      <a:cubicBezTo>
                        <a:pt x="197" y="370"/>
                        <a:pt x="197" y="370"/>
                        <a:pt x="197" y="370"/>
                      </a:cubicBezTo>
                      <a:cubicBezTo>
                        <a:pt x="197" y="370"/>
                        <a:pt x="199" y="295"/>
                        <a:pt x="209" y="231"/>
                      </a:cubicBezTo>
                      <a:cubicBezTo>
                        <a:pt x="211" y="240"/>
                        <a:pt x="214" y="250"/>
                        <a:pt x="215" y="262"/>
                      </a:cubicBezTo>
                      <a:cubicBezTo>
                        <a:pt x="219" y="290"/>
                        <a:pt x="223" y="390"/>
                        <a:pt x="223" y="390"/>
                      </a:cubicBezTo>
                      <a:cubicBezTo>
                        <a:pt x="227" y="390"/>
                        <a:pt x="227" y="390"/>
                        <a:pt x="227" y="390"/>
                      </a:cubicBezTo>
                      <a:cubicBezTo>
                        <a:pt x="227" y="391"/>
                        <a:pt x="227" y="393"/>
                        <a:pt x="227" y="395"/>
                      </a:cubicBezTo>
                      <a:cubicBezTo>
                        <a:pt x="227" y="396"/>
                        <a:pt x="227" y="396"/>
                        <a:pt x="227" y="396"/>
                      </a:cubicBezTo>
                      <a:cubicBezTo>
                        <a:pt x="228" y="405"/>
                        <a:pt x="234" y="412"/>
                        <a:pt x="241" y="411"/>
                      </a:cubicBezTo>
                      <a:cubicBezTo>
                        <a:pt x="248" y="410"/>
                        <a:pt x="253" y="403"/>
                        <a:pt x="252" y="394"/>
                      </a:cubicBezTo>
                      <a:cubicBezTo>
                        <a:pt x="252" y="393"/>
                        <a:pt x="252" y="393"/>
                        <a:pt x="252" y="393"/>
                      </a:cubicBezTo>
                      <a:cubicBezTo>
                        <a:pt x="252" y="392"/>
                        <a:pt x="252" y="391"/>
                        <a:pt x="252" y="390"/>
                      </a:cubicBezTo>
                      <a:close/>
                      <a:moveTo>
                        <a:pt x="130" y="103"/>
                      </a:moveTo>
                      <a:cubicBezTo>
                        <a:pt x="128" y="108"/>
                        <a:pt x="122" y="112"/>
                        <a:pt x="121" y="112"/>
                      </a:cubicBezTo>
                      <a:cubicBezTo>
                        <a:pt x="115" y="113"/>
                        <a:pt x="111" y="114"/>
                        <a:pt x="107" y="113"/>
                      </a:cubicBezTo>
                      <a:cubicBezTo>
                        <a:pt x="92" y="104"/>
                        <a:pt x="37" y="49"/>
                        <a:pt x="37" y="45"/>
                      </a:cubicBezTo>
                      <a:cubicBezTo>
                        <a:pt x="36" y="42"/>
                        <a:pt x="102" y="27"/>
                        <a:pt x="102" y="27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2" y="21"/>
                        <a:pt x="103" y="21"/>
                        <a:pt x="105" y="22"/>
                      </a:cubicBezTo>
                      <a:cubicBezTo>
                        <a:pt x="109" y="23"/>
                        <a:pt x="117" y="25"/>
                        <a:pt x="124" y="25"/>
                      </a:cubicBezTo>
                      <a:cubicBezTo>
                        <a:pt x="123" y="27"/>
                        <a:pt x="121" y="29"/>
                        <a:pt x="120" y="32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11" y="47"/>
                        <a:pt x="111" y="47"/>
                        <a:pt x="111" y="47"/>
                      </a:cubicBezTo>
                      <a:cubicBezTo>
                        <a:pt x="111" y="47"/>
                        <a:pt x="111" y="47"/>
                        <a:pt x="111" y="47"/>
                      </a:cubicBezTo>
                      <a:cubicBezTo>
                        <a:pt x="105" y="58"/>
                        <a:pt x="100" y="69"/>
                        <a:pt x="102" y="72"/>
                      </a:cubicBezTo>
                      <a:cubicBezTo>
                        <a:pt x="106" y="80"/>
                        <a:pt x="130" y="92"/>
                        <a:pt x="130" y="92"/>
                      </a:cubicBezTo>
                      <a:cubicBezTo>
                        <a:pt x="130" y="92"/>
                        <a:pt x="131" y="101"/>
                        <a:pt x="130" y="10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8580" tIns="64290" rIns="128580" bIns="64290" numCol="1" anchor="t" anchorCtr="0" compatLnSpc="1"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Freeform 87"/>
              <p:cNvSpPr/>
              <p:nvPr/>
            </p:nvSpPr>
            <p:spPr bwMode="auto">
              <a:xfrm>
                <a:off x="3182938" y="3517900"/>
                <a:ext cx="146050" cy="207962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6" y="3"/>
                  </a:cxn>
                  <a:cxn ang="0">
                    <a:pos x="44" y="9"/>
                  </a:cxn>
                  <a:cxn ang="0">
                    <a:pos x="67" y="14"/>
                  </a:cxn>
                  <a:cxn ang="0">
                    <a:pos x="88" y="56"/>
                  </a:cxn>
                  <a:cxn ang="0">
                    <a:pos x="51" y="112"/>
                  </a:cxn>
                  <a:cxn ang="0">
                    <a:pos x="39" y="125"/>
                  </a:cxn>
                </a:cxnLst>
                <a:rect l="0" t="0" r="r" b="b"/>
                <a:pathLst>
                  <a:path w="88" h="125">
                    <a:moveTo>
                      <a:pt x="6" y="30"/>
                    </a:moveTo>
                    <a:cubicBezTo>
                      <a:pt x="6" y="30"/>
                      <a:pt x="0" y="0"/>
                      <a:pt x="6" y="3"/>
                    </a:cubicBezTo>
                    <a:cubicBezTo>
                      <a:pt x="25" y="11"/>
                      <a:pt x="34" y="7"/>
                      <a:pt x="44" y="9"/>
                    </a:cubicBezTo>
                    <a:cubicBezTo>
                      <a:pt x="55" y="10"/>
                      <a:pt x="58" y="9"/>
                      <a:pt x="67" y="14"/>
                    </a:cubicBezTo>
                    <a:cubicBezTo>
                      <a:pt x="88" y="27"/>
                      <a:pt x="88" y="36"/>
                      <a:pt x="88" y="56"/>
                    </a:cubicBezTo>
                    <a:cubicBezTo>
                      <a:pt x="88" y="94"/>
                      <a:pt x="69" y="95"/>
                      <a:pt x="51" y="112"/>
                    </a:cubicBezTo>
                    <a:cubicBezTo>
                      <a:pt x="39" y="125"/>
                      <a:pt x="39" y="125"/>
                      <a:pt x="39" y="125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8580" tIns="64290" rIns="128580" bIns="64290" numCol="1" anchor="t" anchorCtr="0" compatLnSpc="1"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1" name="Group 20"/>
          <p:cNvGrpSpPr/>
          <p:nvPr/>
        </p:nvGrpSpPr>
        <p:grpSpPr>
          <a:xfrm>
            <a:off x="4611357" y="1366167"/>
            <a:ext cx="1629579" cy="1024183"/>
            <a:chOff x="686838" y="2184398"/>
            <a:chExt cx="1192213" cy="749301"/>
          </a:xfrm>
          <a:solidFill>
            <a:schemeClr val="accent2"/>
          </a:solidFill>
        </p:grpSpPr>
        <p:sp>
          <p:nvSpPr>
            <p:cNvPr id="82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8"/>
            <p:cNvSpPr/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Group 23"/>
          <p:cNvGrpSpPr/>
          <p:nvPr/>
        </p:nvGrpSpPr>
        <p:grpSpPr>
          <a:xfrm>
            <a:off x="2267671" y="2569902"/>
            <a:ext cx="1325758" cy="833233"/>
            <a:chOff x="686838" y="2184398"/>
            <a:chExt cx="1192213" cy="749301"/>
          </a:xfrm>
          <a:solidFill>
            <a:schemeClr val="accent3"/>
          </a:solidFill>
        </p:grpSpPr>
        <p:sp>
          <p:nvSpPr>
            <p:cNvPr id="85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8"/>
            <p:cNvSpPr/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Group 32"/>
          <p:cNvGrpSpPr/>
          <p:nvPr/>
        </p:nvGrpSpPr>
        <p:grpSpPr>
          <a:xfrm>
            <a:off x="2670610" y="3901060"/>
            <a:ext cx="1038899" cy="652944"/>
            <a:chOff x="686838" y="2184398"/>
            <a:chExt cx="1192213" cy="749301"/>
          </a:xfrm>
          <a:solidFill>
            <a:schemeClr val="accent4"/>
          </a:solidFill>
        </p:grpSpPr>
        <p:sp>
          <p:nvSpPr>
            <p:cNvPr id="88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8"/>
            <p:cNvSpPr/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780" y="1509395"/>
            <a:ext cx="6076315" cy="2950210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6240780" y="4984750"/>
            <a:ext cx="1828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默认生成</a:t>
            </a:r>
            <a:r>
              <a:rPr lang="en-US" altLang="zh-CN"/>
              <a:t>databse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4896644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data jpa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647700"/>
            <a:ext cx="10438130" cy="33140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3961765"/>
            <a:ext cx="10438130" cy="331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7" y="1655178"/>
            <a:ext cx="5783425" cy="5225014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rgbClr val="005688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/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/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/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/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/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86" name="Content Placeholder 2"/>
          <p:cNvSpPr txBox="1"/>
          <p:nvPr/>
        </p:nvSpPr>
        <p:spPr>
          <a:xfrm>
            <a:off x="4896644" y="269591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mvc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080" y="2536190"/>
            <a:ext cx="8909050" cy="326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5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3B6"/>
      </a:accent1>
      <a:accent2>
        <a:srgbClr val="50D3FA"/>
      </a:accent2>
      <a:accent3>
        <a:srgbClr val="0073B6"/>
      </a:accent3>
      <a:accent4>
        <a:srgbClr val="50D3FA"/>
      </a:accent4>
      <a:accent5>
        <a:srgbClr val="0073B6"/>
      </a:accent5>
      <a:accent6>
        <a:srgbClr val="50D3FA"/>
      </a:accent6>
      <a:hlink>
        <a:srgbClr val="0073B6"/>
      </a:hlink>
      <a:folHlink>
        <a:srgbClr val="50D3F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自定义</PresentationFormat>
  <Paragraphs>98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</vt:lpstr>
      <vt:lpstr>微软雅黑</vt:lpstr>
      <vt:lpstr>Times New Roman</vt:lpstr>
      <vt:lpstr>Arial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入职培训</dc:title>
  <dc:creator/>
  <cp:keywords>www.1ppt.com</cp:keywords>
  <cp:lastModifiedBy>lilitao</cp:lastModifiedBy>
  <cp:revision>37</cp:revision>
  <dcterms:created xsi:type="dcterms:W3CDTF">2016-10-17T14:00:00Z</dcterms:created>
  <dcterms:modified xsi:type="dcterms:W3CDTF">2018-12-18T13:30:08Z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