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3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0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68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8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095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36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76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5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20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817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95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15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7D69-2B38-4AF4-9BEF-B042F6DA7FBE}" type="datetimeFigureOut">
              <a:rPr lang="cs-CZ" smtClean="0"/>
              <a:t>11.03.2018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FD2487-5C62-4566-9480-997FABFF2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7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Databázový procesor II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 Milan Švec, Petr Smejkal</a:t>
            </a:r>
          </a:p>
          <a:p>
            <a:endParaRPr lang="cs-CZ" sz="20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31334" b="83037"/>
          <a:stretch/>
        </p:blipFill>
        <p:spPr>
          <a:xfrm>
            <a:off x="60959" y="4785360"/>
            <a:ext cx="12049761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dotazů si můžeme vyfiltrovat určitá data či celé záznamy na základě námi zadaných podmínek</a:t>
            </a:r>
          </a:p>
          <a:p>
            <a:pPr lvl="1"/>
            <a:endParaRPr lang="cs-CZ" dirty="0"/>
          </a:p>
          <a:p>
            <a:r>
              <a:rPr lang="cs-CZ" dirty="0"/>
              <a:t>Dotazy nám umožní:</a:t>
            </a:r>
          </a:p>
          <a:p>
            <a:pPr lvl="1"/>
            <a:r>
              <a:rPr lang="cs-CZ" dirty="0"/>
              <a:t>Filtrovat data</a:t>
            </a:r>
          </a:p>
          <a:p>
            <a:pPr lvl="1"/>
            <a:r>
              <a:rPr lang="cs-CZ" dirty="0"/>
              <a:t>Provádět výpočty dat</a:t>
            </a:r>
            <a:r>
              <a:rPr lang="cs-CZ" sz="2000" dirty="0"/>
              <a:t>(sčítání ve sloupci, počítání záznamů)</a:t>
            </a:r>
          </a:p>
          <a:p>
            <a:pPr lvl="1"/>
            <a:r>
              <a:rPr lang="cs-CZ" dirty="0"/>
              <a:t>Vytvářet souhrny dat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2"/>
          <a:srcRect r="31334" b="83037"/>
          <a:stretch/>
        </p:blipFill>
        <p:spPr>
          <a:xfrm>
            <a:off x="142239" y="5080000"/>
            <a:ext cx="11907521" cy="1654625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2865120" y="5709920"/>
            <a:ext cx="1198880" cy="104391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dotazů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009804" y="1935480"/>
            <a:ext cx="8229600" cy="4389120"/>
          </a:xfrm>
        </p:spPr>
        <p:txBody>
          <a:bodyPr>
            <a:normAutofit/>
          </a:bodyPr>
          <a:lstStyle/>
          <a:p>
            <a:r>
              <a:rPr lang="cs-CZ" b="1" dirty="0"/>
              <a:t>Výběrový</a:t>
            </a:r>
            <a:r>
              <a:rPr lang="cs-CZ" sz="2800" b="1" dirty="0"/>
              <a:t> </a:t>
            </a:r>
          </a:p>
          <a:p>
            <a:pPr lvl="1"/>
            <a:r>
              <a:rPr lang="cs-CZ" dirty="0"/>
              <a:t>výběrový dotaz je nejběžnějším typem dotazu. Načítá data z jedné nebo více tabulek a výsledek zobrazuje v datovém listu, kde můžete provádět aktualizaci záznamů. </a:t>
            </a:r>
          </a:p>
          <a:p>
            <a:pPr lvl="1"/>
            <a:endParaRPr lang="cs-CZ" dirty="0"/>
          </a:p>
          <a:p>
            <a:r>
              <a:rPr lang="cs-CZ" b="1" dirty="0"/>
              <a:t>Parametrický</a:t>
            </a:r>
          </a:p>
          <a:p>
            <a:pPr lvl="1"/>
            <a:r>
              <a:rPr lang="cs-CZ" dirty="0"/>
              <a:t>parametrický dotaz je dotaz, který po spuštění zobrazí dialogové okno. V tomto okně se zadávají informace, například kritéria pro výběr záznamů nebo hodnoty, které chcete zadat do pole.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0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dotazů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Křížový</a:t>
            </a:r>
            <a:endParaRPr lang="cs-CZ" sz="2800" b="1" dirty="0"/>
          </a:p>
          <a:p>
            <a:pPr lvl="1"/>
            <a:r>
              <a:rPr lang="cs-CZ" dirty="0"/>
              <a:t>usnadňují analýzu dat pomocí výpočtů a změny struktury dat. Pomocí křížových dotazů lze vypočítat součty, průměry, počty a různé souhrnné výpočty pro data seskupená na základě dvou typů informací.</a:t>
            </a:r>
          </a:p>
          <a:p>
            <a:r>
              <a:rPr lang="cs-CZ" b="1" dirty="0"/>
              <a:t>Akční</a:t>
            </a:r>
            <a:endParaRPr lang="cs-CZ" sz="2800" b="1" dirty="0"/>
          </a:p>
          <a:p>
            <a:pPr lvl="1"/>
            <a:r>
              <a:rPr lang="cs-CZ" dirty="0"/>
              <a:t>odstraňovací dotaz </a:t>
            </a:r>
            <a:endParaRPr lang="cs-CZ" sz="2800" dirty="0"/>
          </a:p>
          <a:p>
            <a:pPr lvl="1"/>
            <a:r>
              <a:rPr lang="cs-CZ" dirty="0"/>
              <a:t>aktualizační dotaz </a:t>
            </a:r>
            <a:endParaRPr lang="cs-CZ" sz="2800" dirty="0"/>
          </a:p>
          <a:p>
            <a:pPr lvl="1"/>
            <a:r>
              <a:rPr lang="cs-CZ" dirty="0"/>
              <a:t>přidávací dotaz </a:t>
            </a:r>
            <a:endParaRPr lang="cs-CZ" sz="2800" dirty="0"/>
          </a:p>
          <a:p>
            <a:pPr lvl="1"/>
            <a:r>
              <a:rPr lang="cs-CZ" dirty="0"/>
              <a:t>vytvářecí dotaz 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2"/>
            <a:endParaRPr lang="cs-CZ" dirty="0"/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t="-656" r="31025" b="82878"/>
          <a:stretch/>
        </p:blipFill>
        <p:spPr>
          <a:xfrm>
            <a:off x="584668" y="5252904"/>
            <a:ext cx="11099331" cy="15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lze vytvořit na kartě </a:t>
            </a:r>
            <a:r>
              <a:rPr lang="cs-CZ" b="1" dirty="0"/>
              <a:t>Vytvořit – Sestavy</a:t>
            </a:r>
            <a:r>
              <a:rPr lang="cs-CZ" dirty="0"/>
              <a:t>. </a:t>
            </a:r>
          </a:p>
          <a:p>
            <a:r>
              <a:rPr lang="cs-CZ" dirty="0"/>
              <a:t>Slouží pro oddělený a přehledný vzhled záznamů z tabulky nebo dotazu. </a:t>
            </a:r>
          </a:p>
          <a:p>
            <a:r>
              <a:rPr lang="cs-CZ" dirty="0"/>
              <a:t>Asi největší využití je na vizitkách, štítcích nebo přehledech. 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31334" b="83037"/>
          <a:stretch/>
        </p:blipFill>
        <p:spPr>
          <a:xfrm>
            <a:off x="50799" y="4785360"/>
            <a:ext cx="12070081" cy="1677213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7477760" y="5418658"/>
            <a:ext cx="2987040" cy="104391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648269"/>
            <a:ext cx="8596668" cy="3880773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se dají vytvořit na kartě </a:t>
            </a:r>
            <a:r>
              <a:rPr lang="cs-CZ" b="1" dirty="0"/>
              <a:t>Vytvořit – Formuláře.</a:t>
            </a:r>
          </a:p>
          <a:p>
            <a:r>
              <a:rPr lang="cs-CZ" b="1" dirty="0"/>
              <a:t> </a:t>
            </a:r>
            <a:r>
              <a:rPr lang="cs-CZ" dirty="0"/>
              <a:t>Slouží jako prostředník mezi tabulkou a uživatelem, jako snadnější forma zadávání dat pro uživatele. </a:t>
            </a:r>
          </a:p>
          <a:p>
            <a:r>
              <a:rPr lang="cs-CZ" dirty="0"/>
              <a:t>Na formuláři mohou být popisky, textová pole, tlačítka, </a:t>
            </a:r>
            <a:r>
              <a:rPr lang="cs-CZ" dirty="0" err="1"/>
              <a:t>checkboxy</a:t>
            </a:r>
            <a:r>
              <a:rPr lang="cs-CZ" dirty="0"/>
              <a:t> nebo výběrové seznamy. 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31334" b="83037"/>
          <a:stretch/>
        </p:blipFill>
        <p:spPr>
          <a:xfrm>
            <a:off x="60960" y="1221119"/>
            <a:ext cx="12070081" cy="1677213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003039" y="1854417"/>
            <a:ext cx="3473399" cy="104391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3"/>
          <a:srcRect l="11250" t="6741" r="41167" b="83185"/>
          <a:stretch/>
        </p:blipFill>
        <p:spPr>
          <a:xfrm>
            <a:off x="827853" y="5274282"/>
            <a:ext cx="10536294" cy="12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Makra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se dají </a:t>
            </a:r>
            <a:r>
              <a:rPr lang="cs-CZ" b="1" dirty="0"/>
              <a:t>Vytvořit – Jiné</a:t>
            </a:r>
            <a:r>
              <a:rPr lang="cs-CZ" dirty="0"/>
              <a:t>.</a:t>
            </a:r>
          </a:p>
          <a:p>
            <a:r>
              <a:rPr lang="cs-CZ" dirty="0"/>
              <a:t> Slouží pro vytvoření akce bez potřeby znát VBA. </a:t>
            </a:r>
          </a:p>
          <a:p>
            <a:r>
              <a:rPr lang="cs-CZ" dirty="0"/>
              <a:t>Makro se postupně tvoří pomocí slovy definovaných modulů, jsou zde hlavně ty nejčastější, aby se nemuseli pokaždé psát v VBA znovu. </a:t>
            </a:r>
          </a:p>
          <a:p>
            <a:r>
              <a:rPr lang="cs-CZ" dirty="0"/>
              <a:t>Asi nejčastější úkoly pro makra jsou </a:t>
            </a:r>
            <a:r>
              <a:rPr lang="cs-CZ" dirty="0" err="1"/>
              <a:t>HledatZáznam</a:t>
            </a:r>
            <a:r>
              <a:rPr lang="cs-CZ" dirty="0"/>
              <a:t>, </a:t>
            </a:r>
            <a:r>
              <a:rPr lang="cs-CZ" dirty="0" err="1"/>
              <a:t>OknoSeZprávou</a:t>
            </a:r>
            <a:r>
              <a:rPr lang="cs-CZ" dirty="0"/>
              <a:t>, </a:t>
            </a:r>
            <a:r>
              <a:rPr lang="cs-CZ" dirty="0" err="1"/>
              <a:t>ZavřítDatabázi</a:t>
            </a:r>
            <a:r>
              <a:rPr lang="cs-CZ" dirty="0"/>
              <a:t>. 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31334" b="83037"/>
          <a:stretch/>
        </p:blipFill>
        <p:spPr>
          <a:xfrm>
            <a:off x="50799" y="4785360"/>
            <a:ext cx="12070081" cy="1677213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10474960" y="5418658"/>
            <a:ext cx="1615440" cy="104391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4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>
              <a:buNone/>
            </a:pPr>
            <a:r>
              <a:rPr lang="cs-CZ" dirty="0"/>
              <a:t>Děkujeme za pozornost </a:t>
            </a:r>
          </a:p>
        </p:txBody>
      </p:sp>
    </p:spTree>
    <p:extLst>
      <p:ext uri="{BB962C8B-B14F-4D97-AF65-F5344CB8AC3E}">
        <p14:creationId xmlns:p14="http://schemas.microsoft.com/office/powerpoint/2010/main" val="23119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283</Words>
  <Application>Microsoft Office PowerPoint</Application>
  <PresentationFormat>Širokoúhlá obrazovka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Databázový procesor II</vt:lpstr>
      <vt:lpstr>Dotazy</vt:lpstr>
      <vt:lpstr>Typy dotazů</vt:lpstr>
      <vt:lpstr>Typy dotazů</vt:lpstr>
      <vt:lpstr>Sestavy</vt:lpstr>
      <vt:lpstr>Formuláře</vt:lpstr>
      <vt:lpstr>Makra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 II</dc:title>
  <dc:creator>Milan</dc:creator>
  <cp:lastModifiedBy>smejky.peter9@seznam.cz</cp:lastModifiedBy>
  <cp:revision>8</cp:revision>
  <dcterms:created xsi:type="dcterms:W3CDTF">2018-03-11T13:26:59Z</dcterms:created>
  <dcterms:modified xsi:type="dcterms:W3CDTF">2018-03-11T19:13:05Z</dcterms:modified>
</cp:coreProperties>
</file>