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8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1">
            <a:extLst>
              <a:ext uri="{FF2B5EF4-FFF2-40B4-BE49-F238E27FC236}">
                <a16:creationId xmlns:a16="http://schemas.microsoft.com/office/drawing/2014/main" id="{D1BDFD45-6CFC-40BD-81FF-574B4E484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8000" y="2161446"/>
            <a:ext cx="8636000" cy="2921000"/>
          </a:xfrm>
        </p:spPr>
        <p:txBody>
          <a:bodyPr>
            <a:normAutofit fontScale="90000"/>
          </a:bodyPr>
          <a:lstStyle/>
          <a:p>
            <a:r>
              <a:rPr lang="cs-CZ" b="1" u="sng" dirty="0"/>
              <a:t>Databázový procesor - dotazy, formuláře, sestavy</a:t>
            </a:r>
            <a:br>
              <a:rPr lang="cs-CZ" b="1" dirty="0"/>
            </a:b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33434415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47280F-6CF7-44E6-8203-FC2C0311B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Typy dotazů</a:t>
            </a:r>
            <a:br>
              <a:rPr lang="cs-CZ" b="1" dirty="0"/>
            </a:b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AD3A93A-8E63-439B-8043-188380BAF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cs-CZ" b="1" dirty="0">
                <a:solidFill>
                  <a:srgbClr val="FF0000"/>
                </a:solidFill>
              </a:rPr>
              <a:t>Výběrový</a:t>
            </a:r>
            <a:r>
              <a:rPr lang="cs-CZ" b="1" dirty="0"/>
              <a:t> </a:t>
            </a:r>
            <a:r>
              <a:rPr lang="cs-CZ" dirty="0"/>
              <a:t> - výběrový dotaz je nejběžnějším typem dotazu. Načítá data z jedné nebo více tabulek a výsledek zobrazuje v datovém listu, kde můžete provádět aktualizaci záznamů. </a:t>
            </a:r>
          </a:p>
          <a:p>
            <a:pPr lvl="0"/>
            <a:r>
              <a:rPr lang="cs-CZ" b="1" dirty="0">
                <a:solidFill>
                  <a:srgbClr val="FF0000"/>
                </a:solidFill>
              </a:rPr>
              <a:t>Parametrický</a:t>
            </a:r>
            <a:r>
              <a:rPr lang="cs-CZ" b="1" dirty="0"/>
              <a:t> </a:t>
            </a:r>
            <a:r>
              <a:rPr lang="cs-CZ" dirty="0"/>
              <a:t>- parametrický dotaz je dotaz, který po spuštění zobrazí dialogové okno. V tomto okně se zadávají informace, například kritéria pro výběr záznamů nebo hodnoty, které chcete zadat do pole. </a:t>
            </a:r>
          </a:p>
          <a:p>
            <a:pPr lvl="0"/>
            <a:r>
              <a:rPr lang="cs-CZ" b="1" dirty="0">
                <a:solidFill>
                  <a:srgbClr val="FF0000"/>
                </a:solidFill>
              </a:rPr>
              <a:t>Křížový</a:t>
            </a:r>
            <a:r>
              <a:rPr lang="cs-CZ" b="1" dirty="0"/>
              <a:t> - </a:t>
            </a:r>
            <a:r>
              <a:rPr lang="cs-CZ" dirty="0"/>
              <a:t>usnadňují analýzu dat pomocí výpočtů a změny struktury dat. Pomocí křížových dotazů lze vypočítat součty, průměry, počty a různé souhrnné výpočty pro data seskupená na základě dvou typů informací.</a:t>
            </a:r>
          </a:p>
          <a:p>
            <a:pPr lvl="0"/>
            <a:r>
              <a:rPr lang="cs-CZ" b="1" dirty="0">
                <a:solidFill>
                  <a:srgbClr val="FF0000"/>
                </a:solidFill>
              </a:rPr>
              <a:t>Akční</a:t>
            </a:r>
            <a:r>
              <a:rPr lang="cs-CZ" b="1" dirty="0"/>
              <a:t> – </a:t>
            </a:r>
            <a:r>
              <a:rPr lang="cs-CZ" dirty="0"/>
              <a:t>odstraňovací dotaz, aktualizační dotaz, přidávací dotaz, vytvářecí dotaz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09993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B62CD24-CE0A-4EBC-9C70-9A95D435D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410237"/>
            <a:ext cx="9291215" cy="1049235"/>
          </a:xfrm>
        </p:spPr>
        <p:txBody>
          <a:bodyPr/>
          <a:lstStyle/>
          <a:p>
            <a:r>
              <a:rPr lang="cs-CZ" dirty="0"/>
              <a:t>Sestavy, formuláře, makra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994C52D-21AD-457E-8935-143D2B7E3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394945"/>
            <a:ext cx="9974227" cy="4494127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cs-CZ" dirty="0">
                <a:solidFill>
                  <a:srgbClr val="FF0000"/>
                </a:solidFill>
              </a:rPr>
              <a:t>Sestavy:</a:t>
            </a:r>
          </a:p>
          <a:p>
            <a:pPr lvl="0"/>
            <a:r>
              <a:rPr lang="cs-CZ" dirty="0"/>
              <a:t>Lze vytvořit na kartě </a:t>
            </a:r>
            <a:r>
              <a:rPr lang="cs-CZ" b="1" dirty="0"/>
              <a:t>Vytvořit – Sestavy</a:t>
            </a:r>
            <a:r>
              <a:rPr lang="cs-CZ" dirty="0"/>
              <a:t>. </a:t>
            </a:r>
          </a:p>
          <a:p>
            <a:pPr lvl="0"/>
            <a:r>
              <a:rPr lang="cs-CZ" dirty="0"/>
              <a:t>Slouží pro oddělený a přehledný vzhled záznamů z tabulky nebo dotazu. </a:t>
            </a:r>
          </a:p>
          <a:p>
            <a:r>
              <a:rPr lang="cs-CZ" dirty="0"/>
              <a:t>Asi největší využití je na vizitkách, štítcích nebo přehledech.</a:t>
            </a:r>
          </a:p>
          <a:p>
            <a:r>
              <a:rPr lang="cs-CZ" dirty="0">
                <a:solidFill>
                  <a:srgbClr val="FF0000"/>
                </a:solidFill>
              </a:rPr>
              <a:t>Formuláře:</a:t>
            </a:r>
          </a:p>
          <a:p>
            <a:pPr lvl="0"/>
            <a:r>
              <a:rPr lang="cs-CZ" dirty="0"/>
              <a:t>Dají se vytvořit na kartě </a:t>
            </a:r>
            <a:r>
              <a:rPr lang="cs-CZ" b="1" dirty="0"/>
              <a:t>Vytvořit – Formuláře.</a:t>
            </a:r>
            <a:endParaRPr lang="cs-CZ" dirty="0"/>
          </a:p>
          <a:p>
            <a:pPr lvl="0"/>
            <a:r>
              <a:rPr lang="cs-CZ" dirty="0"/>
              <a:t>Slouží jako prostředník mezi tabulkou a uživatelem, jako snadnější forma zadávání dat pro uživatele.</a:t>
            </a:r>
          </a:p>
          <a:p>
            <a:pPr lvl="0"/>
            <a:r>
              <a:rPr lang="cs-CZ" dirty="0"/>
              <a:t>Na formuláři mohou být popisky, textová pole, tlačítka, checkboxy nebo výběrové seznamy. </a:t>
            </a:r>
          </a:p>
          <a:p>
            <a:pPr lvl="0"/>
            <a:r>
              <a:rPr lang="cs-CZ" dirty="0">
                <a:solidFill>
                  <a:srgbClr val="FF0000"/>
                </a:solidFill>
              </a:rPr>
              <a:t>Makra:</a:t>
            </a:r>
          </a:p>
          <a:p>
            <a:pPr lvl="0"/>
            <a:r>
              <a:rPr lang="cs-CZ" dirty="0"/>
              <a:t>Dají se vytvořit na kartě </a:t>
            </a:r>
            <a:r>
              <a:rPr lang="cs-CZ" b="1" dirty="0"/>
              <a:t>Vytvořit – Jiné.</a:t>
            </a:r>
            <a:endParaRPr lang="cs-CZ" dirty="0"/>
          </a:p>
          <a:p>
            <a:pPr lvl="0"/>
            <a:r>
              <a:rPr lang="cs-CZ" dirty="0"/>
              <a:t>Slouží pro vytvoření akce bez potřeby znát VBA.</a:t>
            </a:r>
          </a:p>
          <a:p>
            <a:pPr lvl="0"/>
            <a:r>
              <a:rPr lang="cs-CZ" dirty="0"/>
              <a:t>Makro se postupně tvoří pomocí slovy definovaných modulů, jsou zde hlavně ty nejčastější, aby se nemuseli pokaždé psát v VBA znovu. </a:t>
            </a:r>
          </a:p>
          <a:p>
            <a:pPr lvl="0"/>
            <a:r>
              <a:rPr lang="cs-CZ" dirty="0"/>
              <a:t>Asi nejčastější úkoly pro makra jsou </a:t>
            </a:r>
            <a:r>
              <a:rPr lang="cs-CZ" dirty="0" err="1"/>
              <a:t>HledatZáznam</a:t>
            </a:r>
            <a:r>
              <a:rPr lang="cs-CZ" dirty="0"/>
              <a:t>, </a:t>
            </a:r>
            <a:r>
              <a:rPr lang="cs-CZ" dirty="0" err="1"/>
              <a:t>OknoSeZprávou</a:t>
            </a:r>
            <a:r>
              <a:rPr lang="cs-CZ" dirty="0"/>
              <a:t>, </a:t>
            </a:r>
            <a:r>
              <a:rPr lang="cs-CZ" dirty="0" err="1"/>
              <a:t>ZavřítDatabázi</a:t>
            </a:r>
            <a:r>
              <a:rPr lang="cs-CZ" dirty="0"/>
              <a:t>. 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916941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333FB34-E54B-4710-9DAE-6EE038612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041944-13B4-40E3-A9D5-25B333EBD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85E289-5ADE-4F02-B917-9C9D9B044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8D226DA-E368-46E4-BF0C-D467A1E86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EF3C8C9-98D0-42CC-831E-9908DC5B1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423" y="1710167"/>
            <a:ext cx="8637073" cy="2920713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cs-CZ" sz="6600" dirty="0"/>
              <a:t>Děkujeme za pozornost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007080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249C9FF-DF6E-42CA-BFC9-8766418C2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Databázový procesor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0B39900-B2A6-41BD-A1EC-FCC904283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dirty="0"/>
              <a:t>Je nástroj, který slouží pro práci s velkým množstvím dat. V databázi data upravujeme, ukládáme nebo je z ní můžeme získat.</a:t>
            </a:r>
          </a:p>
          <a:p>
            <a:pPr lvl="0"/>
            <a:r>
              <a:rPr lang="cs-CZ" dirty="0"/>
              <a:t>Obsahuje jednotlivé akce – moduly:</a:t>
            </a:r>
          </a:p>
          <a:p>
            <a:pPr lvl="1"/>
            <a:r>
              <a:rPr lang="cs-CZ" dirty="0"/>
              <a:t>Tabulka</a:t>
            </a:r>
          </a:p>
          <a:p>
            <a:pPr lvl="1"/>
            <a:r>
              <a:rPr lang="cs-CZ" dirty="0"/>
              <a:t>Dotazy</a:t>
            </a:r>
          </a:p>
          <a:p>
            <a:pPr lvl="1"/>
            <a:r>
              <a:rPr lang="cs-CZ" dirty="0"/>
              <a:t>Formuláře</a:t>
            </a:r>
          </a:p>
          <a:p>
            <a:pPr lvl="1"/>
            <a:r>
              <a:rPr lang="cs-CZ" dirty="0"/>
              <a:t>Sestavy 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6166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E7752D-2748-410F-B9FE-C758A31D4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Příklady databází</a:t>
            </a:r>
            <a:br>
              <a:rPr lang="cs-CZ" b="1" dirty="0"/>
            </a:b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732CE75-B75D-41C1-9D0C-E19CF4737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dirty="0"/>
              <a:t>Telefonní seznam</a:t>
            </a:r>
          </a:p>
          <a:p>
            <a:pPr lvl="0"/>
            <a:r>
              <a:rPr lang="cs-CZ" dirty="0"/>
              <a:t>Jízdní řády</a:t>
            </a:r>
          </a:p>
          <a:p>
            <a:pPr lvl="0"/>
            <a:r>
              <a:rPr lang="cs-CZ" dirty="0"/>
              <a:t>Seznam knih v knihovně</a:t>
            </a:r>
          </a:p>
          <a:p>
            <a:pPr lvl="0"/>
            <a:r>
              <a:rPr lang="cs-CZ" dirty="0"/>
              <a:t>Seznam prodávaného zboží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47745078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2232F80-5E41-4F8F-A173-6D7D9D643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Databázové procesory</a:t>
            </a:r>
            <a:br>
              <a:rPr lang="cs-CZ" b="1" dirty="0"/>
            </a:b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05D51A3-4215-4798-8C16-7C5446725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dirty="0"/>
              <a:t>MS Access</a:t>
            </a:r>
          </a:p>
          <a:p>
            <a:pPr lvl="0"/>
            <a:r>
              <a:rPr lang="cs-CZ" dirty="0" err="1"/>
              <a:t>Visual</a:t>
            </a:r>
            <a:r>
              <a:rPr lang="cs-CZ" dirty="0"/>
              <a:t> FoxPro</a:t>
            </a:r>
          </a:p>
          <a:p>
            <a:pPr lvl="0"/>
            <a:r>
              <a:rPr lang="cs-CZ" dirty="0" err="1"/>
              <a:t>Firebird</a:t>
            </a:r>
            <a:endParaRPr lang="cs-CZ" dirty="0"/>
          </a:p>
          <a:p>
            <a:pPr lvl="0"/>
            <a:r>
              <a:rPr lang="cs-CZ" dirty="0"/>
              <a:t>Oracle Database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7085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3BC269-4A12-4848-9430-2A3A99910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Microsoft Access</a:t>
            </a:r>
            <a:br>
              <a:rPr lang="cs-CZ" b="1" dirty="0"/>
            </a:b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615670A-6125-4716-8BF0-B1A68CDA1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cs-CZ" dirty="0"/>
              <a:t>Je nástroj určený k vytváření:</a:t>
            </a:r>
          </a:p>
          <a:p>
            <a:pPr lvl="1"/>
            <a:r>
              <a:rPr lang="cs-CZ" dirty="0"/>
              <a:t>Databázových aplikací</a:t>
            </a:r>
          </a:p>
          <a:p>
            <a:pPr lvl="1"/>
            <a:r>
              <a:rPr lang="cs-CZ" dirty="0"/>
              <a:t>Databází dle libovolných typů informací</a:t>
            </a:r>
          </a:p>
          <a:p>
            <a:pPr lvl="0"/>
            <a:r>
              <a:rPr lang="cs-CZ" dirty="0"/>
              <a:t>Skládá se z:</a:t>
            </a:r>
          </a:p>
          <a:p>
            <a:pPr lvl="1"/>
            <a:r>
              <a:rPr lang="cs-CZ" dirty="0"/>
              <a:t>Tabulek</a:t>
            </a:r>
          </a:p>
          <a:p>
            <a:pPr lvl="1"/>
            <a:r>
              <a:rPr lang="cs-CZ" dirty="0"/>
              <a:t>Dotazů</a:t>
            </a:r>
          </a:p>
          <a:p>
            <a:pPr lvl="1"/>
            <a:r>
              <a:rPr lang="cs-CZ" dirty="0"/>
              <a:t>Maker</a:t>
            </a:r>
          </a:p>
          <a:p>
            <a:pPr lvl="1"/>
            <a:r>
              <a:rPr lang="cs-CZ" dirty="0"/>
              <a:t>Formulářů</a:t>
            </a:r>
          </a:p>
          <a:p>
            <a:pPr lvl="1"/>
            <a:r>
              <a:rPr lang="cs-CZ" dirty="0"/>
              <a:t>Sestav</a:t>
            </a:r>
          </a:p>
          <a:p>
            <a:pPr lvl="1"/>
            <a:r>
              <a:rPr lang="cs-CZ" dirty="0"/>
              <a:t>Modulů</a:t>
            </a:r>
          </a:p>
          <a:p>
            <a:pPr lvl="0"/>
            <a:r>
              <a:rPr lang="cs-CZ" dirty="0"/>
              <a:t>Každá část obsahuje návrhovou a vytvořenou podobu</a:t>
            </a:r>
          </a:p>
          <a:p>
            <a:pPr lvl="1"/>
            <a:r>
              <a:rPr lang="cs-CZ" dirty="0"/>
              <a:t>Návrhovou pro úpravu</a:t>
            </a:r>
          </a:p>
          <a:p>
            <a:pPr lvl="1"/>
            <a:r>
              <a:rPr lang="cs-CZ" dirty="0"/>
              <a:t>Vytvořenou vidí uživatel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769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CBA6A1E-D486-4494-99A1-3068B1BEA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Microsoft Access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1BB7966-4063-44D2-B860-EC83E08C1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dirty="0"/>
              <a:t>Nejpoužívanější prostředí</a:t>
            </a:r>
          </a:p>
          <a:p>
            <a:pPr lvl="1"/>
            <a:r>
              <a:rPr lang="cs-CZ" dirty="0"/>
              <a:t>Tabulka</a:t>
            </a:r>
          </a:p>
          <a:p>
            <a:pPr lvl="1"/>
            <a:r>
              <a:rPr lang="cs-CZ" dirty="0"/>
              <a:t>Formulář</a:t>
            </a:r>
          </a:p>
          <a:p>
            <a:pPr lvl="1"/>
            <a:r>
              <a:rPr lang="cs-CZ" dirty="0"/>
              <a:t>Tvůrce maker</a:t>
            </a:r>
          </a:p>
          <a:p>
            <a:pPr lvl="1"/>
            <a:r>
              <a:rPr lang="cs-CZ" dirty="0"/>
              <a:t>Tvůrce modulů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40197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5DCE67-714A-4A94-9373-CB999B9F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Tabulka</a:t>
            </a:r>
            <a:br>
              <a:rPr lang="cs-CZ" b="1" dirty="0"/>
            </a:b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459CCC6-E35E-4678-80BD-34DE10AAC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dirty="0"/>
              <a:t>Je složená z řádků (záznamů) a sloupců (polí, atributů) – např.: Zaměstnanec, pacient, …</a:t>
            </a:r>
          </a:p>
          <a:p>
            <a:pPr lvl="0"/>
            <a:r>
              <a:rPr lang="cs-CZ" dirty="0"/>
              <a:t>Jeden řádek v tabulce je jeden záznam – Jméno, věk, bydliště, kontakty, …</a:t>
            </a:r>
          </a:p>
          <a:p>
            <a:pPr lvl="0"/>
            <a:r>
              <a:rPr lang="cs-CZ" dirty="0"/>
              <a:t>Tabulku najdeme na kartě Vytvořit -&gt; tabulka</a:t>
            </a:r>
          </a:p>
          <a:p>
            <a:pPr lvl="0"/>
            <a:r>
              <a:rPr lang="cs-CZ" dirty="0"/>
              <a:t>Jednotlivá pole mohou obsahovat různé datové typy</a:t>
            </a:r>
          </a:p>
          <a:p>
            <a:pPr lvl="0"/>
            <a:r>
              <a:rPr lang="cs-CZ" dirty="0"/>
              <a:t>Vstupní masky pomáhají s nastavením formátu pro pole</a:t>
            </a:r>
          </a:p>
          <a:p>
            <a:pPr lvl="0"/>
            <a:r>
              <a:rPr lang="cs-CZ" dirty="0"/>
              <a:t>Využití u textu, čísla, data, času a měny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594313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40F2DD-6253-49EC-BB32-DA283E765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Datové typy</a:t>
            </a:r>
            <a:br>
              <a:rPr lang="cs-CZ" b="1" dirty="0"/>
            </a:b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F66C71C-854D-46D8-8989-384820116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392" y="1965398"/>
            <a:ext cx="9291215" cy="3450613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cs-CZ" dirty="0"/>
              <a:t>Text – do 255 znaků</a:t>
            </a:r>
          </a:p>
          <a:p>
            <a:pPr lvl="0"/>
            <a:r>
              <a:rPr lang="cs-CZ" dirty="0" err="1"/>
              <a:t>Memo</a:t>
            </a:r>
            <a:r>
              <a:rPr lang="cs-CZ" dirty="0"/>
              <a:t> – text až do 65 536 znaků</a:t>
            </a:r>
          </a:p>
          <a:p>
            <a:pPr lvl="0"/>
            <a:r>
              <a:rPr lang="cs-CZ" dirty="0"/>
              <a:t>Číslo – 1B, 2B, 4B, 8B</a:t>
            </a:r>
          </a:p>
          <a:p>
            <a:pPr lvl="0"/>
            <a:r>
              <a:rPr lang="cs-CZ" dirty="0"/>
              <a:t>Datum a čas – 8B</a:t>
            </a:r>
          </a:p>
          <a:p>
            <a:pPr lvl="0"/>
            <a:r>
              <a:rPr lang="cs-CZ" dirty="0"/>
              <a:t>Měna – 8B</a:t>
            </a:r>
          </a:p>
          <a:p>
            <a:pPr lvl="0"/>
            <a:r>
              <a:rPr lang="cs-CZ" dirty="0"/>
              <a:t>Automatické číslo – 4B</a:t>
            </a:r>
          </a:p>
          <a:p>
            <a:pPr lvl="0"/>
            <a:r>
              <a:rPr lang="cs-CZ" dirty="0"/>
              <a:t>Ano/Ne</a:t>
            </a:r>
          </a:p>
          <a:p>
            <a:pPr lvl="0"/>
            <a:r>
              <a:rPr lang="cs-CZ" dirty="0"/>
              <a:t>Objekt OLE – lze ukládat data, která jsou uložena v jiných aplikacích</a:t>
            </a:r>
          </a:p>
          <a:p>
            <a:pPr lvl="0"/>
            <a:r>
              <a:rPr lang="cs-CZ" dirty="0"/>
              <a:t>Hypertextový odkaz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270656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E837E4-7513-46E6-8D1D-354F31DAC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Dotazy</a:t>
            </a:r>
            <a:br>
              <a:rPr lang="cs-CZ" b="1" dirty="0"/>
            </a:b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1B062CF-359E-4DFD-9898-B82221F5C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dirty="0"/>
              <a:t>Pomocí dotazů si můžeme vyfiltrovat určitá data či celé záznamy na základě námi zadaných podmínek</a:t>
            </a:r>
          </a:p>
          <a:p>
            <a:pPr lvl="0"/>
            <a:r>
              <a:rPr lang="cs-CZ" dirty="0"/>
              <a:t>Dotazy nám umožní:</a:t>
            </a:r>
          </a:p>
          <a:p>
            <a:pPr lvl="1"/>
            <a:r>
              <a:rPr lang="cs-CZ" dirty="0"/>
              <a:t>Filtrovat data</a:t>
            </a:r>
          </a:p>
          <a:p>
            <a:pPr lvl="1"/>
            <a:r>
              <a:rPr lang="cs-CZ" dirty="0"/>
              <a:t>Provádět výpočty dat (sčítání ve sloupci, počítání záznamů)</a:t>
            </a:r>
          </a:p>
          <a:p>
            <a:pPr lvl="1"/>
            <a:r>
              <a:rPr lang="cs-CZ" dirty="0"/>
              <a:t>Vytvářet souhrny dat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298614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540</Words>
  <Application>Microsoft Office PowerPoint</Application>
  <PresentationFormat>Širokoúhlá obrazovka</PresentationFormat>
  <Paragraphs>81</Paragraphs>
  <Slides>12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5" baseType="lpstr">
      <vt:lpstr>Arial</vt:lpstr>
      <vt:lpstr>Rockwell</vt:lpstr>
      <vt:lpstr>Galerie</vt:lpstr>
      <vt:lpstr>Databázový procesor - dotazy, formuláře, sestavy </vt:lpstr>
      <vt:lpstr>Databázový procesor</vt:lpstr>
      <vt:lpstr>Příklady databází </vt:lpstr>
      <vt:lpstr>Databázové procesory </vt:lpstr>
      <vt:lpstr>Microsoft Access </vt:lpstr>
      <vt:lpstr>Microsoft Access</vt:lpstr>
      <vt:lpstr>Tabulka </vt:lpstr>
      <vt:lpstr>Datové typy </vt:lpstr>
      <vt:lpstr>Dotazy </vt:lpstr>
      <vt:lpstr>Typy dotazů </vt:lpstr>
      <vt:lpstr>Sestavy, formuláře, makra</vt:lpstr>
      <vt:lpstr>Děkujeme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Databázový procesor - dotazy, formuláře, sestavy </dc:title>
  <dc:creator>Martin Baláž</dc:creator>
  <cp:lastModifiedBy>Martin Baláž</cp:lastModifiedBy>
  <cp:revision>1</cp:revision>
  <dcterms:created xsi:type="dcterms:W3CDTF">2020-03-23T08:48:25Z</dcterms:created>
  <dcterms:modified xsi:type="dcterms:W3CDTF">2020-03-23T08:48:46Z</dcterms:modified>
</cp:coreProperties>
</file>