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2" r:id="rId6"/>
    <p:sldId id="263" r:id="rId7"/>
    <p:sldId id="264" r:id="rId8"/>
    <p:sldId id="265" r:id="rId9"/>
    <p:sldId id="266" r:id="rId10"/>
    <p:sldId id="275" r:id="rId11"/>
    <p:sldId id="267" r:id="rId12"/>
    <p:sldId id="27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CFB61-E700-4882-9E58-46BA7E8A573A}" v="59" dt="2020-03-05T18:09:47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3E978-523C-4533-8BC1-3E15517B0CAD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C72AE4-F412-4D0F-98D9-8DF7EF13BAD4}" type="datetime1">
              <a:rPr lang="cs-CZ" smtClean="0"/>
              <a:t>2.4.2020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6962437A-69DF-4FC4-82E7-095787E88CA2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2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9839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996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439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8802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530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6460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C5B914-8B12-4555-B381-C9C72B2408B7}" type="datetime1">
              <a:rPr lang="cs-CZ" smtClean="0"/>
              <a:t>2.4.2020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8ACA46-9028-4D5D-8730-99171FAE3F06}" type="datetime1">
              <a:rPr lang="cs-CZ" smtClean="0"/>
              <a:t>2.4.2020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43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7698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01029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71B7C9-1526-4531-B1BE-04E9A37FA2CE}" type="datetime1">
              <a:rPr lang="cs-CZ" smtClean="0"/>
              <a:t>2.4.2020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E9C2DB-08C5-4A26-B491-AB99DD10A99E}" type="datetime1">
              <a:rPr lang="cs-CZ" smtClean="0"/>
              <a:t>2.4.2020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7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0991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AB81B4-CE35-4C47-882C-8A3F92B5FFD6}" type="datetime1">
              <a:rPr lang="cs-CZ" smtClean="0"/>
              <a:t>2.4.2020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F24F85-89C9-4554-BB3D-C9F75BD57326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10639C23-9424-4615-9F2F-4DF01B7F951B}" type="datetime1">
              <a:rPr lang="cs-CZ" smtClean="0"/>
              <a:t>2.4.2020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cs-cz/article/%C3%BAvod-k-formul%C3%A1%C5%99%C5%AFm-e8d47343-c937-44e8-a80f-b6a83a1fa3ae" TargetMode="External"/><Relationship Id="rId2" Type="http://schemas.openxmlformats.org/officeDocument/2006/relationships/hyperlink" Target="https://support.office.com/cs-cz/article/z%C3%A1kladn%C3%AD-informace-o-datab%C3%A1z%C3%ADch-a849ac16-07c7-4a31-9948-3c8c94a7c204#__toc2573785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office.com/cs-cz/article/%C3%BAvod-k-dotaz%C5%AFm-a9739a09-d3ff-4f36-8ac3-5760249fb65c" TargetMode="External"/><Relationship Id="rId5" Type="http://schemas.openxmlformats.org/officeDocument/2006/relationships/hyperlink" Target="https://support.office.com/cs-cz/article/%C3%BAvod-k-sestav%C3%A1m-v-accessu-e0869f59-7536-4d19-8e05-7158dcd3681c" TargetMode="External"/><Relationship Id="rId4" Type="http://schemas.openxmlformats.org/officeDocument/2006/relationships/hyperlink" Target="https://support.office.com/cs-cz/article/%C3%BAvod-do-tabulek-78ff21ea-2f76-4fb0-8af6-c318d1ee0ea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cs-CZ" sz="3600" dirty="0">
                <a:solidFill>
                  <a:schemeClr val="tx1"/>
                </a:solidFill>
              </a:rPr>
              <a:t>Databázový procesor - Access</a:t>
            </a:r>
            <a:endParaRPr lang="cs" sz="3600" dirty="0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cs-CZ" dirty="0" err="1" smtClean="0">
                <a:solidFill>
                  <a:schemeClr val="tx1"/>
                </a:solidFill>
              </a:rPr>
              <a:t>Škarvada</a:t>
            </a:r>
            <a:r>
              <a:rPr lang="cs-CZ" dirty="0" smtClean="0">
                <a:solidFill>
                  <a:schemeClr val="tx1"/>
                </a:solidFill>
              </a:rPr>
              <a:t>, Caha</a:t>
            </a:r>
            <a:endParaRPr lang="cs-CZ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c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9B136F-AF49-45EC-B857-492E0104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DCD298-9426-4715-8421-F4C529B1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Filtrování dat, provádění výpočtů, a vytvářet jejich souhrny</a:t>
            </a:r>
          </a:p>
          <a:p>
            <a:r>
              <a:rPr lang="cs-CZ" sz="1800" b="1" dirty="0"/>
              <a:t>Výběrové dotazy </a:t>
            </a:r>
            <a:r>
              <a:rPr lang="cs-CZ" sz="1800" dirty="0"/>
              <a:t>– nejběžnější, filtrování (prohlížení) dat</a:t>
            </a:r>
          </a:p>
          <a:p>
            <a:r>
              <a:rPr lang="cs-CZ" sz="1800" b="1" dirty="0"/>
              <a:t>Parametrické dotazy </a:t>
            </a:r>
            <a:r>
              <a:rPr lang="cs-CZ" sz="1800" dirty="0"/>
              <a:t>– výzva zadání hodnot polí</a:t>
            </a:r>
          </a:p>
          <a:p>
            <a:r>
              <a:rPr lang="cs-CZ" sz="1800" b="1" dirty="0"/>
              <a:t>Křížové dotazy </a:t>
            </a:r>
            <a:r>
              <a:rPr lang="cs-CZ" sz="1800" dirty="0"/>
              <a:t>– na základě dvou typů informací, lze spočítat součty, průměry</a:t>
            </a:r>
          </a:p>
          <a:p>
            <a:r>
              <a:rPr lang="cs-CZ" sz="1800" b="1" dirty="0"/>
              <a:t>Souhrnné dotazy</a:t>
            </a:r>
            <a:r>
              <a:rPr lang="cs-CZ" sz="1800" dirty="0"/>
              <a:t> – umožňuje seskupit a shrnout data</a:t>
            </a:r>
          </a:p>
          <a:p>
            <a:r>
              <a:rPr lang="cs-CZ" sz="1800" b="1" dirty="0"/>
              <a:t>Akční dotazy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46240D-182C-4D2E-8F99-2E89F161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9557B4-A130-44C9-BCBE-1001A473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6EA1A3-6E7F-4775-82AA-29117262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1600" b="1" dirty="0"/>
              <a:t>Akční dotazy</a:t>
            </a:r>
          </a:p>
          <a:p>
            <a:r>
              <a:rPr lang="cs-CZ" sz="1600" dirty="0"/>
              <a:t>Vytvářecí dotazy </a:t>
            </a:r>
          </a:p>
          <a:p>
            <a:r>
              <a:rPr lang="cs-CZ" sz="1600" dirty="0"/>
              <a:t>Přidávací dotazy</a:t>
            </a:r>
          </a:p>
          <a:p>
            <a:r>
              <a:rPr lang="cs-CZ" sz="1600" dirty="0"/>
              <a:t>Aktualizační dotazy</a:t>
            </a:r>
          </a:p>
          <a:p>
            <a:r>
              <a:rPr lang="cs-CZ" sz="1600" dirty="0"/>
              <a:t>Odstraňovací dotazy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D448BD-0320-42ED-A4F8-DA986BAD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544AE-F185-45DF-B555-E7B93DFD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Makra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605970-1D97-4E64-A7CE-CA80A6C0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pro vytvoření akce bez potřeby znát VBA</a:t>
            </a:r>
          </a:p>
          <a:p>
            <a:r>
              <a:rPr lang="cs-CZ" dirty="0"/>
              <a:t>Vytvářejí výběrem ze seznamu akcí maker</a:t>
            </a:r>
          </a:p>
          <a:p>
            <a:r>
              <a:rPr lang="cs-CZ" dirty="0"/>
              <a:t>Nejčastější úkoly pro makra jsou </a:t>
            </a:r>
            <a:r>
              <a:rPr lang="cs-CZ" dirty="0" err="1"/>
              <a:t>HledatZáznam</a:t>
            </a:r>
            <a:r>
              <a:rPr lang="cs-CZ" dirty="0"/>
              <a:t>, </a:t>
            </a:r>
            <a:r>
              <a:rPr lang="cs-CZ" dirty="0" err="1"/>
              <a:t>OknoSeZprávou</a:t>
            </a:r>
            <a:r>
              <a:rPr lang="cs-CZ" dirty="0"/>
              <a:t>, </a:t>
            </a:r>
            <a:r>
              <a:rPr lang="cs-CZ" dirty="0" err="1"/>
              <a:t>ZavřítDatabázi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86229D-127F-4ECA-AB91-453D4317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44B5B87-65B8-4B94-82A5-6B6B872B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20173"/>
            <a:ext cx="3819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5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AB610-5797-494F-B859-B1DB3F3F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Moduly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CBF3D4-9E6D-4AA1-BC8F-9C2B4DB0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Přidání funkcí do databáze</a:t>
            </a:r>
          </a:p>
          <a:p>
            <a:r>
              <a:rPr lang="cs-CZ" dirty="0"/>
              <a:t>Píší se v programovacím jazyce </a:t>
            </a:r>
            <a:r>
              <a:rPr lang="cs-CZ" dirty="0" err="1"/>
              <a:t>Visual</a:t>
            </a:r>
            <a:r>
              <a:rPr lang="cs-CZ" dirty="0"/>
              <a:t> Basic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Applications</a:t>
            </a:r>
            <a:r>
              <a:rPr lang="cs-CZ" dirty="0"/>
              <a:t> (VBA)</a:t>
            </a:r>
          </a:p>
          <a:p>
            <a:r>
              <a:rPr lang="cs-CZ" dirty="0"/>
              <a:t>Připojují k formulářům nebo sestavám a obvykle obsahují procedury, které jsou specifické pro daný formulář nebo sestavu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492F6D-E335-48DF-9D3B-4B7E6782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9C40ED-ADBA-47BA-98A6-211708A8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8B8C33-88BA-4BA4-BEB6-92263EFD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Děkuji za pozornost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FB0560D-454A-4AF2-A6CA-A9FA464F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818448-D243-4C58-8F6D-B7089F06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BD89B3-42F7-4C27-A21E-20DC0652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>
                <a:hlinkClick r:id="rId2"/>
              </a:rPr>
              <a:t>https://support.office.com/cs-cz/article/z%C3%A1kladn%C3%AD-informace-o-datab%C3%A1z%C3%ADch-a849ac16-07c7-4a31-9948-3c8c94a7c204#__toc257378515</a:t>
            </a:r>
            <a:endParaRPr lang="cs-CZ" dirty="0"/>
          </a:p>
          <a:p>
            <a:r>
              <a:rPr lang="cs-CZ" dirty="0">
                <a:hlinkClick r:id="rId3"/>
              </a:rPr>
              <a:t>https://support.office.com/cs-cz/article/%C3%BAvod-k-formul%C3%A1%C5%99%C5%AFm-e8d47343-c937-44e8-a80f-b6a83a1fa3ae</a:t>
            </a:r>
            <a:endParaRPr lang="cs-CZ" dirty="0"/>
          </a:p>
          <a:p>
            <a:r>
              <a:rPr lang="cs-CZ" dirty="0">
                <a:hlinkClick r:id="rId4"/>
              </a:rPr>
              <a:t>https://support.office.com/cs-cz/article/%C3%BAvod-do-tabulek-78ff21ea-2f76-4fb0-8af6-c318d1ee0ea7</a:t>
            </a:r>
            <a:endParaRPr lang="cs-CZ" dirty="0"/>
          </a:p>
          <a:p>
            <a:r>
              <a:rPr lang="cs-CZ" dirty="0">
                <a:hlinkClick r:id="rId5"/>
              </a:rPr>
              <a:t>https://support.office.com/cs-cz/article/%C3%BAvod-k-sestav%C3%A1m-v-accessu-e0869f59-7536-4d19-8e05-7158dcd3681c</a:t>
            </a:r>
            <a:endParaRPr lang="cs-CZ" dirty="0"/>
          </a:p>
          <a:p>
            <a:r>
              <a:rPr lang="cs-CZ" dirty="0">
                <a:hlinkClick r:id="rId6"/>
              </a:rPr>
              <a:t>https://support.office.com/cs-cz/article/%C3%BAvod-k-dotaz%C5%AFm-a9739a09-d3ff-4f36-8ac3-5760249fb65c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F0986D-A0BC-421A-8208-15888635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611C9-FA47-4D78-A7C2-9B5172A061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cs-CZ" dirty="0"/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705D65-778E-4943-B147-DDB0411D6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Nástroj na správu relačních databází</a:t>
            </a:r>
          </a:p>
          <a:p>
            <a:r>
              <a:rPr lang="cs-CZ" dirty="0"/>
              <a:t>Umožňuje uživateli vytvářet databáze dle vlastních požadavků</a:t>
            </a:r>
          </a:p>
          <a:p>
            <a:r>
              <a:rPr lang="cs-CZ" dirty="0"/>
              <a:t>Od společnosti Microsoft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22EE92-1944-4C93-8D47-D4D02555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B2AC929-901E-466E-BE68-07E756E2CD9A}" type="datetime1">
              <a:rPr lang="cs-CZ" smtClean="0"/>
              <a:pPr rtl="0">
                <a:spcAft>
                  <a:spcPts val="600"/>
                </a:spcAft>
              </a:pPr>
              <a:t>2.4.2020</a:t>
            </a:fld>
            <a:endParaRPr lang="en-US"/>
          </a:p>
        </p:txBody>
      </p:sp>
      <p:pic>
        <p:nvPicPr>
          <p:cNvPr id="7" name="Obrázek 6" descr="Obsah obrázku kreslení&#10;&#10;Popis byl vytvořen automaticky">
            <a:extLst>
              <a:ext uri="{FF2B5EF4-FFF2-40B4-BE49-F238E27FC236}">
                <a16:creationId xmlns:a16="http://schemas.microsoft.com/office/drawing/2014/main" id="{9F7B97B5-9133-4D73-A361-5D2D9F61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31" y="1847461"/>
            <a:ext cx="3613770" cy="35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9D20C-9C34-4803-AB65-09C63E5E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Součásti accessové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AFDE66-92B9-4202-824C-894F1106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Tabulky</a:t>
            </a:r>
          </a:p>
          <a:p>
            <a:r>
              <a:rPr lang="cs-CZ" sz="2000" dirty="0"/>
              <a:t>Formuláře</a:t>
            </a:r>
          </a:p>
          <a:p>
            <a:r>
              <a:rPr lang="cs-CZ" sz="2000" dirty="0"/>
              <a:t>Sestavy</a:t>
            </a:r>
          </a:p>
          <a:p>
            <a:r>
              <a:rPr lang="cs-CZ" sz="2000" dirty="0"/>
              <a:t>Dotazy</a:t>
            </a:r>
          </a:p>
          <a:p>
            <a:r>
              <a:rPr lang="cs-CZ" sz="2000" dirty="0"/>
              <a:t>Makra</a:t>
            </a:r>
          </a:p>
          <a:p>
            <a:r>
              <a:rPr lang="cs-CZ" sz="2000" dirty="0"/>
              <a:t>Moduly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25FB03-59CC-4093-960B-0C5CC1DE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47B081-5018-4D18-BD48-ECB9AC59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333A36-ADF5-4572-B51C-DAB9A662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Složená z řádků, polí (sloupců)</a:t>
            </a:r>
          </a:p>
          <a:p>
            <a:r>
              <a:rPr lang="cs-CZ" sz="1800" dirty="0"/>
              <a:t>Každý řádek tvoří jeden záznam</a:t>
            </a:r>
          </a:p>
          <a:p>
            <a:r>
              <a:rPr lang="cs-CZ" sz="1800" dirty="0"/>
              <a:t>Každý sloupec tvoří jedno pole/atribut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800" dirty="0"/>
              <a:t>Záznam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800" dirty="0"/>
              <a:t>Pole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800" dirty="0"/>
              <a:t>Hodnota pole</a:t>
            </a:r>
          </a:p>
          <a:p>
            <a:r>
              <a:rPr lang="cs-CZ" sz="1800" dirty="0"/>
              <a:t>Vstupní maska – umožňuje pomocí znaků a symbolů nastavit formát zadávání dat do polí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E302DF-29B7-40FB-9B2A-234FAA26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0699EF-9EF3-4FC6-8439-75881B06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39" y="3253523"/>
            <a:ext cx="3657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436321-3129-4367-BA3E-24FE9E9A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D7E325-2C66-4063-BE98-037426AF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1800" dirty="0"/>
              <a:t>Text </a:t>
            </a:r>
          </a:p>
          <a:p>
            <a:r>
              <a:rPr lang="cs-CZ" sz="1800" dirty="0" err="1"/>
              <a:t>Memo</a:t>
            </a:r>
            <a:r>
              <a:rPr lang="cs-CZ" sz="1800" dirty="0"/>
              <a:t> –  text až do 65 536 znaků</a:t>
            </a:r>
          </a:p>
          <a:p>
            <a:r>
              <a:rPr lang="cs-CZ" sz="1800" dirty="0"/>
              <a:t>Číslo </a:t>
            </a:r>
          </a:p>
          <a:p>
            <a:r>
              <a:rPr lang="cs-CZ" sz="1800" dirty="0"/>
              <a:t>Datum a čas </a:t>
            </a:r>
          </a:p>
          <a:p>
            <a:r>
              <a:rPr lang="cs-CZ" sz="1800" dirty="0"/>
              <a:t>Měna</a:t>
            </a:r>
          </a:p>
          <a:p>
            <a:r>
              <a:rPr lang="cs-CZ" sz="1800" dirty="0"/>
              <a:t>Automatické číslo</a:t>
            </a:r>
          </a:p>
          <a:p>
            <a:r>
              <a:rPr lang="cs-CZ" sz="1800" dirty="0"/>
              <a:t>Ano/Ne</a:t>
            </a:r>
          </a:p>
          <a:p>
            <a:r>
              <a:rPr lang="cs-CZ" sz="1800" dirty="0"/>
              <a:t>Objekt OLE – lze ukládat data, která jsou uložena v jiných aplikacích</a:t>
            </a:r>
          </a:p>
          <a:p>
            <a:r>
              <a:rPr lang="cs-CZ" sz="1800" dirty="0"/>
              <a:t>Hypertextový odkaz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A6F3751-D84F-49AB-BF35-CA021615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0E6966-B55E-40AB-91D6-13D3EA57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FBC7AE-23D0-4B16-9E5E-1C31B6FF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Umožňují vytvořit uživatelské rozhraní pro snadnější zadávání dat</a:t>
            </a:r>
          </a:p>
          <a:p>
            <a:r>
              <a:rPr lang="cs-CZ" sz="1800" dirty="0"/>
              <a:t>Přímo připojený ke zdroji dat (tabulka nebo dotaz)</a:t>
            </a:r>
          </a:p>
          <a:p>
            <a:r>
              <a:rPr lang="cs-CZ" sz="1800" dirty="0"/>
              <a:t>Dále se dá použít k úpravě nebo zobrazení dat</a:t>
            </a:r>
          </a:p>
          <a:p>
            <a:r>
              <a:rPr lang="cs-CZ" sz="1800" dirty="0"/>
              <a:t>Popisky, textová pole, tlačítka, …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6D2E6D-1C87-4493-961D-48C6942F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4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17F253-4065-4410-B636-829B7DAB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BE077-9F05-484F-8622-4E9E9067A7C5}" type="datetime1">
              <a:rPr lang="cs-CZ" smtClean="0"/>
              <a:t>2.4.2020</a:t>
            </a:fld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8ACA99E-5667-489C-A8B7-4DFC4F4E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3" y="651860"/>
            <a:ext cx="9570097" cy="53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0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3A4618-DC80-43ED-B07D-594D073D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Sestavy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41F1FC-81EE-4E62-9D48-A1593359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Slouží k zobrazování, formátování a vytváření souhrnů informací</a:t>
            </a:r>
          </a:p>
          <a:p>
            <a:r>
              <a:rPr lang="cs-CZ" sz="1800" dirty="0"/>
              <a:t>Prezentovala informaci přehledným způsobem</a:t>
            </a:r>
          </a:p>
          <a:p>
            <a:r>
              <a:rPr lang="cs-CZ" sz="1800" dirty="0"/>
              <a:t>K tisku, k exportování do jiné aplikace, k poslání jako přílohu e-mailem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A4F6C-804A-40C0-A118-784FAA45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2.4.2020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86D3193-3882-4A04-B465-9EF9673F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BE077-9F05-484F-8622-4E9E9067A7C5}" type="datetime1">
              <a:rPr lang="cs-CZ" smtClean="0"/>
              <a:t>2.4.2020</a:t>
            </a:fld>
            <a:endParaRPr lang="en-US"/>
          </a:p>
        </p:txBody>
      </p: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0DC99C45-8D9C-4AF4-9608-99F579CEB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85837"/>
            <a:ext cx="76200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5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asedací místnost Ion">
  <a:themeElements>
    <a:clrScheme name="Zasedací místnost 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Zasedací místnost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Zasedací místnost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F5249926C162409D24C2CB3D84B006" ma:contentTypeVersion="2" ma:contentTypeDescription="Vytvoří nový dokument" ma:contentTypeScope="" ma:versionID="9887230aae4d6ba592f0ac7775e27056">
  <xsd:schema xmlns:xsd="http://www.w3.org/2001/XMLSchema" xmlns:xs="http://www.w3.org/2001/XMLSchema" xmlns:p="http://schemas.microsoft.com/office/2006/metadata/properties" xmlns:ns3="7d41f993-c12d-464c-90b3-9a6eea38e2bc" targetNamespace="http://schemas.microsoft.com/office/2006/metadata/properties" ma:root="true" ma:fieldsID="907c49ed26ebdfbbb9708f1be007ecaa" ns3:_="">
    <xsd:import namespace="7d41f993-c12d-464c-90b3-9a6eea38e2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1f993-c12d-464c-90b3-9a6eea38e2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C07A92-DF52-405B-9A05-5679C66BA85D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d41f993-c12d-464c-90b3-9a6eea38e2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4C2D26D-1050-497D-A589-E4DC15870C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41f993-c12d-464c-90b3-9a6eea38e2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AA78AF-9DB3-4EC8-B80C-508ED3A7C5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326</Words>
  <Application>Microsoft Office PowerPoint</Application>
  <PresentationFormat>Širokoúhlá obrazovka</PresentationFormat>
  <Paragraphs>83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Zasedací místnost Ion</vt:lpstr>
      <vt:lpstr>Databázový procesor - Access</vt:lpstr>
      <vt:lpstr>Co to je?</vt:lpstr>
      <vt:lpstr>Součásti accessové databáze</vt:lpstr>
      <vt:lpstr>Tabulka</vt:lpstr>
      <vt:lpstr>Datové typy tabulky</vt:lpstr>
      <vt:lpstr>Formuláře</vt:lpstr>
      <vt:lpstr>Prezentace aplikace PowerPoint</vt:lpstr>
      <vt:lpstr>Sestavy</vt:lpstr>
      <vt:lpstr>Prezentace aplikace PowerPoint</vt:lpstr>
      <vt:lpstr>Dotazy</vt:lpstr>
      <vt:lpstr>Dotazy</vt:lpstr>
      <vt:lpstr>Makra</vt:lpstr>
      <vt:lpstr>Moduly</vt:lpstr>
      <vt:lpstr>Konec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2020-03-05T18:02:58Z</dcterms:created>
  <dcterms:modified xsi:type="dcterms:W3CDTF">2020-04-02T22:03:02Z</dcterms:modified>
</cp:coreProperties>
</file>