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1" r:id="rId3"/>
    <p:sldId id="265" r:id="rId4"/>
    <p:sldId id="257" r:id="rId5"/>
    <p:sldId id="258" r:id="rId6"/>
    <p:sldId id="259" r:id="rId7"/>
    <p:sldId id="260" r:id="rId8"/>
    <p:sldId id="261" r:id="rId9"/>
    <p:sldId id="269" r:id="rId10"/>
    <p:sldId id="266" r:id="rId11"/>
    <p:sldId id="267" r:id="rId12"/>
    <p:sldId id="263" r:id="rId13"/>
    <p:sldId id="268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97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513572-2DF2-43A4-B04D-24BD9241649D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D470C60-77D8-45DC-A9C7-DDB74A4E19F1}">
      <dgm:prSet/>
      <dgm:spPr/>
      <dgm:t>
        <a:bodyPr/>
        <a:lstStyle/>
        <a:p>
          <a:r>
            <a:rPr lang="cs-CZ" dirty="0"/>
            <a:t>Práci s buňkami organizovanými do řádků a sloupců</a:t>
          </a:r>
          <a:endParaRPr lang="en-US" dirty="0"/>
        </a:p>
      </dgm:t>
    </dgm:pt>
    <dgm:pt modelId="{5B26D8BD-6DF9-4F83-8B0F-5633041346A8}" type="parTrans" cxnId="{FE466B5F-C294-46CD-AFC4-65B4F3EE3DFC}">
      <dgm:prSet/>
      <dgm:spPr/>
      <dgm:t>
        <a:bodyPr/>
        <a:lstStyle/>
        <a:p>
          <a:endParaRPr lang="en-US"/>
        </a:p>
      </dgm:t>
    </dgm:pt>
    <dgm:pt modelId="{CB809336-B659-475C-A8B0-7F5953991A10}" type="sibTrans" cxnId="{FE466B5F-C294-46CD-AFC4-65B4F3EE3DFC}">
      <dgm:prSet/>
      <dgm:spPr/>
      <dgm:t>
        <a:bodyPr/>
        <a:lstStyle/>
        <a:p>
          <a:endParaRPr lang="en-US"/>
        </a:p>
      </dgm:t>
    </dgm:pt>
    <dgm:pt modelId="{9EC89963-3EF7-49C6-A2DC-3003A7A8DCAA}">
      <dgm:prSet/>
      <dgm:spPr/>
      <dgm:t>
        <a:bodyPr/>
        <a:lstStyle/>
        <a:p>
          <a:r>
            <a:rPr lang="cs-CZ" dirty="0"/>
            <a:t>Použití vzorců a funkcí pro výpočty</a:t>
          </a:r>
          <a:endParaRPr lang="en-US" dirty="0"/>
        </a:p>
      </dgm:t>
    </dgm:pt>
    <dgm:pt modelId="{590C8069-C273-49C6-B2D7-FC2B956E8498}" type="parTrans" cxnId="{DDE5C7D4-BC15-4BDD-A3C6-50CCB48DE82C}">
      <dgm:prSet/>
      <dgm:spPr/>
      <dgm:t>
        <a:bodyPr/>
        <a:lstStyle/>
        <a:p>
          <a:endParaRPr lang="en-US"/>
        </a:p>
      </dgm:t>
    </dgm:pt>
    <dgm:pt modelId="{241F97DB-F19A-411E-B53D-6C5464CEFB30}" type="sibTrans" cxnId="{DDE5C7D4-BC15-4BDD-A3C6-50CCB48DE82C}">
      <dgm:prSet/>
      <dgm:spPr/>
      <dgm:t>
        <a:bodyPr/>
        <a:lstStyle/>
        <a:p>
          <a:endParaRPr lang="en-US"/>
        </a:p>
      </dgm:t>
    </dgm:pt>
    <dgm:pt modelId="{A88E329D-38F7-47DB-9BB6-CBDC677807F8}">
      <dgm:prSet/>
      <dgm:spPr/>
      <dgm:t>
        <a:bodyPr/>
        <a:lstStyle/>
        <a:p>
          <a:r>
            <a:rPr lang="cs-CZ" dirty="0"/>
            <a:t>Vytváření grafů pro vizualizaci dat</a:t>
          </a:r>
          <a:endParaRPr lang="en-US" dirty="0"/>
        </a:p>
      </dgm:t>
    </dgm:pt>
    <dgm:pt modelId="{F43BB92A-2927-4CC2-84FD-3D4E88CA932C}" type="parTrans" cxnId="{28D93459-809B-4065-8FB2-277691916EC0}">
      <dgm:prSet/>
      <dgm:spPr/>
      <dgm:t>
        <a:bodyPr/>
        <a:lstStyle/>
        <a:p>
          <a:endParaRPr lang="en-US"/>
        </a:p>
      </dgm:t>
    </dgm:pt>
    <dgm:pt modelId="{8805982E-65CB-4FA2-AD72-71024AC3BA68}" type="sibTrans" cxnId="{28D93459-809B-4065-8FB2-277691916EC0}">
      <dgm:prSet/>
      <dgm:spPr/>
      <dgm:t>
        <a:bodyPr/>
        <a:lstStyle/>
        <a:p>
          <a:endParaRPr lang="en-US"/>
        </a:p>
      </dgm:t>
    </dgm:pt>
    <dgm:pt modelId="{ADF1B782-BB7E-4F33-A48E-5DE222B3A345}">
      <dgm:prSet/>
      <dgm:spPr/>
      <dgm:t>
        <a:bodyPr/>
        <a:lstStyle/>
        <a:p>
          <a:r>
            <a:rPr lang="cs-CZ" dirty="0"/>
            <a:t>Automatizaci úkolů pomocí maker</a:t>
          </a:r>
          <a:endParaRPr lang="en-US" dirty="0"/>
        </a:p>
      </dgm:t>
    </dgm:pt>
    <dgm:pt modelId="{04ED3C91-F279-4783-8595-BC3BCD025736}" type="parTrans" cxnId="{C373BDDB-44D3-4E41-B34F-7CB5F929D864}">
      <dgm:prSet/>
      <dgm:spPr/>
      <dgm:t>
        <a:bodyPr/>
        <a:lstStyle/>
        <a:p>
          <a:endParaRPr lang="en-US"/>
        </a:p>
      </dgm:t>
    </dgm:pt>
    <dgm:pt modelId="{CA7902B7-AB77-48E9-BBB9-62BCA225B4F4}" type="sibTrans" cxnId="{C373BDDB-44D3-4E41-B34F-7CB5F929D864}">
      <dgm:prSet/>
      <dgm:spPr/>
      <dgm:t>
        <a:bodyPr/>
        <a:lstStyle/>
        <a:p>
          <a:endParaRPr lang="en-US"/>
        </a:p>
      </dgm:t>
    </dgm:pt>
    <dgm:pt modelId="{66FC2F08-D772-4CB9-B793-636CF91578A2}">
      <dgm:prSet/>
      <dgm:spPr/>
      <dgm:t>
        <a:bodyPr/>
        <a:lstStyle/>
        <a:p>
          <a:r>
            <a:rPr lang="cs-CZ" dirty="0"/>
            <a:t>Sdílení a spolupráci online</a:t>
          </a:r>
          <a:endParaRPr lang="en-US" dirty="0"/>
        </a:p>
      </dgm:t>
    </dgm:pt>
    <dgm:pt modelId="{56E7B4DE-AC03-4E53-856F-7B525DE9109F}" type="parTrans" cxnId="{F18BFAD5-40E8-4BCA-9A9E-E14FFF754C45}">
      <dgm:prSet/>
      <dgm:spPr/>
      <dgm:t>
        <a:bodyPr/>
        <a:lstStyle/>
        <a:p>
          <a:endParaRPr lang="en-US"/>
        </a:p>
      </dgm:t>
    </dgm:pt>
    <dgm:pt modelId="{F2C49A8E-CE69-4FD1-877A-5F21B03E6C74}" type="sibTrans" cxnId="{F18BFAD5-40E8-4BCA-9A9E-E14FFF754C45}">
      <dgm:prSet/>
      <dgm:spPr/>
      <dgm:t>
        <a:bodyPr/>
        <a:lstStyle/>
        <a:p>
          <a:endParaRPr lang="en-US"/>
        </a:p>
      </dgm:t>
    </dgm:pt>
    <dgm:pt modelId="{70881883-4FF4-42F2-89FF-12F89F6B341A}" type="pres">
      <dgm:prSet presAssocID="{E2513572-2DF2-43A4-B04D-24BD9241649D}" presName="Name0" presStyleCnt="0">
        <dgm:presLayoutVars>
          <dgm:dir/>
          <dgm:animLvl val="lvl"/>
          <dgm:resizeHandles val="exact"/>
        </dgm:presLayoutVars>
      </dgm:prSet>
      <dgm:spPr/>
    </dgm:pt>
    <dgm:pt modelId="{B359A828-7327-4403-8F6B-1CA916DB40E1}" type="pres">
      <dgm:prSet presAssocID="{6D470C60-77D8-45DC-A9C7-DDB74A4E19F1}" presName="linNode" presStyleCnt="0"/>
      <dgm:spPr/>
    </dgm:pt>
    <dgm:pt modelId="{8A544316-DE6E-4C6D-AC94-1791BAFDAD8D}" type="pres">
      <dgm:prSet presAssocID="{6D470C60-77D8-45DC-A9C7-DDB74A4E19F1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D567E155-6B08-4418-8767-59E37D6590FC}" type="pres">
      <dgm:prSet presAssocID="{CB809336-B659-475C-A8B0-7F5953991A10}" presName="sp" presStyleCnt="0"/>
      <dgm:spPr/>
    </dgm:pt>
    <dgm:pt modelId="{6F40BD55-3B1F-4E08-A30E-50AA7325E0AB}" type="pres">
      <dgm:prSet presAssocID="{9EC89963-3EF7-49C6-A2DC-3003A7A8DCAA}" presName="linNode" presStyleCnt="0"/>
      <dgm:spPr/>
    </dgm:pt>
    <dgm:pt modelId="{84479818-613B-4F76-9255-C23C9639E945}" type="pres">
      <dgm:prSet presAssocID="{9EC89963-3EF7-49C6-A2DC-3003A7A8DCAA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090FB8B8-52B1-412B-B600-3527E94D3B77}" type="pres">
      <dgm:prSet presAssocID="{241F97DB-F19A-411E-B53D-6C5464CEFB30}" presName="sp" presStyleCnt="0"/>
      <dgm:spPr/>
    </dgm:pt>
    <dgm:pt modelId="{4CED8D3D-5144-448C-9194-D2FA290D81D5}" type="pres">
      <dgm:prSet presAssocID="{A88E329D-38F7-47DB-9BB6-CBDC677807F8}" presName="linNode" presStyleCnt="0"/>
      <dgm:spPr/>
    </dgm:pt>
    <dgm:pt modelId="{3D0F61DF-B63B-4210-A86C-C24C672AE66A}" type="pres">
      <dgm:prSet presAssocID="{A88E329D-38F7-47DB-9BB6-CBDC677807F8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C38CEF1C-3DB4-48CF-BFA2-0B0D6389F6E9}" type="pres">
      <dgm:prSet presAssocID="{8805982E-65CB-4FA2-AD72-71024AC3BA68}" presName="sp" presStyleCnt="0"/>
      <dgm:spPr/>
    </dgm:pt>
    <dgm:pt modelId="{7D095DF3-37E8-4221-B90D-301810039C6F}" type="pres">
      <dgm:prSet presAssocID="{ADF1B782-BB7E-4F33-A48E-5DE222B3A345}" presName="linNode" presStyleCnt="0"/>
      <dgm:spPr/>
    </dgm:pt>
    <dgm:pt modelId="{EFE662A7-E4CC-460C-861A-CA2248F16C69}" type="pres">
      <dgm:prSet presAssocID="{ADF1B782-BB7E-4F33-A48E-5DE222B3A345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292BA679-7CBD-4A8C-A46A-B46E8F13532C}" type="pres">
      <dgm:prSet presAssocID="{CA7902B7-AB77-48E9-BBB9-62BCA225B4F4}" presName="sp" presStyleCnt="0"/>
      <dgm:spPr/>
    </dgm:pt>
    <dgm:pt modelId="{C4D47141-3DF3-4821-BCF0-30E80E67DD72}" type="pres">
      <dgm:prSet presAssocID="{66FC2F08-D772-4CB9-B793-636CF91578A2}" presName="linNode" presStyleCnt="0"/>
      <dgm:spPr/>
    </dgm:pt>
    <dgm:pt modelId="{6E3BC372-CF67-4A47-BD8B-EB2DE0E60BF6}" type="pres">
      <dgm:prSet presAssocID="{66FC2F08-D772-4CB9-B793-636CF91578A2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691C2300-3D40-4668-BB4A-FF4E326D0E35}" type="presOf" srcId="{E2513572-2DF2-43A4-B04D-24BD9241649D}" destId="{70881883-4FF4-42F2-89FF-12F89F6B341A}" srcOrd="0" destOrd="0" presId="urn:microsoft.com/office/officeart/2005/8/layout/vList5"/>
    <dgm:cxn modelId="{FE466B5F-C294-46CD-AFC4-65B4F3EE3DFC}" srcId="{E2513572-2DF2-43A4-B04D-24BD9241649D}" destId="{6D470C60-77D8-45DC-A9C7-DDB74A4E19F1}" srcOrd="0" destOrd="0" parTransId="{5B26D8BD-6DF9-4F83-8B0F-5633041346A8}" sibTransId="{CB809336-B659-475C-A8B0-7F5953991A10}"/>
    <dgm:cxn modelId="{28D93459-809B-4065-8FB2-277691916EC0}" srcId="{E2513572-2DF2-43A4-B04D-24BD9241649D}" destId="{A88E329D-38F7-47DB-9BB6-CBDC677807F8}" srcOrd="2" destOrd="0" parTransId="{F43BB92A-2927-4CC2-84FD-3D4E88CA932C}" sibTransId="{8805982E-65CB-4FA2-AD72-71024AC3BA68}"/>
    <dgm:cxn modelId="{B8F55889-2994-4958-B02B-A8B08CCB1515}" type="presOf" srcId="{6D470C60-77D8-45DC-A9C7-DDB74A4E19F1}" destId="{8A544316-DE6E-4C6D-AC94-1791BAFDAD8D}" srcOrd="0" destOrd="0" presId="urn:microsoft.com/office/officeart/2005/8/layout/vList5"/>
    <dgm:cxn modelId="{79591891-79F4-472F-8E1C-A9C790616BCA}" type="presOf" srcId="{66FC2F08-D772-4CB9-B793-636CF91578A2}" destId="{6E3BC372-CF67-4A47-BD8B-EB2DE0E60BF6}" srcOrd="0" destOrd="0" presId="urn:microsoft.com/office/officeart/2005/8/layout/vList5"/>
    <dgm:cxn modelId="{32747FC0-D146-4AB2-8FC1-86B72CD5FECF}" type="presOf" srcId="{9EC89963-3EF7-49C6-A2DC-3003A7A8DCAA}" destId="{84479818-613B-4F76-9255-C23C9639E945}" srcOrd="0" destOrd="0" presId="urn:microsoft.com/office/officeart/2005/8/layout/vList5"/>
    <dgm:cxn modelId="{DDE5C7D4-BC15-4BDD-A3C6-50CCB48DE82C}" srcId="{E2513572-2DF2-43A4-B04D-24BD9241649D}" destId="{9EC89963-3EF7-49C6-A2DC-3003A7A8DCAA}" srcOrd="1" destOrd="0" parTransId="{590C8069-C273-49C6-B2D7-FC2B956E8498}" sibTransId="{241F97DB-F19A-411E-B53D-6C5464CEFB30}"/>
    <dgm:cxn modelId="{F18BFAD5-40E8-4BCA-9A9E-E14FFF754C45}" srcId="{E2513572-2DF2-43A4-B04D-24BD9241649D}" destId="{66FC2F08-D772-4CB9-B793-636CF91578A2}" srcOrd="4" destOrd="0" parTransId="{56E7B4DE-AC03-4E53-856F-7B525DE9109F}" sibTransId="{F2C49A8E-CE69-4FD1-877A-5F21B03E6C74}"/>
    <dgm:cxn modelId="{4F28E5D9-59FA-4979-8757-84F37E80CB33}" type="presOf" srcId="{A88E329D-38F7-47DB-9BB6-CBDC677807F8}" destId="{3D0F61DF-B63B-4210-A86C-C24C672AE66A}" srcOrd="0" destOrd="0" presId="urn:microsoft.com/office/officeart/2005/8/layout/vList5"/>
    <dgm:cxn modelId="{C373BDDB-44D3-4E41-B34F-7CB5F929D864}" srcId="{E2513572-2DF2-43A4-B04D-24BD9241649D}" destId="{ADF1B782-BB7E-4F33-A48E-5DE222B3A345}" srcOrd="3" destOrd="0" parTransId="{04ED3C91-F279-4783-8595-BC3BCD025736}" sibTransId="{CA7902B7-AB77-48E9-BBB9-62BCA225B4F4}"/>
    <dgm:cxn modelId="{280A97EE-CDCC-48CD-9180-AA8393D3B994}" type="presOf" srcId="{ADF1B782-BB7E-4F33-A48E-5DE222B3A345}" destId="{EFE662A7-E4CC-460C-861A-CA2248F16C69}" srcOrd="0" destOrd="0" presId="urn:microsoft.com/office/officeart/2005/8/layout/vList5"/>
    <dgm:cxn modelId="{2B1A6A16-D55F-455E-BB71-C473228C884A}" type="presParOf" srcId="{70881883-4FF4-42F2-89FF-12F89F6B341A}" destId="{B359A828-7327-4403-8F6B-1CA916DB40E1}" srcOrd="0" destOrd="0" presId="urn:microsoft.com/office/officeart/2005/8/layout/vList5"/>
    <dgm:cxn modelId="{78751DD0-51ED-42AA-BA87-7AC45B633CB1}" type="presParOf" srcId="{B359A828-7327-4403-8F6B-1CA916DB40E1}" destId="{8A544316-DE6E-4C6D-AC94-1791BAFDAD8D}" srcOrd="0" destOrd="0" presId="urn:microsoft.com/office/officeart/2005/8/layout/vList5"/>
    <dgm:cxn modelId="{878F27C7-2D04-4AED-A996-E68CC2781664}" type="presParOf" srcId="{70881883-4FF4-42F2-89FF-12F89F6B341A}" destId="{D567E155-6B08-4418-8767-59E37D6590FC}" srcOrd="1" destOrd="0" presId="urn:microsoft.com/office/officeart/2005/8/layout/vList5"/>
    <dgm:cxn modelId="{094C32D7-A7CC-4EC7-AA0C-99B08136AD9B}" type="presParOf" srcId="{70881883-4FF4-42F2-89FF-12F89F6B341A}" destId="{6F40BD55-3B1F-4E08-A30E-50AA7325E0AB}" srcOrd="2" destOrd="0" presId="urn:microsoft.com/office/officeart/2005/8/layout/vList5"/>
    <dgm:cxn modelId="{FE63293D-F7EF-405F-827D-A3930460AA90}" type="presParOf" srcId="{6F40BD55-3B1F-4E08-A30E-50AA7325E0AB}" destId="{84479818-613B-4F76-9255-C23C9639E945}" srcOrd="0" destOrd="0" presId="urn:microsoft.com/office/officeart/2005/8/layout/vList5"/>
    <dgm:cxn modelId="{2345B909-7E92-43FC-934C-A4D1C7189636}" type="presParOf" srcId="{70881883-4FF4-42F2-89FF-12F89F6B341A}" destId="{090FB8B8-52B1-412B-B600-3527E94D3B77}" srcOrd="3" destOrd="0" presId="urn:microsoft.com/office/officeart/2005/8/layout/vList5"/>
    <dgm:cxn modelId="{22BC44F6-DF9E-4C90-A996-616F6384FDE9}" type="presParOf" srcId="{70881883-4FF4-42F2-89FF-12F89F6B341A}" destId="{4CED8D3D-5144-448C-9194-D2FA290D81D5}" srcOrd="4" destOrd="0" presId="urn:microsoft.com/office/officeart/2005/8/layout/vList5"/>
    <dgm:cxn modelId="{0E9E43AE-E235-4EAF-9559-DC6A54F2538D}" type="presParOf" srcId="{4CED8D3D-5144-448C-9194-D2FA290D81D5}" destId="{3D0F61DF-B63B-4210-A86C-C24C672AE66A}" srcOrd="0" destOrd="0" presId="urn:microsoft.com/office/officeart/2005/8/layout/vList5"/>
    <dgm:cxn modelId="{A6164C57-71D5-486D-873C-B4146C02A5D8}" type="presParOf" srcId="{70881883-4FF4-42F2-89FF-12F89F6B341A}" destId="{C38CEF1C-3DB4-48CF-BFA2-0B0D6389F6E9}" srcOrd="5" destOrd="0" presId="urn:microsoft.com/office/officeart/2005/8/layout/vList5"/>
    <dgm:cxn modelId="{4D64BB13-8DAE-4560-BB94-F76F7E7EB3C4}" type="presParOf" srcId="{70881883-4FF4-42F2-89FF-12F89F6B341A}" destId="{7D095DF3-37E8-4221-B90D-301810039C6F}" srcOrd="6" destOrd="0" presId="urn:microsoft.com/office/officeart/2005/8/layout/vList5"/>
    <dgm:cxn modelId="{27674305-185D-40EE-A1D3-21FB72B0EB46}" type="presParOf" srcId="{7D095DF3-37E8-4221-B90D-301810039C6F}" destId="{EFE662A7-E4CC-460C-861A-CA2248F16C69}" srcOrd="0" destOrd="0" presId="urn:microsoft.com/office/officeart/2005/8/layout/vList5"/>
    <dgm:cxn modelId="{AF9EADFB-00A7-43F7-8C45-89E63F418645}" type="presParOf" srcId="{70881883-4FF4-42F2-89FF-12F89F6B341A}" destId="{292BA679-7CBD-4A8C-A46A-B46E8F13532C}" srcOrd="7" destOrd="0" presId="urn:microsoft.com/office/officeart/2005/8/layout/vList5"/>
    <dgm:cxn modelId="{FED49771-4B1A-45E2-AE00-C1BAAE538FD5}" type="presParOf" srcId="{70881883-4FF4-42F2-89FF-12F89F6B341A}" destId="{C4D47141-3DF3-4821-BCF0-30E80E67DD72}" srcOrd="8" destOrd="0" presId="urn:microsoft.com/office/officeart/2005/8/layout/vList5"/>
    <dgm:cxn modelId="{82F90D0B-CC86-4E23-8BE8-B77D28B111FF}" type="presParOf" srcId="{C4D47141-3DF3-4821-BCF0-30E80E67DD72}" destId="{6E3BC372-CF67-4A47-BD8B-EB2DE0E60BF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11A121A-CC6F-4059-A9EA-385E63017075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466BB66-A600-4BED-BC53-96BDF66B1D1F}">
      <dgm:prSet/>
      <dgm:spPr/>
      <dgm:t>
        <a:bodyPr/>
        <a:lstStyle/>
        <a:p>
          <a:r>
            <a:rPr lang="en-US"/>
            <a:t>Makra jsou sady příkazů, které automatizují opakující se úkoly. V Microsoft Excelu lze makra vytvářet pomocí VBA (Visual Basic for Applications)</a:t>
          </a:r>
        </a:p>
      </dgm:t>
    </dgm:pt>
    <dgm:pt modelId="{4F6D3681-2FF4-46A3-8A5B-DC8971989C72}" type="parTrans" cxnId="{12169843-97F9-4BFD-88BD-D79DE4D81B2B}">
      <dgm:prSet/>
      <dgm:spPr/>
      <dgm:t>
        <a:bodyPr/>
        <a:lstStyle/>
        <a:p>
          <a:endParaRPr lang="en-US"/>
        </a:p>
      </dgm:t>
    </dgm:pt>
    <dgm:pt modelId="{3B448AB3-334B-4BE3-BEE9-1F03A4BA6C3B}" type="sibTrans" cxnId="{12169843-97F9-4BFD-88BD-D79DE4D81B2B}">
      <dgm:prSet/>
      <dgm:spPr/>
      <dgm:t>
        <a:bodyPr/>
        <a:lstStyle/>
        <a:p>
          <a:endParaRPr lang="en-US"/>
        </a:p>
      </dgm:t>
    </dgm:pt>
    <dgm:pt modelId="{D193AB8D-EA49-4C60-AED8-DFD4D4E984F3}">
      <dgm:prSet/>
      <dgm:spPr/>
      <dgm:t>
        <a:bodyPr/>
        <a:lstStyle/>
        <a:p>
          <a:r>
            <a:rPr lang="en-US"/>
            <a:t>Pomáhají například při generování reportů, analýze dat nebo formátování tabulek.</a:t>
          </a:r>
        </a:p>
      </dgm:t>
    </dgm:pt>
    <dgm:pt modelId="{410A6B5A-1931-43B7-848E-1FF06F9D323C}" type="parTrans" cxnId="{86BA2A29-DAF5-4F99-8FCA-FB59517FE0A4}">
      <dgm:prSet/>
      <dgm:spPr/>
      <dgm:t>
        <a:bodyPr/>
        <a:lstStyle/>
        <a:p>
          <a:endParaRPr lang="en-US"/>
        </a:p>
      </dgm:t>
    </dgm:pt>
    <dgm:pt modelId="{F799F570-E79C-47F2-A4C1-1672FDE68EE7}" type="sibTrans" cxnId="{86BA2A29-DAF5-4F99-8FCA-FB59517FE0A4}">
      <dgm:prSet/>
      <dgm:spPr/>
      <dgm:t>
        <a:bodyPr/>
        <a:lstStyle/>
        <a:p>
          <a:endParaRPr lang="en-US"/>
        </a:p>
      </dgm:t>
    </dgm:pt>
    <dgm:pt modelId="{CAEACFF1-4EAF-446B-8A6B-D4420022EDA8}" type="pres">
      <dgm:prSet presAssocID="{511A121A-CC6F-4059-A9EA-385E63017075}" presName="outerComposite" presStyleCnt="0">
        <dgm:presLayoutVars>
          <dgm:chMax val="5"/>
          <dgm:dir/>
          <dgm:resizeHandles val="exact"/>
        </dgm:presLayoutVars>
      </dgm:prSet>
      <dgm:spPr/>
    </dgm:pt>
    <dgm:pt modelId="{6B172976-2349-4454-B590-BD1274E2361F}" type="pres">
      <dgm:prSet presAssocID="{511A121A-CC6F-4059-A9EA-385E63017075}" presName="dummyMaxCanvas" presStyleCnt="0">
        <dgm:presLayoutVars/>
      </dgm:prSet>
      <dgm:spPr/>
    </dgm:pt>
    <dgm:pt modelId="{F0B88C3C-FF46-4F7B-9767-3C6E997C9613}" type="pres">
      <dgm:prSet presAssocID="{511A121A-CC6F-4059-A9EA-385E63017075}" presName="TwoNodes_1" presStyleLbl="node1" presStyleIdx="0" presStyleCnt="2">
        <dgm:presLayoutVars>
          <dgm:bulletEnabled val="1"/>
        </dgm:presLayoutVars>
      </dgm:prSet>
      <dgm:spPr/>
    </dgm:pt>
    <dgm:pt modelId="{1E87E7EE-A975-4028-B2FE-896EE9D7B0C1}" type="pres">
      <dgm:prSet presAssocID="{511A121A-CC6F-4059-A9EA-385E63017075}" presName="TwoNodes_2" presStyleLbl="node1" presStyleIdx="1" presStyleCnt="2">
        <dgm:presLayoutVars>
          <dgm:bulletEnabled val="1"/>
        </dgm:presLayoutVars>
      </dgm:prSet>
      <dgm:spPr/>
    </dgm:pt>
    <dgm:pt modelId="{9AF45197-9830-457F-9DAC-2039D1883700}" type="pres">
      <dgm:prSet presAssocID="{511A121A-CC6F-4059-A9EA-385E63017075}" presName="TwoConn_1-2" presStyleLbl="fgAccFollowNode1" presStyleIdx="0" presStyleCnt="1">
        <dgm:presLayoutVars>
          <dgm:bulletEnabled val="1"/>
        </dgm:presLayoutVars>
      </dgm:prSet>
      <dgm:spPr/>
    </dgm:pt>
    <dgm:pt modelId="{1F9D2B0F-8693-4EC9-8305-441F8DE15F80}" type="pres">
      <dgm:prSet presAssocID="{511A121A-CC6F-4059-A9EA-385E63017075}" presName="TwoNodes_1_text" presStyleLbl="node1" presStyleIdx="1" presStyleCnt="2">
        <dgm:presLayoutVars>
          <dgm:bulletEnabled val="1"/>
        </dgm:presLayoutVars>
      </dgm:prSet>
      <dgm:spPr/>
    </dgm:pt>
    <dgm:pt modelId="{60B3BE4C-4F34-4928-BD8A-E81AAECB63C1}" type="pres">
      <dgm:prSet presAssocID="{511A121A-CC6F-4059-A9EA-385E63017075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41AEC217-5FC8-48E9-9FAE-751F358A8654}" type="presOf" srcId="{B466BB66-A600-4BED-BC53-96BDF66B1D1F}" destId="{1F9D2B0F-8693-4EC9-8305-441F8DE15F80}" srcOrd="1" destOrd="0" presId="urn:microsoft.com/office/officeart/2005/8/layout/vProcess5"/>
    <dgm:cxn modelId="{86BA2A29-DAF5-4F99-8FCA-FB59517FE0A4}" srcId="{511A121A-CC6F-4059-A9EA-385E63017075}" destId="{D193AB8D-EA49-4C60-AED8-DFD4D4E984F3}" srcOrd="1" destOrd="0" parTransId="{410A6B5A-1931-43B7-848E-1FF06F9D323C}" sibTransId="{F799F570-E79C-47F2-A4C1-1672FDE68EE7}"/>
    <dgm:cxn modelId="{24B40638-37F7-40B7-B660-E0BA4561F504}" type="presOf" srcId="{D193AB8D-EA49-4C60-AED8-DFD4D4E984F3}" destId="{1E87E7EE-A975-4028-B2FE-896EE9D7B0C1}" srcOrd="0" destOrd="0" presId="urn:microsoft.com/office/officeart/2005/8/layout/vProcess5"/>
    <dgm:cxn modelId="{8A65633B-56F0-4EED-93A7-223747721B44}" type="presOf" srcId="{D193AB8D-EA49-4C60-AED8-DFD4D4E984F3}" destId="{60B3BE4C-4F34-4928-BD8A-E81AAECB63C1}" srcOrd="1" destOrd="0" presId="urn:microsoft.com/office/officeart/2005/8/layout/vProcess5"/>
    <dgm:cxn modelId="{12169843-97F9-4BFD-88BD-D79DE4D81B2B}" srcId="{511A121A-CC6F-4059-A9EA-385E63017075}" destId="{B466BB66-A600-4BED-BC53-96BDF66B1D1F}" srcOrd="0" destOrd="0" parTransId="{4F6D3681-2FF4-46A3-8A5B-DC8971989C72}" sibTransId="{3B448AB3-334B-4BE3-BEE9-1F03A4BA6C3B}"/>
    <dgm:cxn modelId="{1C8F549E-2EF6-473A-B86D-293D7174E489}" type="presOf" srcId="{3B448AB3-334B-4BE3-BEE9-1F03A4BA6C3B}" destId="{9AF45197-9830-457F-9DAC-2039D1883700}" srcOrd="0" destOrd="0" presId="urn:microsoft.com/office/officeart/2005/8/layout/vProcess5"/>
    <dgm:cxn modelId="{4F8D10BF-C591-41F4-BAEA-E93797D5A674}" type="presOf" srcId="{B466BB66-A600-4BED-BC53-96BDF66B1D1F}" destId="{F0B88C3C-FF46-4F7B-9767-3C6E997C9613}" srcOrd="0" destOrd="0" presId="urn:microsoft.com/office/officeart/2005/8/layout/vProcess5"/>
    <dgm:cxn modelId="{9A7998EB-E940-42EC-824D-6C2E12103F04}" type="presOf" srcId="{511A121A-CC6F-4059-A9EA-385E63017075}" destId="{CAEACFF1-4EAF-446B-8A6B-D4420022EDA8}" srcOrd="0" destOrd="0" presId="urn:microsoft.com/office/officeart/2005/8/layout/vProcess5"/>
    <dgm:cxn modelId="{33E8CA77-036A-4F18-970D-366AD69A7D3C}" type="presParOf" srcId="{CAEACFF1-4EAF-446B-8A6B-D4420022EDA8}" destId="{6B172976-2349-4454-B590-BD1274E2361F}" srcOrd="0" destOrd="0" presId="urn:microsoft.com/office/officeart/2005/8/layout/vProcess5"/>
    <dgm:cxn modelId="{6B7D2580-BFE9-4009-9260-60041C5CF782}" type="presParOf" srcId="{CAEACFF1-4EAF-446B-8A6B-D4420022EDA8}" destId="{F0B88C3C-FF46-4F7B-9767-3C6E997C9613}" srcOrd="1" destOrd="0" presId="urn:microsoft.com/office/officeart/2005/8/layout/vProcess5"/>
    <dgm:cxn modelId="{50EDFC6A-1518-4A9D-B389-A4132762AC26}" type="presParOf" srcId="{CAEACFF1-4EAF-446B-8A6B-D4420022EDA8}" destId="{1E87E7EE-A975-4028-B2FE-896EE9D7B0C1}" srcOrd="2" destOrd="0" presId="urn:microsoft.com/office/officeart/2005/8/layout/vProcess5"/>
    <dgm:cxn modelId="{59A7B434-EDCB-4C83-A686-43FDBDB48023}" type="presParOf" srcId="{CAEACFF1-4EAF-446B-8A6B-D4420022EDA8}" destId="{9AF45197-9830-457F-9DAC-2039D1883700}" srcOrd="3" destOrd="0" presId="urn:microsoft.com/office/officeart/2005/8/layout/vProcess5"/>
    <dgm:cxn modelId="{CD246646-5CE7-4B68-A610-D1F6C4642F89}" type="presParOf" srcId="{CAEACFF1-4EAF-446B-8A6B-D4420022EDA8}" destId="{1F9D2B0F-8693-4EC9-8305-441F8DE15F80}" srcOrd="4" destOrd="0" presId="urn:microsoft.com/office/officeart/2005/8/layout/vProcess5"/>
    <dgm:cxn modelId="{C45A6CF5-DF1A-4111-9125-EE699C6189C5}" type="presParOf" srcId="{CAEACFF1-4EAF-446B-8A6B-D4420022EDA8}" destId="{60B3BE4C-4F34-4928-BD8A-E81AAECB63C1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87A74E9-8B0D-4488-A7F3-03A4F496A52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8D026A-EDA4-4FD2-8A64-BF25290F1D32}">
      <dgm:prSet/>
      <dgm:spPr>
        <a:solidFill>
          <a:srgbClr val="F0EEE4">
            <a:alpha val="90000"/>
          </a:srgbClr>
        </a:solidFill>
        <a:ln>
          <a:solidFill>
            <a:schemeClr val="tx2"/>
          </a:solidFill>
        </a:ln>
      </dgm:spPr>
      <dgm:t>
        <a:bodyPr/>
        <a:lstStyle/>
        <a:p>
          <a:r>
            <a:rPr lang="cs-CZ" dirty="0"/>
            <a:t>Relace je propojení mezi dvěma nebo více tabulkami na základě společného pole (klíče)</a:t>
          </a:r>
          <a:endParaRPr lang="en-US" dirty="0"/>
        </a:p>
      </dgm:t>
    </dgm:pt>
    <dgm:pt modelId="{954507B8-6FB9-4217-A388-678B6B2C614B}" type="parTrans" cxnId="{E44391A2-47F9-4684-B371-A8267BCA67F7}">
      <dgm:prSet/>
      <dgm:spPr/>
      <dgm:t>
        <a:bodyPr/>
        <a:lstStyle/>
        <a:p>
          <a:endParaRPr lang="en-US"/>
        </a:p>
      </dgm:t>
    </dgm:pt>
    <dgm:pt modelId="{FFC1F439-1375-4866-BEC2-6B64B700ABC6}" type="sibTrans" cxnId="{E44391A2-47F9-4684-B371-A8267BCA67F7}">
      <dgm:prSet/>
      <dgm:spPr/>
      <dgm:t>
        <a:bodyPr/>
        <a:lstStyle/>
        <a:p>
          <a:endParaRPr lang="en-US"/>
        </a:p>
      </dgm:t>
    </dgm:pt>
    <dgm:pt modelId="{C7E776FB-4B06-4840-A40D-66C57BD83175}">
      <dgm:prSet custT="1"/>
      <dgm:spPr>
        <a:solidFill>
          <a:srgbClr val="F0EEE4">
            <a:alpha val="90000"/>
          </a:srgbClr>
        </a:solidFill>
        <a:ln w="25400" cap="flat" cmpd="sng" algn="ctr">
          <a:solidFill>
            <a:srgbClr val="1F497D"/>
          </a:solidFill>
          <a:prstDash val="solid"/>
        </a:ln>
        <a:effectLst/>
      </dgm:spPr>
      <dgm:t>
        <a:bodyPr spcFirstLastPara="0" vert="horz" wrap="square" lIns="64770" tIns="64770" rIns="64770" bIns="64770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Typy relací:</a:t>
          </a:r>
        </a:p>
      </dgm:t>
    </dgm:pt>
    <dgm:pt modelId="{E8E92C55-F1F2-4377-A22A-D0F95E9E2C05}" type="parTrans" cxnId="{30E4876B-1BE7-4165-9888-0119B61E55EA}">
      <dgm:prSet/>
      <dgm:spPr/>
      <dgm:t>
        <a:bodyPr/>
        <a:lstStyle/>
        <a:p>
          <a:endParaRPr lang="en-US"/>
        </a:p>
      </dgm:t>
    </dgm:pt>
    <dgm:pt modelId="{BDD5AD5A-DC03-4422-8EBD-3CD79A355EB1}" type="sibTrans" cxnId="{30E4876B-1BE7-4165-9888-0119B61E55EA}">
      <dgm:prSet/>
      <dgm:spPr/>
      <dgm:t>
        <a:bodyPr/>
        <a:lstStyle/>
        <a:p>
          <a:endParaRPr lang="en-US"/>
        </a:p>
      </dgm:t>
    </dgm:pt>
    <dgm:pt modelId="{1FA447C6-8924-4796-9A82-2B19DE88CF89}">
      <dgm:prSet/>
      <dgm:spPr>
        <a:solidFill>
          <a:srgbClr val="F0EEE4">
            <a:alpha val="90000"/>
          </a:srgbClr>
        </a:solidFill>
        <a:ln w="25400" cap="flat" cmpd="sng" algn="ctr">
          <a:solidFill>
            <a:srgbClr val="1F497D"/>
          </a:solidFill>
          <a:prstDash val="solid"/>
        </a:ln>
        <a:effectLst/>
      </dgm:spPr>
      <dgm:t>
        <a:bodyPr spcFirstLastPara="0" vert="horz" wrap="square" lIns="64770" tIns="64770" rIns="64770" bIns="64770" numCol="1" spcCol="1270" anchor="ctr" anchorCtr="0"/>
        <a:lstStyle/>
        <a:p>
          <a:r>
            <a:rPr lang="cs-CZ" b="1" dirty="0"/>
            <a:t>1:1</a:t>
          </a:r>
          <a:r>
            <a:rPr lang="cs-CZ" dirty="0"/>
            <a:t> – Každý záznam v první tabulce odpovídá přesně jednomu záznamu ve druhé tabulce</a:t>
          </a:r>
          <a:endParaRPr lang="en-US" dirty="0"/>
        </a:p>
      </dgm:t>
    </dgm:pt>
    <dgm:pt modelId="{767D9D43-D4BA-4541-B170-B975C2183A21}" type="parTrans" cxnId="{24E0F872-6958-415C-B723-F78DE47E2590}">
      <dgm:prSet/>
      <dgm:spPr/>
      <dgm:t>
        <a:bodyPr/>
        <a:lstStyle/>
        <a:p>
          <a:endParaRPr lang="en-US"/>
        </a:p>
      </dgm:t>
    </dgm:pt>
    <dgm:pt modelId="{6828B9DE-0479-4A7A-80B3-4466068DCA83}" type="sibTrans" cxnId="{24E0F872-6958-415C-B723-F78DE47E2590}">
      <dgm:prSet/>
      <dgm:spPr/>
      <dgm:t>
        <a:bodyPr/>
        <a:lstStyle/>
        <a:p>
          <a:endParaRPr lang="en-US"/>
        </a:p>
      </dgm:t>
    </dgm:pt>
    <dgm:pt modelId="{EF24031D-0350-4674-90D8-F4A0BEAF54B6}">
      <dgm:prSet custT="1"/>
      <dgm:spPr>
        <a:solidFill>
          <a:srgbClr val="F0EEE4">
            <a:alpha val="90000"/>
          </a:srgbClr>
        </a:solidFill>
        <a:ln w="25400" cap="flat" cmpd="sng" algn="ctr">
          <a:solidFill>
            <a:srgbClr val="1F497D"/>
          </a:solidFill>
          <a:prstDash val="solid"/>
        </a:ln>
        <a:effectLst/>
      </dgm:spPr>
      <dgm:t>
        <a:bodyPr spcFirstLastPara="0" vert="horz" wrap="square" lIns="64770" tIns="64770" rIns="64770" bIns="64770" numCol="1" spcCol="1270" anchor="ctr" anchorCtr="0"/>
        <a:lstStyle/>
        <a:p>
          <a:r>
            <a:rPr lang="cs-CZ" sz="1700" b="1" kern="1200" dirty="0"/>
            <a:t>1:N </a:t>
          </a:r>
          <a:r>
            <a:rPr lang="cs-CZ" sz="1700" kern="1200" dirty="0"/>
            <a:t>– Jeden záznam v první tabulce odpovídá </a:t>
          </a:r>
          <a:r>
            <a:rPr lang="cs-CZ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více</a:t>
          </a:r>
          <a:r>
            <a:rPr lang="cs-CZ" sz="1700" kern="1200" dirty="0"/>
            <a:t> záznamům ve druhé tabulce</a:t>
          </a:r>
          <a:endParaRPr lang="en-US" sz="1700" kern="1200" dirty="0"/>
        </a:p>
      </dgm:t>
    </dgm:pt>
    <dgm:pt modelId="{B5CF6325-D6F9-4D58-ACF2-7FE2AF92F208}" type="parTrans" cxnId="{D5F09A3A-37AD-40A0-AD26-9BF5419D1FCF}">
      <dgm:prSet/>
      <dgm:spPr/>
      <dgm:t>
        <a:bodyPr/>
        <a:lstStyle/>
        <a:p>
          <a:endParaRPr lang="en-US"/>
        </a:p>
      </dgm:t>
    </dgm:pt>
    <dgm:pt modelId="{7E18E0F0-75A8-475D-8812-E3639183B898}" type="sibTrans" cxnId="{D5F09A3A-37AD-40A0-AD26-9BF5419D1FCF}">
      <dgm:prSet/>
      <dgm:spPr/>
      <dgm:t>
        <a:bodyPr/>
        <a:lstStyle/>
        <a:p>
          <a:endParaRPr lang="en-US"/>
        </a:p>
      </dgm:t>
    </dgm:pt>
    <dgm:pt modelId="{10C47816-2543-4128-A961-C0CB63D1DF8B}">
      <dgm:prSet/>
      <dgm:spPr>
        <a:solidFill>
          <a:srgbClr val="F0EEE4">
            <a:alpha val="90000"/>
          </a:srgbClr>
        </a:solidFill>
        <a:ln w="25400" cap="flat" cmpd="sng" algn="ctr">
          <a:solidFill>
            <a:srgbClr val="1F497D"/>
          </a:solidFill>
          <a:prstDash val="solid"/>
        </a:ln>
        <a:effectLst/>
      </dgm:spPr>
      <dgm:t>
        <a:bodyPr spcFirstLastPara="0" vert="horz" wrap="square" lIns="64770" tIns="64770" rIns="64770" bIns="64770" numCol="1" spcCol="1270" anchor="ctr" anchorCtr="0"/>
        <a:lstStyle/>
        <a:p>
          <a:r>
            <a:rPr lang="cs-CZ" b="1" dirty="0"/>
            <a:t>N:M </a:t>
          </a:r>
          <a:r>
            <a:rPr lang="cs-CZ" dirty="0"/>
            <a:t>– Jeden záznam v první tabulce může odpovídat více záznamům ve druhé tabulce a naopak</a:t>
          </a:r>
          <a:endParaRPr lang="en-US" dirty="0"/>
        </a:p>
      </dgm:t>
    </dgm:pt>
    <dgm:pt modelId="{C073A3A8-DC76-4B3B-B248-79A2150D07A3}" type="parTrans" cxnId="{6890E05B-9809-45A9-AD4D-5E52F54D9546}">
      <dgm:prSet/>
      <dgm:spPr/>
      <dgm:t>
        <a:bodyPr/>
        <a:lstStyle/>
        <a:p>
          <a:endParaRPr lang="en-US"/>
        </a:p>
      </dgm:t>
    </dgm:pt>
    <dgm:pt modelId="{29A09E91-948C-43DB-BF22-FCCDED93B66C}" type="sibTrans" cxnId="{6890E05B-9809-45A9-AD4D-5E52F54D9546}">
      <dgm:prSet/>
      <dgm:spPr/>
      <dgm:t>
        <a:bodyPr/>
        <a:lstStyle/>
        <a:p>
          <a:endParaRPr lang="en-US"/>
        </a:p>
      </dgm:t>
    </dgm:pt>
    <dgm:pt modelId="{36D761D5-BE35-4500-95A0-70B7FC67AB3A}" type="pres">
      <dgm:prSet presAssocID="{A87A74E9-8B0D-4488-A7F3-03A4F496A52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119CF74-B25B-42F5-B8CA-2571953C0D36}" type="pres">
      <dgm:prSet presAssocID="{C98D026A-EDA4-4FD2-8A64-BF25290F1D32}" presName="hierRoot1" presStyleCnt="0"/>
      <dgm:spPr/>
    </dgm:pt>
    <dgm:pt modelId="{079335C5-621E-4B43-8862-77F9A113F77E}" type="pres">
      <dgm:prSet presAssocID="{C98D026A-EDA4-4FD2-8A64-BF25290F1D32}" presName="composite" presStyleCnt="0"/>
      <dgm:spPr/>
    </dgm:pt>
    <dgm:pt modelId="{72DF5E60-8666-4810-8128-6C9F3608AF8B}" type="pres">
      <dgm:prSet presAssocID="{C98D026A-EDA4-4FD2-8A64-BF25290F1D32}" presName="background" presStyleLbl="node0" presStyleIdx="0" presStyleCnt="2"/>
      <dgm:spPr>
        <a:solidFill>
          <a:schemeClr val="tx2"/>
        </a:solidFill>
      </dgm:spPr>
    </dgm:pt>
    <dgm:pt modelId="{90C5753B-EF6B-40E7-90CC-00C24DF09C3F}" type="pres">
      <dgm:prSet presAssocID="{C98D026A-EDA4-4FD2-8A64-BF25290F1D32}" presName="text" presStyleLbl="fgAcc0" presStyleIdx="0" presStyleCnt="2">
        <dgm:presLayoutVars>
          <dgm:chPref val="3"/>
        </dgm:presLayoutVars>
      </dgm:prSet>
      <dgm:spPr/>
    </dgm:pt>
    <dgm:pt modelId="{47926A86-BE2E-46D8-A9FC-995BB65D2678}" type="pres">
      <dgm:prSet presAssocID="{C98D026A-EDA4-4FD2-8A64-BF25290F1D32}" presName="hierChild2" presStyleCnt="0"/>
      <dgm:spPr/>
    </dgm:pt>
    <dgm:pt modelId="{BE133F9D-EC0A-4DDA-88C4-73BF0D313844}" type="pres">
      <dgm:prSet presAssocID="{C7E776FB-4B06-4840-A40D-66C57BD83175}" presName="hierRoot1" presStyleCnt="0"/>
      <dgm:spPr/>
    </dgm:pt>
    <dgm:pt modelId="{A0512DD4-D9FE-4AAA-9383-CD15CBD9F474}" type="pres">
      <dgm:prSet presAssocID="{C7E776FB-4B06-4840-A40D-66C57BD83175}" presName="composite" presStyleCnt="0"/>
      <dgm:spPr/>
    </dgm:pt>
    <dgm:pt modelId="{10FAC4E6-7C6C-4CE4-BFA9-D717D0C9DA69}" type="pres">
      <dgm:prSet presAssocID="{C7E776FB-4B06-4840-A40D-66C57BD83175}" presName="background" presStyleLbl="node0" presStyleIdx="1" presStyleCnt="2"/>
      <dgm:spPr>
        <a:solidFill>
          <a:schemeClr val="tx2"/>
        </a:solidFill>
      </dgm:spPr>
    </dgm:pt>
    <dgm:pt modelId="{02FE0CB4-918B-43C4-9A27-A67BCC03A58D}" type="pres">
      <dgm:prSet presAssocID="{C7E776FB-4B06-4840-A40D-66C57BD83175}" presName="text" presStyleLbl="fgAcc0" presStyleIdx="1" presStyleCnt="2">
        <dgm:presLayoutVars>
          <dgm:chPref val="3"/>
        </dgm:presLayoutVars>
      </dgm:prSet>
      <dgm:spPr>
        <a:xfrm>
          <a:off x="3115071" y="235569"/>
          <a:ext cx="2211444" cy="1404267"/>
        </a:xfrm>
        <a:prstGeom prst="roundRect">
          <a:avLst>
            <a:gd name="adj" fmla="val 10000"/>
          </a:avLst>
        </a:prstGeom>
      </dgm:spPr>
    </dgm:pt>
    <dgm:pt modelId="{1F0A71B9-21F5-41EA-A7FB-A90C4A298A81}" type="pres">
      <dgm:prSet presAssocID="{C7E776FB-4B06-4840-A40D-66C57BD83175}" presName="hierChild2" presStyleCnt="0"/>
      <dgm:spPr/>
    </dgm:pt>
    <dgm:pt modelId="{901E2B96-3899-4100-8B20-35B32542D0C6}" type="pres">
      <dgm:prSet presAssocID="{767D9D43-D4BA-4541-B170-B975C2183A21}" presName="Name10" presStyleLbl="parChTrans1D2" presStyleIdx="0" presStyleCnt="3"/>
      <dgm:spPr/>
    </dgm:pt>
    <dgm:pt modelId="{8E96E9F9-9682-4E3F-84AC-BE3A666B341E}" type="pres">
      <dgm:prSet presAssocID="{1FA447C6-8924-4796-9A82-2B19DE88CF89}" presName="hierRoot2" presStyleCnt="0"/>
      <dgm:spPr/>
    </dgm:pt>
    <dgm:pt modelId="{460CD0F7-AE98-42D7-B2FD-A8D41B0BE839}" type="pres">
      <dgm:prSet presAssocID="{1FA447C6-8924-4796-9A82-2B19DE88CF89}" presName="composite2" presStyleCnt="0"/>
      <dgm:spPr/>
    </dgm:pt>
    <dgm:pt modelId="{5A730B82-56E5-4600-9EC1-F52F21D075E2}" type="pres">
      <dgm:prSet presAssocID="{1FA447C6-8924-4796-9A82-2B19DE88CF89}" presName="background2" presStyleLbl="node2" presStyleIdx="0" presStyleCnt="3"/>
      <dgm:spPr>
        <a:solidFill>
          <a:schemeClr val="tx2"/>
        </a:solidFill>
      </dgm:spPr>
    </dgm:pt>
    <dgm:pt modelId="{2277F5CC-2AD4-4E7D-BB9C-930B2BEF3484}" type="pres">
      <dgm:prSet presAssocID="{1FA447C6-8924-4796-9A82-2B19DE88CF89}" presName="text2" presStyleLbl="fgAcc2" presStyleIdx="0" presStyleCnt="3">
        <dgm:presLayoutVars>
          <dgm:chPref val="3"/>
        </dgm:presLayoutVars>
      </dgm:prSet>
      <dgm:spPr>
        <a:xfrm>
          <a:off x="412194" y="2282998"/>
          <a:ext cx="2211444" cy="1404267"/>
        </a:xfrm>
        <a:prstGeom prst="roundRect">
          <a:avLst>
            <a:gd name="adj" fmla="val 10000"/>
          </a:avLst>
        </a:prstGeom>
      </dgm:spPr>
    </dgm:pt>
    <dgm:pt modelId="{14E5C5D0-3D5C-4E69-80B9-4E9B27BF5D4B}" type="pres">
      <dgm:prSet presAssocID="{1FA447C6-8924-4796-9A82-2B19DE88CF89}" presName="hierChild3" presStyleCnt="0"/>
      <dgm:spPr/>
    </dgm:pt>
    <dgm:pt modelId="{2F0371C6-DDF1-4962-96A4-BD944921CCC2}" type="pres">
      <dgm:prSet presAssocID="{B5CF6325-D6F9-4D58-ACF2-7FE2AF92F208}" presName="Name10" presStyleLbl="parChTrans1D2" presStyleIdx="1" presStyleCnt="3"/>
      <dgm:spPr/>
    </dgm:pt>
    <dgm:pt modelId="{A80CD6C3-CFBD-49BC-8646-ED1A6142CC6A}" type="pres">
      <dgm:prSet presAssocID="{EF24031D-0350-4674-90D8-F4A0BEAF54B6}" presName="hierRoot2" presStyleCnt="0"/>
      <dgm:spPr/>
    </dgm:pt>
    <dgm:pt modelId="{9D658333-E9B0-4478-9BDC-17D387294AF0}" type="pres">
      <dgm:prSet presAssocID="{EF24031D-0350-4674-90D8-F4A0BEAF54B6}" presName="composite2" presStyleCnt="0"/>
      <dgm:spPr/>
    </dgm:pt>
    <dgm:pt modelId="{91134C71-E2B0-4232-BC00-8E5C0ECD1891}" type="pres">
      <dgm:prSet presAssocID="{EF24031D-0350-4674-90D8-F4A0BEAF54B6}" presName="background2" presStyleLbl="node2" presStyleIdx="1" presStyleCnt="3"/>
      <dgm:spPr>
        <a:solidFill>
          <a:schemeClr val="tx2"/>
        </a:solidFill>
      </dgm:spPr>
    </dgm:pt>
    <dgm:pt modelId="{7753B11A-D8E3-49A2-B826-BF6B8D90D564}" type="pres">
      <dgm:prSet presAssocID="{EF24031D-0350-4674-90D8-F4A0BEAF54B6}" presName="text2" presStyleLbl="fgAcc2" presStyleIdx="1" presStyleCnt="3">
        <dgm:presLayoutVars>
          <dgm:chPref val="3"/>
        </dgm:presLayoutVars>
      </dgm:prSet>
      <dgm:spPr>
        <a:xfrm>
          <a:off x="3115071" y="2282998"/>
          <a:ext cx="2211444" cy="1404267"/>
        </a:xfrm>
        <a:prstGeom prst="roundRect">
          <a:avLst>
            <a:gd name="adj" fmla="val 10000"/>
          </a:avLst>
        </a:prstGeom>
      </dgm:spPr>
    </dgm:pt>
    <dgm:pt modelId="{0EC6DF6B-754E-425C-B82A-732A45CF9FCD}" type="pres">
      <dgm:prSet presAssocID="{EF24031D-0350-4674-90D8-F4A0BEAF54B6}" presName="hierChild3" presStyleCnt="0"/>
      <dgm:spPr/>
    </dgm:pt>
    <dgm:pt modelId="{31AB33E8-D8EA-4AC6-BAF9-23120041EF26}" type="pres">
      <dgm:prSet presAssocID="{C073A3A8-DC76-4B3B-B248-79A2150D07A3}" presName="Name10" presStyleLbl="parChTrans1D2" presStyleIdx="2" presStyleCnt="3"/>
      <dgm:spPr/>
    </dgm:pt>
    <dgm:pt modelId="{CC9FEC7C-F18B-4FE6-B82B-5FF530B32C79}" type="pres">
      <dgm:prSet presAssocID="{10C47816-2543-4128-A961-C0CB63D1DF8B}" presName="hierRoot2" presStyleCnt="0"/>
      <dgm:spPr/>
    </dgm:pt>
    <dgm:pt modelId="{26880989-793C-4555-BAAA-167C28C5AC4F}" type="pres">
      <dgm:prSet presAssocID="{10C47816-2543-4128-A961-C0CB63D1DF8B}" presName="composite2" presStyleCnt="0"/>
      <dgm:spPr/>
    </dgm:pt>
    <dgm:pt modelId="{F06953F4-9314-4A8B-A39D-CAC950E2FBC5}" type="pres">
      <dgm:prSet presAssocID="{10C47816-2543-4128-A961-C0CB63D1DF8B}" presName="background2" presStyleLbl="node2" presStyleIdx="2" presStyleCnt="3"/>
      <dgm:spPr>
        <a:solidFill>
          <a:schemeClr val="tx2"/>
        </a:solidFill>
      </dgm:spPr>
    </dgm:pt>
    <dgm:pt modelId="{09492918-1587-43AE-96A6-BE40571EB3BC}" type="pres">
      <dgm:prSet presAssocID="{10C47816-2543-4128-A961-C0CB63D1DF8B}" presName="text2" presStyleLbl="fgAcc2" presStyleIdx="2" presStyleCnt="3">
        <dgm:presLayoutVars>
          <dgm:chPref val="3"/>
        </dgm:presLayoutVars>
      </dgm:prSet>
      <dgm:spPr>
        <a:xfrm>
          <a:off x="5817947" y="2282998"/>
          <a:ext cx="2211444" cy="1404267"/>
        </a:xfrm>
        <a:prstGeom prst="roundRect">
          <a:avLst>
            <a:gd name="adj" fmla="val 10000"/>
          </a:avLst>
        </a:prstGeom>
      </dgm:spPr>
    </dgm:pt>
    <dgm:pt modelId="{BCFE36C2-E959-4F1A-8BCC-C0132FC62378}" type="pres">
      <dgm:prSet presAssocID="{10C47816-2543-4128-A961-C0CB63D1DF8B}" presName="hierChild3" presStyleCnt="0"/>
      <dgm:spPr/>
    </dgm:pt>
  </dgm:ptLst>
  <dgm:cxnLst>
    <dgm:cxn modelId="{A01CD627-BB44-4ACE-9282-7379FD6AB6BA}" type="presOf" srcId="{C7E776FB-4B06-4840-A40D-66C57BD83175}" destId="{02FE0CB4-918B-43C4-9A27-A67BCC03A58D}" srcOrd="0" destOrd="0" presId="urn:microsoft.com/office/officeart/2005/8/layout/hierarchy1"/>
    <dgm:cxn modelId="{D5F09A3A-37AD-40A0-AD26-9BF5419D1FCF}" srcId="{C7E776FB-4B06-4840-A40D-66C57BD83175}" destId="{EF24031D-0350-4674-90D8-F4A0BEAF54B6}" srcOrd="1" destOrd="0" parTransId="{B5CF6325-D6F9-4D58-ACF2-7FE2AF92F208}" sibTransId="{7E18E0F0-75A8-475D-8812-E3639183B898}"/>
    <dgm:cxn modelId="{6890E05B-9809-45A9-AD4D-5E52F54D9546}" srcId="{C7E776FB-4B06-4840-A40D-66C57BD83175}" destId="{10C47816-2543-4128-A961-C0CB63D1DF8B}" srcOrd="2" destOrd="0" parTransId="{C073A3A8-DC76-4B3B-B248-79A2150D07A3}" sibTransId="{29A09E91-948C-43DB-BF22-FCCDED93B66C}"/>
    <dgm:cxn modelId="{DA1A3C46-2834-450A-B0C5-F69741CB40E5}" type="presOf" srcId="{767D9D43-D4BA-4541-B170-B975C2183A21}" destId="{901E2B96-3899-4100-8B20-35B32542D0C6}" srcOrd="0" destOrd="0" presId="urn:microsoft.com/office/officeart/2005/8/layout/hierarchy1"/>
    <dgm:cxn modelId="{30E4876B-1BE7-4165-9888-0119B61E55EA}" srcId="{A87A74E9-8B0D-4488-A7F3-03A4F496A525}" destId="{C7E776FB-4B06-4840-A40D-66C57BD83175}" srcOrd="1" destOrd="0" parTransId="{E8E92C55-F1F2-4377-A22A-D0F95E9E2C05}" sibTransId="{BDD5AD5A-DC03-4422-8EBD-3CD79A355EB1}"/>
    <dgm:cxn modelId="{24E0F872-6958-415C-B723-F78DE47E2590}" srcId="{C7E776FB-4B06-4840-A40D-66C57BD83175}" destId="{1FA447C6-8924-4796-9A82-2B19DE88CF89}" srcOrd="0" destOrd="0" parTransId="{767D9D43-D4BA-4541-B170-B975C2183A21}" sibTransId="{6828B9DE-0479-4A7A-80B3-4466068DCA83}"/>
    <dgm:cxn modelId="{0B95B553-35E7-40C5-BB31-4F80AE416AE7}" type="presOf" srcId="{1FA447C6-8924-4796-9A82-2B19DE88CF89}" destId="{2277F5CC-2AD4-4E7D-BB9C-930B2BEF3484}" srcOrd="0" destOrd="0" presId="urn:microsoft.com/office/officeart/2005/8/layout/hierarchy1"/>
    <dgm:cxn modelId="{69717159-8A77-4635-BE8B-3E616FDD7BC1}" type="presOf" srcId="{10C47816-2543-4128-A961-C0CB63D1DF8B}" destId="{09492918-1587-43AE-96A6-BE40571EB3BC}" srcOrd="0" destOrd="0" presId="urn:microsoft.com/office/officeart/2005/8/layout/hierarchy1"/>
    <dgm:cxn modelId="{02388E98-209A-4FBB-BE55-6149A725B2B1}" type="presOf" srcId="{C98D026A-EDA4-4FD2-8A64-BF25290F1D32}" destId="{90C5753B-EF6B-40E7-90CC-00C24DF09C3F}" srcOrd="0" destOrd="0" presId="urn:microsoft.com/office/officeart/2005/8/layout/hierarchy1"/>
    <dgm:cxn modelId="{E44391A2-47F9-4684-B371-A8267BCA67F7}" srcId="{A87A74E9-8B0D-4488-A7F3-03A4F496A525}" destId="{C98D026A-EDA4-4FD2-8A64-BF25290F1D32}" srcOrd="0" destOrd="0" parTransId="{954507B8-6FB9-4217-A388-678B6B2C614B}" sibTransId="{FFC1F439-1375-4866-BEC2-6B64B700ABC6}"/>
    <dgm:cxn modelId="{05398FBC-CF85-43BE-85DF-EAF5A954E261}" type="presOf" srcId="{A87A74E9-8B0D-4488-A7F3-03A4F496A525}" destId="{36D761D5-BE35-4500-95A0-70B7FC67AB3A}" srcOrd="0" destOrd="0" presId="urn:microsoft.com/office/officeart/2005/8/layout/hierarchy1"/>
    <dgm:cxn modelId="{3BED5EC6-5ED8-46A0-874A-2D6EA86DB3C4}" type="presOf" srcId="{C073A3A8-DC76-4B3B-B248-79A2150D07A3}" destId="{31AB33E8-D8EA-4AC6-BAF9-23120041EF26}" srcOrd="0" destOrd="0" presId="urn:microsoft.com/office/officeart/2005/8/layout/hierarchy1"/>
    <dgm:cxn modelId="{DBC4E4DF-1B28-4989-A76B-5A84E5150C27}" type="presOf" srcId="{B5CF6325-D6F9-4D58-ACF2-7FE2AF92F208}" destId="{2F0371C6-DDF1-4962-96A4-BD944921CCC2}" srcOrd="0" destOrd="0" presId="urn:microsoft.com/office/officeart/2005/8/layout/hierarchy1"/>
    <dgm:cxn modelId="{5A4235F3-D067-469D-BDC3-97EF74FDD736}" type="presOf" srcId="{EF24031D-0350-4674-90D8-F4A0BEAF54B6}" destId="{7753B11A-D8E3-49A2-B826-BF6B8D90D564}" srcOrd="0" destOrd="0" presId="urn:microsoft.com/office/officeart/2005/8/layout/hierarchy1"/>
    <dgm:cxn modelId="{CA05239D-ED21-437B-B355-6480CC1D766F}" type="presParOf" srcId="{36D761D5-BE35-4500-95A0-70B7FC67AB3A}" destId="{6119CF74-B25B-42F5-B8CA-2571953C0D36}" srcOrd="0" destOrd="0" presId="urn:microsoft.com/office/officeart/2005/8/layout/hierarchy1"/>
    <dgm:cxn modelId="{175D4D97-7448-4971-82E6-39205B6BA6E5}" type="presParOf" srcId="{6119CF74-B25B-42F5-B8CA-2571953C0D36}" destId="{079335C5-621E-4B43-8862-77F9A113F77E}" srcOrd="0" destOrd="0" presId="urn:microsoft.com/office/officeart/2005/8/layout/hierarchy1"/>
    <dgm:cxn modelId="{6F26C3D2-04BF-4029-BD4C-6124E4FC4B43}" type="presParOf" srcId="{079335C5-621E-4B43-8862-77F9A113F77E}" destId="{72DF5E60-8666-4810-8128-6C9F3608AF8B}" srcOrd="0" destOrd="0" presId="urn:microsoft.com/office/officeart/2005/8/layout/hierarchy1"/>
    <dgm:cxn modelId="{0B88674F-361E-4485-8762-CE4F219A3BB7}" type="presParOf" srcId="{079335C5-621E-4B43-8862-77F9A113F77E}" destId="{90C5753B-EF6B-40E7-90CC-00C24DF09C3F}" srcOrd="1" destOrd="0" presId="urn:microsoft.com/office/officeart/2005/8/layout/hierarchy1"/>
    <dgm:cxn modelId="{140077BC-6D91-492C-BB94-FE6E0C05027C}" type="presParOf" srcId="{6119CF74-B25B-42F5-B8CA-2571953C0D36}" destId="{47926A86-BE2E-46D8-A9FC-995BB65D2678}" srcOrd="1" destOrd="0" presId="urn:microsoft.com/office/officeart/2005/8/layout/hierarchy1"/>
    <dgm:cxn modelId="{196E209B-3BF1-4603-A1CE-86C262C3E245}" type="presParOf" srcId="{36D761D5-BE35-4500-95A0-70B7FC67AB3A}" destId="{BE133F9D-EC0A-4DDA-88C4-73BF0D313844}" srcOrd="1" destOrd="0" presId="urn:microsoft.com/office/officeart/2005/8/layout/hierarchy1"/>
    <dgm:cxn modelId="{15BCAB1E-DF19-433A-AF37-ABD6C3C7C8C9}" type="presParOf" srcId="{BE133F9D-EC0A-4DDA-88C4-73BF0D313844}" destId="{A0512DD4-D9FE-4AAA-9383-CD15CBD9F474}" srcOrd="0" destOrd="0" presId="urn:microsoft.com/office/officeart/2005/8/layout/hierarchy1"/>
    <dgm:cxn modelId="{DD1883EF-AF7C-458C-A0B3-D9207068FC8A}" type="presParOf" srcId="{A0512DD4-D9FE-4AAA-9383-CD15CBD9F474}" destId="{10FAC4E6-7C6C-4CE4-BFA9-D717D0C9DA69}" srcOrd="0" destOrd="0" presId="urn:microsoft.com/office/officeart/2005/8/layout/hierarchy1"/>
    <dgm:cxn modelId="{8CC19B91-1E84-4CDA-A25C-8CFE684AC605}" type="presParOf" srcId="{A0512DD4-D9FE-4AAA-9383-CD15CBD9F474}" destId="{02FE0CB4-918B-43C4-9A27-A67BCC03A58D}" srcOrd="1" destOrd="0" presId="urn:microsoft.com/office/officeart/2005/8/layout/hierarchy1"/>
    <dgm:cxn modelId="{12839888-92EC-459D-8E8C-EFF53506513D}" type="presParOf" srcId="{BE133F9D-EC0A-4DDA-88C4-73BF0D313844}" destId="{1F0A71B9-21F5-41EA-A7FB-A90C4A298A81}" srcOrd="1" destOrd="0" presId="urn:microsoft.com/office/officeart/2005/8/layout/hierarchy1"/>
    <dgm:cxn modelId="{DEB3E458-794E-4046-9344-A968A59C5133}" type="presParOf" srcId="{1F0A71B9-21F5-41EA-A7FB-A90C4A298A81}" destId="{901E2B96-3899-4100-8B20-35B32542D0C6}" srcOrd="0" destOrd="0" presId="urn:microsoft.com/office/officeart/2005/8/layout/hierarchy1"/>
    <dgm:cxn modelId="{889FDA92-D535-4DB4-AE2E-A04FD5D869DF}" type="presParOf" srcId="{1F0A71B9-21F5-41EA-A7FB-A90C4A298A81}" destId="{8E96E9F9-9682-4E3F-84AC-BE3A666B341E}" srcOrd="1" destOrd="0" presId="urn:microsoft.com/office/officeart/2005/8/layout/hierarchy1"/>
    <dgm:cxn modelId="{A3FA1A0D-4977-4C05-A8D2-BDB634630B61}" type="presParOf" srcId="{8E96E9F9-9682-4E3F-84AC-BE3A666B341E}" destId="{460CD0F7-AE98-42D7-B2FD-A8D41B0BE839}" srcOrd="0" destOrd="0" presId="urn:microsoft.com/office/officeart/2005/8/layout/hierarchy1"/>
    <dgm:cxn modelId="{40B454EE-DA88-422B-9BC8-8269F513167C}" type="presParOf" srcId="{460CD0F7-AE98-42D7-B2FD-A8D41B0BE839}" destId="{5A730B82-56E5-4600-9EC1-F52F21D075E2}" srcOrd="0" destOrd="0" presId="urn:microsoft.com/office/officeart/2005/8/layout/hierarchy1"/>
    <dgm:cxn modelId="{81F3B15D-7229-4E2E-B3DF-37B758FDDC3C}" type="presParOf" srcId="{460CD0F7-AE98-42D7-B2FD-A8D41B0BE839}" destId="{2277F5CC-2AD4-4E7D-BB9C-930B2BEF3484}" srcOrd="1" destOrd="0" presId="urn:microsoft.com/office/officeart/2005/8/layout/hierarchy1"/>
    <dgm:cxn modelId="{3049FF8C-713D-44D9-8B4D-81DE4A669FDC}" type="presParOf" srcId="{8E96E9F9-9682-4E3F-84AC-BE3A666B341E}" destId="{14E5C5D0-3D5C-4E69-80B9-4E9B27BF5D4B}" srcOrd="1" destOrd="0" presId="urn:microsoft.com/office/officeart/2005/8/layout/hierarchy1"/>
    <dgm:cxn modelId="{11DB1215-6566-4DD4-915B-CE116F7BC1B3}" type="presParOf" srcId="{1F0A71B9-21F5-41EA-A7FB-A90C4A298A81}" destId="{2F0371C6-DDF1-4962-96A4-BD944921CCC2}" srcOrd="2" destOrd="0" presId="urn:microsoft.com/office/officeart/2005/8/layout/hierarchy1"/>
    <dgm:cxn modelId="{24B18592-1206-4BAE-B738-8FADDBC60889}" type="presParOf" srcId="{1F0A71B9-21F5-41EA-A7FB-A90C4A298A81}" destId="{A80CD6C3-CFBD-49BC-8646-ED1A6142CC6A}" srcOrd="3" destOrd="0" presId="urn:microsoft.com/office/officeart/2005/8/layout/hierarchy1"/>
    <dgm:cxn modelId="{A4BE1EC9-1548-4E6F-AC66-73F3CD4E893A}" type="presParOf" srcId="{A80CD6C3-CFBD-49BC-8646-ED1A6142CC6A}" destId="{9D658333-E9B0-4478-9BDC-17D387294AF0}" srcOrd="0" destOrd="0" presId="urn:microsoft.com/office/officeart/2005/8/layout/hierarchy1"/>
    <dgm:cxn modelId="{E6BC1F52-5FB9-4C6C-A41D-F25891E99887}" type="presParOf" srcId="{9D658333-E9B0-4478-9BDC-17D387294AF0}" destId="{91134C71-E2B0-4232-BC00-8E5C0ECD1891}" srcOrd="0" destOrd="0" presId="urn:microsoft.com/office/officeart/2005/8/layout/hierarchy1"/>
    <dgm:cxn modelId="{C54EDD4E-066C-4CB4-889B-6C64CED16A40}" type="presParOf" srcId="{9D658333-E9B0-4478-9BDC-17D387294AF0}" destId="{7753B11A-D8E3-49A2-B826-BF6B8D90D564}" srcOrd="1" destOrd="0" presId="urn:microsoft.com/office/officeart/2005/8/layout/hierarchy1"/>
    <dgm:cxn modelId="{CCEDF38E-052D-4859-A7B2-6863BC5BAE7D}" type="presParOf" srcId="{A80CD6C3-CFBD-49BC-8646-ED1A6142CC6A}" destId="{0EC6DF6B-754E-425C-B82A-732A45CF9FCD}" srcOrd="1" destOrd="0" presId="urn:microsoft.com/office/officeart/2005/8/layout/hierarchy1"/>
    <dgm:cxn modelId="{5E1B49A0-6F13-454D-9423-0FAD1C5FB6ED}" type="presParOf" srcId="{1F0A71B9-21F5-41EA-A7FB-A90C4A298A81}" destId="{31AB33E8-D8EA-4AC6-BAF9-23120041EF26}" srcOrd="4" destOrd="0" presId="urn:microsoft.com/office/officeart/2005/8/layout/hierarchy1"/>
    <dgm:cxn modelId="{C11947C3-E04B-43FE-BF86-45B55607B42A}" type="presParOf" srcId="{1F0A71B9-21F5-41EA-A7FB-A90C4A298A81}" destId="{CC9FEC7C-F18B-4FE6-B82B-5FF530B32C79}" srcOrd="5" destOrd="0" presId="urn:microsoft.com/office/officeart/2005/8/layout/hierarchy1"/>
    <dgm:cxn modelId="{B68A5974-229F-4641-9039-1FC953747686}" type="presParOf" srcId="{CC9FEC7C-F18B-4FE6-B82B-5FF530B32C79}" destId="{26880989-793C-4555-BAAA-167C28C5AC4F}" srcOrd="0" destOrd="0" presId="urn:microsoft.com/office/officeart/2005/8/layout/hierarchy1"/>
    <dgm:cxn modelId="{A4744C91-9E6B-4568-92C7-59907EF0BE92}" type="presParOf" srcId="{26880989-793C-4555-BAAA-167C28C5AC4F}" destId="{F06953F4-9314-4A8B-A39D-CAC950E2FBC5}" srcOrd="0" destOrd="0" presId="urn:microsoft.com/office/officeart/2005/8/layout/hierarchy1"/>
    <dgm:cxn modelId="{B693560D-BBC4-427B-806A-35DF74E53294}" type="presParOf" srcId="{26880989-793C-4555-BAAA-167C28C5AC4F}" destId="{09492918-1587-43AE-96A6-BE40571EB3BC}" srcOrd="1" destOrd="0" presId="urn:microsoft.com/office/officeart/2005/8/layout/hierarchy1"/>
    <dgm:cxn modelId="{9617C328-E973-4BDB-8063-20F8030BFF2D}" type="presParOf" srcId="{CC9FEC7C-F18B-4FE6-B82B-5FF530B32C79}" destId="{BCFE36C2-E959-4F1A-8BCC-C0132FC6237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87296E8-76E7-4FE6-98E1-D9B84BE3842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77A8421-B8AA-4C34-957A-DED1DB7DDBF9}">
      <dgm:prSet/>
      <dgm:spPr/>
      <dgm:t>
        <a:bodyPr/>
        <a:lstStyle/>
        <a:p>
          <a:r>
            <a:rPr lang="en-US"/>
            <a:t>Moderní tabulkové procesory umožňují online spolupráci více uživatelů současně</a:t>
          </a:r>
        </a:p>
      </dgm:t>
    </dgm:pt>
    <dgm:pt modelId="{9AA1F435-10DD-4496-A3E0-61ACA338E6B0}" type="parTrans" cxnId="{D2752A56-02D4-44B0-AAEE-D6B74CFCAB32}">
      <dgm:prSet/>
      <dgm:spPr/>
      <dgm:t>
        <a:bodyPr/>
        <a:lstStyle/>
        <a:p>
          <a:endParaRPr lang="en-US"/>
        </a:p>
      </dgm:t>
    </dgm:pt>
    <dgm:pt modelId="{CDB8D5EC-CFD7-4E90-A81C-F5F098442D17}" type="sibTrans" cxnId="{D2752A56-02D4-44B0-AAEE-D6B74CFCAB32}">
      <dgm:prSet/>
      <dgm:spPr/>
      <dgm:t>
        <a:bodyPr/>
        <a:lstStyle/>
        <a:p>
          <a:endParaRPr lang="en-US"/>
        </a:p>
      </dgm:t>
    </dgm:pt>
    <dgm:pt modelId="{33B93ABB-6834-449E-847C-337EC5372EC2}">
      <dgm:prSet/>
      <dgm:spPr/>
      <dgm:t>
        <a:bodyPr/>
        <a:lstStyle/>
        <a:p>
          <a:r>
            <a:rPr lang="en-US"/>
            <a:t>Například v </a:t>
          </a:r>
          <a:r>
            <a:rPr lang="en-US" b="1"/>
            <a:t>Google Sheets </a:t>
          </a:r>
          <a:r>
            <a:rPr lang="en-US"/>
            <a:t>mohou uživatelé společně upravovat dokument v reálném čase, přidávat komentáře a sledovat historii změn</a:t>
          </a:r>
        </a:p>
      </dgm:t>
    </dgm:pt>
    <dgm:pt modelId="{53A5A109-D6BA-4C1E-900C-07B4B5F4F3A6}" type="parTrans" cxnId="{C5D4DF6D-BC46-4622-A143-797BD8C0F6C5}">
      <dgm:prSet/>
      <dgm:spPr/>
      <dgm:t>
        <a:bodyPr/>
        <a:lstStyle/>
        <a:p>
          <a:endParaRPr lang="en-US"/>
        </a:p>
      </dgm:t>
    </dgm:pt>
    <dgm:pt modelId="{BE277D2B-E75B-4C8A-8DBC-ACCCE7544BDD}" type="sibTrans" cxnId="{C5D4DF6D-BC46-4622-A143-797BD8C0F6C5}">
      <dgm:prSet/>
      <dgm:spPr/>
      <dgm:t>
        <a:bodyPr/>
        <a:lstStyle/>
        <a:p>
          <a:endParaRPr lang="en-US"/>
        </a:p>
      </dgm:t>
    </dgm:pt>
    <dgm:pt modelId="{7DA8A4AB-A7BE-4940-B0BA-EB36A41F4BE7}" type="pres">
      <dgm:prSet presAssocID="{A87296E8-76E7-4FE6-98E1-D9B84BE3842D}" presName="root" presStyleCnt="0">
        <dgm:presLayoutVars>
          <dgm:dir/>
          <dgm:resizeHandles val="exact"/>
        </dgm:presLayoutVars>
      </dgm:prSet>
      <dgm:spPr/>
    </dgm:pt>
    <dgm:pt modelId="{1979F1F8-3CCB-4302-9ECF-6CA547EA6E76}" type="pres">
      <dgm:prSet presAssocID="{B77A8421-B8AA-4C34-957A-DED1DB7DDBF9}" presName="compNode" presStyleCnt="0"/>
      <dgm:spPr/>
    </dgm:pt>
    <dgm:pt modelId="{175B5ECD-D737-44FB-828B-A9504C830B9A}" type="pres">
      <dgm:prSet presAssocID="{B77A8421-B8AA-4C34-957A-DED1DB7DDBF9}" presName="bgRect" presStyleLbl="bgShp" presStyleIdx="0" presStyleCnt="2"/>
      <dgm:spPr/>
    </dgm:pt>
    <dgm:pt modelId="{6095BE8C-1837-4195-8CA3-68DAEF3F2C48}" type="pres">
      <dgm:prSet presAssocID="{B77A8421-B8AA-4C34-957A-DED1DB7DDBF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živatelé"/>
        </a:ext>
      </dgm:extLst>
    </dgm:pt>
    <dgm:pt modelId="{867A58EB-1043-42A1-8456-72679EC22B7A}" type="pres">
      <dgm:prSet presAssocID="{B77A8421-B8AA-4C34-957A-DED1DB7DDBF9}" presName="spaceRect" presStyleCnt="0"/>
      <dgm:spPr/>
    </dgm:pt>
    <dgm:pt modelId="{A9FC7984-C9E4-44A6-84AD-899221903668}" type="pres">
      <dgm:prSet presAssocID="{B77A8421-B8AA-4C34-957A-DED1DB7DDBF9}" presName="parTx" presStyleLbl="revTx" presStyleIdx="0" presStyleCnt="2">
        <dgm:presLayoutVars>
          <dgm:chMax val="0"/>
          <dgm:chPref val="0"/>
        </dgm:presLayoutVars>
      </dgm:prSet>
      <dgm:spPr/>
    </dgm:pt>
    <dgm:pt modelId="{FC2FF1D3-FDBC-4127-8753-B26C92666742}" type="pres">
      <dgm:prSet presAssocID="{CDB8D5EC-CFD7-4E90-A81C-F5F098442D17}" presName="sibTrans" presStyleCnt="0"/>
      <dgm:spPr/>
    </dgm:pt>
    <dgm:pt modelId="{EF9C9EAC-D15E-4E63-A131-138CF2FF0A59}" type="pres">
      <dgm:prSet presAssocID="{33B93ABB-6834-449E-847C-337EC5372EC2}" presName="compNode" presStyleCnt="0"/>
      <dgm:spPr/>
    </dgm:pt>
    <dgm:pt modelId="{41A090A6-C301-4B82-80EF-639B88BDEB8F}" type="pres">
      <dgm:prSet presAssocID="{33B93ABB-6834-449E-847C-337EC5372EC2}" presName="bgRect" presStyleLbl="bgShp" presStyleIdx="1" presStyleCnt="2"/>
      <dgm:spPr/>
    </dgm:pt>
    <dgm:pt modelId="{318E784B-2DFD-4FD7-BDB3-60B90CFAC66E}" type="pres">
      <dgm:prSet presAssocID="{33B93ABB-6834-449E-847C-337EC5372EC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kument"/>
        </a:ext>
      </dgm:extLst>
    </dgm:pt>
    <dgm:pt modelId="{5FE529F8-491F-49FA-B66F-71AEDFE921D4}" type="pres">
      <dgm:prSet presAssocID="{33B93ABB-6834-449E-847C-337EC5372EC2}" presName="spaceRect" presStyleCnt="0"/>
      <dgm:spPr/>
    </dgm:pt>
    <dgm:pt modelId="{F8C2D365-1A9C-467E-BEF8-12C1B4339473}" type="pres">
      <dgm:prSet presAssocID="{33B93ABB-6834-449E-847C-337EC5372EC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7634718-C62D-4694-99A2-E138F410BA93}" type="presOf" srcId="{A87296E8-76E7-4FE6-98E1-D9B84BE3842D}" destId="{7DA8A4AB-A7BE-4940-B0BA-EB36A41F4BE7}" srcOrd="0" destOrd="0" presId="urn:microsoft.com/office/officeart/2018/2/layout/IconVerticalSolidList"/>
    <dgm:cxn modelId="{C5D4DF6D-BC46-4622-A143-797BD8C0F6C5}" srcId="{A87296E8-76E7-4FE6-98E1-D9B84BE3842D}" destId="{33B93ABB-6834-449E-847C-337EC5372EC2}" srcOrd="1" destOrd="0" parTransId="{53A5A109-D6BA-4C1E-900C-07B4B5F4F3A6}" sibTransId="{BE277D2B-E75B-4C8A-8DBC-ACCCE7544BDD}"/>
    <dgm:cxn modelId="{9CF16E74-A399-486A-9785-08AFA55CC052}" type="presOf" srcId="{B77A8421-B8AA-4C34-957A-DED1DB7DDBF9}" destId="{A9FC7984-C9E4-44A6-84AD-899221903668}" srcOrd="0" destOrd="0" presId="urn:microsoft.com/office/officeart/2018/2/layout/IconVerticalSolidList"/>
    <dgm:cxn modelId="{D2752A56-02D4-44B0-AAEE-D6B74CFCAB32}" srcId="{A87296E8-76E7-4FE6-98E1-D9B84BE3842D}" destId="{B77A8421-B8AA-4C34-957A-DED1DB7DDBF9}" srcOrd="0" destOrd="0" parTransId="{9AA1F435-10DD-4496-A3E0-61ACA338E6B0}" sibTransId="{CDB8D5EC-CFD7-4E90-A81C-F5F098442D17}"/>
    <dgm:cxn modelId="{B6BD1E83-2B77-4A2F-99FC-F4B0B0941642}" type="presOf" srcId="{33B93ABB-6834-449E-847C-337EC5372EC2}" destId="{F8C2D365-1A9C-467E-BEF8-12C1B4339473}" srcOrd="0" destOrd="0" presId="urn:microsoft.com/office/officeart/2018/2/layout/IconVerticalSolidList"/>
    <dgm:cxn modelId="{0E9A4803-D6EC-4BE6-A30B-C206465C16E2}" type="presParOf" srcId="{7DA8A4AB-A7BE-4940-B0BA-EB36A41F4BE7}" destId="{1979F1F8-3CCB-4302-9ECF-6CA547EA6E76}" srcOrd="0" destOrd="0" presId="urn:microsoft.com/office/officeart/2018/2/layout/IconVerticalSolidList"/>
    <dgm:cxn modelId="{37B3164B-E1B8-4920-9821-7921DE6991A4}" type="presParOf" srcId="{1979F1F8-3CCB-4302-9ECF-6CA547EA6E76}" destId="{175B5ECD-D737-44FB-828B-A9504C830B9A}" srcOrd="0" destOrd="0" presId="urn:microsoft.com/office/officeart/2018/2/layout/IconVerticalSolidList"/>
    <dgm:cxn modelId="{1EFF9A35-6330-438D-879F-1411A13FED10}" type="presParOf" srcId="{1979F1F8-3CCB-4302-9ECF-6CA547EA6E76}" destId="{6095BE8C-1837-4195-8CA3-68DAEF3F2C48}" srcOrd="1" destOrd="0" presId="urn:microsoft.com/office/officeart/2018/2/layout/IconVerticalSolidList"/>
    <dgm:cxn modelId="{C5BAF0EA-F051-4B28-9551-E9B2194EE8EA}" type="presParOf" srcId="{1979F1F8-3CCB-4302-9ECF-6CA547EA6E76}" destId="{867A58EB-1043-42A1-8456-72679EC22B7A}" srcOrd="2" destOrd="0" presId="urn:microsoft.com/office/officeart/2018/2/layout/IconVerticalSolidList"/>
    <dgm:cxn modelId="{998DF1E9-5B23-4375-9D08-4FAE22129173}" type="presParOf" srcId="{1979F1F8-3CCB-4302-9ECF-6CA547EA6E76}" destId="{A9FC7984-C9E4-44A6-84AD-899221903668}" srcOrd="3" destOrd="0" presId="urn:microsoft.com/office/officeart/2018/2/layout/IconVerticalSolidList"/>
    <dgm:cxn modelId="{5E217CD1-DA0B-4E8E-B72D-7D37D40F979D}" type="presParOf" srcId="{7DA8A4AB-A7BE-4940-B0BA-EB36A41F4BE7}" destId="{FC2FF1D3-FDBC-4127-8753-B26C92666742}" srcOrd="1" destOrd="0" presId="urn:microsoft.com/office/officeart/2018/2/layout/IconVerticalSolidList"/>
    <dgm:cxn modelId="{020A8F03-531B-4D6D-AFCC-8532E34B33FE}" type="presParOf" srcId="{7DA8A4AB-A7BE-4940-B0BA-EB36A41F4BE7}" destId="{EF9C9EAC-D15E-4E63-A131-138CF2FF0A59}" srcOrd="2" destOrd="0" presId="urn:microsoft.com/office/officeart/2018/2/layout/IconVerticalSolidList"/>
    <dgm:cxn modelId="{85235ABB-BF65-4A25-8EF9-4DC28E8F5C46}" type="presParOf" srcId="{EF9C9EAC-D15E-4E63-A131-138CF2FF0A59}" destId="{41A090A6-C301-4B82-80EF-639B88BDEB8F}" srcOrd="0" destOrd="0" presId="urn:microsoft.com/office/officeart/2018/2/layout/IconVerticalSolidList"/>
    <dgm:cxn modelId="{CADE7D4E-F080-44C7-A06D-B82AD806AC8B}" type="presParOf" srcId="{EF9C9EAC-D15E-4E63-A131-138CF2FF0A59}" destId="{318E784B-2DFD-4FD7-BDB3-60B90CFAC66E}" srcOrd="1" destOrd="0" presId="urn:microsoft.com/office/officeart/2018/2/layout/IconVerticalSolidList"/>
    <dgm:cxn modelId="{E0BAE238-C411-41AE-BD93-E86198268BC0}" type="presParOf" srcId="{EF9C9EAC-D15E-4E63-A131-138CF2FF0A59}" destId="{5FE529F8-491F-49FA-B66F-71AEDFE921D4}" srcOrd="2" destOrd="0" presId="urn:microsoft.com/office/officeart/2018/2/layout/IconVerticalSolidList"/>
    <dgm:cxn modelId="{3DA391A7-A2B2-44D1-AD8D-BE650043A4F3}" type="presParOf" srcId="{EF9C9EAC-D15E-4E63-A131-138CF2FF0A59}" destId="{F8C2D365-1A9C-467E-BEF8-12C1B433947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53A8D3-7D7B-4641-83E0-B44B86A8161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A9CFA6E-E683-4B30-B2A9-A12DB2BA25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Tabulkové procesory jsou softwarové nástroje umožňující organizaci, analýzu a vizualizaci dat ve formě tabulek</a:t>
          </a:r>
        </a:p>
      </dgm:t>
    </dgm:pt>
    <dgm:pt modelId="{AD71B16B-0022-4D57-A5C4-ECFF4E6BFD64}" type="parTrans" cxnId="{41366585-71D7-4B85-9F1F-4686DF455963}">
      <dgm:prSet/>
      <dgm:spPr/>
      <dgm:t>
        <a:bodyPr/>
        <a:lstStyle/>
        <a:p>
          <a:endParaRPr lang="en-US"/>
        </a:p>
      </dgm:t>
    </dgm:pt>
    <dgm:pt modelId="{09B5AE0D-8F95-4118-BE52-2DFE0DB390A2}" type="sibTrans" cxnId="{41366585-71D7-4B85-9F1F-4686DF455963}">
      <dgm:prSet/>
      <dgm:spPr/>
      <dgm:t>
        <a:bodyPr/>
        <a:lstStyle/>
        <a:p>
          <a:endParaRPr lang="en-US"/>
        </a:p>
      </dgm:t>
    </dgm:pt>
    <dgm:pt modelId="{1225900A-C84F-408D-8BFC-1C80265CC1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Používají se v různých oblastech, včetně financí, vědy, podnikání a administrativy</a:t>
          </a:r>
        </a:p>
      </dgm:t>
    </dgm:pt>
    <dgm:pt modelId="{1C0EF097-6079-487D-9645-CBE52151522D}" type="parTrans" cxnId="{0B4F5538-E2A6-4F8F-9EB5-A1B34B7BB4B4}">
      <dgm:prSet/>
      <dgm:spPr/>
      <dgm:t>
        <a:bodyPr/>
        <a:lstStyle/>
        <a:p>
          <a:endParaRPr lang="en-US"/>
        </a:p>
      </dgm:t>
    </dgm:pt>
    <dgm:pt modelId="{950D4F0A-C576-4E28-9018-B5171C9AE99C}" type="sibTrans" cxnId="{0B4F5538-E2A6-4F8F-9EB5-A1B34B7BB4B4}">
      <dgm:prSet/>
      <dgm:spPr/>
      <dgm:t>
        <a:bodyPr/>
        <a:lstStyle/>
        <a:p>
          <a:endParaRPr lang="en-US"/>
        </a:p>
      </dgm:t>
    </dgm:pt>
    <dgm:pt modelId="{3E427C72-CEAF-47D1-9C1A-ABF0424F11C2}" type="pres">
      <dgm:prSet presAssocID="{E353A8D3-7D7B-4641-83E0-B44B86A81613}" presName="root" presStyleCnt="0">
        <dgm:presLayoutVars>
          <dgm:dir/>
          <dgm:resizeHandles val="exact"/>
        </dgm:presLayoutVars>
      </dgm:prSet>
      <dgm:spPr/>
    </dgm:pt>
    <dgm:pt modelId="{2C914914-E00A-461D-B58A-B286AF8FBB57}" type="pres">
      <dgm:prSet presAssocID="{3A9CFA6E-E683-4B30-B2A9-A12DB2BA256F}" presName="compNode" presStyleCnt="0"/>
      <dgm:spPr/>
    </dgm:pt>
    <dgm:pt modelId="{6387DD7C-0BAB-4679-A3B3-004DF074E39D}" type="pres">
      <dgm:prSet presAssocID="{3A9CFA6E-E683-4B30-B2A9-A12DB2BA256F}" presName="bgRect" presStyleLbl="bgShp" presStyleIdx="0" presStyleCnt="2"/>
      <dgm:spPr/>
    </dgm:pt>
    <dgm:pt modelId="{13EBBA9F-B353-43CA-9BD6-09167ACE82FF}" type="pres">
      <dgm:prSet presAssocID="{3A9CFA6E-E683-4B30-B2A9-A12DB2BA256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zubená kola"/>
        </a:ext>
      </dgm:extLst>
    </dgm:pt>
    <dgm:pt modelId="{99802BA8-89BB-4E49-9C76-3FFEE5251AC0}" type="pres">
      <dgm:prSet presAssocID="{3A9CFA6E-E683-4B30-B2A9-A12DB2BA256F}" presName="spaceRect" presStyleCnt="0"/>
      <dgm:spPr/>
    </dgm:pt>
    <dgm:pt modelId="{C967581D-F5FE-4BA1-AD58-9CB26DFE8970}" type="pres">
      <dgm:prSet presAssocID="{3A9CFA6E-E683-4B30-B2A9-A12DB2BA256F}" presName="parTx" presStyleLbl="revTx" presStyleIdx="0" presStyleCnt="2">
        <dgm:presLayoutVars>
          <dgm:chMax val="0"/>
          <dgm:chPref val="0"/>
        </dgm:presLayoutVars>
      </dgm:prSet>
      <dgm:spPr/>
    </dgm:pt>
    <dgm:pt modelId="{D6A205BD-BEA9-4DA7-A0EA-6C0ED8CC9B70}" type="pres">
      <dgm:prSet presAssocID="{09B5AE0D-8F95-4118-BE52-2DFE0DB390A2}" presName="sibTrans" presStyleCnt="0"/>
      <dgm:spPr/>
    </dgm:pt>
    <dgm:pt modelId="{52976A8B-9AC5-46E3-836F-B5968AE1CCDC}" type="pres">
      <dgm:prSet presAssocID="{1225900A-C84F-408D-8BFC-1C80265CC152}" presName="compNode" presStyleCnt="0"/>
      <dgm:spPr/>
    </dgm:pt>
    <dgm:pt modelId="{91056E64-B94B-42AC-9F77-782C6DEB2F9B}" type="pres">
      <dgm:prSet presAssocID="{1225900A-C84F-408D-8BFC-1C80265CC152}" presName="bgRect" presStyleLbl="bgShp" presStyleIdx="1" presStyleCnt="2"/>
      <dgm:spPr/>
    </dgm:pt>
    <dgm:pt modelId="{7C449C5E-C23A-458A-99C1-C3D41C082FED}" type="pres">
      <dgm:prSet presAssocID="{1225900A-C84F-408D-8BFC-1C80265CC15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B8912DE0-452C-4C98-9AD6-FE21EE0779F7}" type="pres">
      <dgm:prSet presAssocID="{1225900A-C84F-408D-8BFC-1C80265CC152}" presName="spaceRect" presStyleCnt="0"/>
      <dgm:spPr/>
    </dgm:pt>
    <dgm:pt modelId="{D03F3300-273E-452C-81D8-02C10AA846AE}" type="pres">
      <dgm:prSet presAssocID="{1225900A-C84F-408D-8BFC-1C80265CC15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FEC0210-8FE7-4196-ADC7-021BBAFE50DB}" type="presOf" srcId="{1225900A-C84F-408D-8BFC-1C80265CC152}" destId="{D03F3300-273E-452C-81D8-02C10AA846AE}" srcOrd="0" destOrd="0" presId="urn:microsoft.com/office/officeart/2018/2/layout/IconVerticalSolidList"/>
    <dgm:cxn modelId="{0B4F5538-E2A6-4F8F-9EB5-A1B34B7BB4B4}" srcId="{E353A8D3-7D7B-4641-83E0-B44B86A81613}" destId="{1225900A-C84F-408D-8BFC-1C80265CC152}" srcOrd="1" destOrd="0" parTransId="{1C0EF097-6079-487D-9645-CBE52151522D}" sibTransId="{950D4F0A-C576-4E28-9018-B5171C9AE99C}"/>
    <dgm:cxn modelId="{41366585-71D7-4B85-9F1F-4686DF455963}" srcId="{E353A8D3-7D7B-4641-83E0-B44B86A81613}" destId="{3A9CFA6E-E683-4B30-B2A9-A12DB2BA256F}" srcOrd="0" destOrd="0" parTransId="{AD71B16B-0022-4D57-A5C4-ECFF4E6BFD64}" sibTransId="{09B5AE0D-8F95-4118-BE52-2DFE0DB390A2}"/>
    <dgm:cxn modelId="{E726C487-AA78-49ED-9E47-FEE6CD068E6F}" type="presOf" srcId="{3A9CFA6E-E683-4B30-B2A9-A12DB2BA256F}" destId="{C967581D-F5FE-4BA1-AD58-9CB26DFE8970}" srcOrd="0" destOrd="0" presId="urn:microsoft.com/office/officeart/2018/2/layout/IconVerticalSolidList"/>
    <dgm:cxn modelId="{DA208CB9-E59E-431A-8A6B-9D327EB18F60}" type="presOf" srcId="{E353A8D3-7D7B-4641-83E0-B44B86A81613}" destId="{3E427C72-CEAF-47D1-9C1A-ABF0424F11C2}" srcOrd="0" destOrd="0" presId="urn:microsoft.com/office/officeart/2018/2/layout/IconVerticalSolidList"/>
    <dgm:cxn modelId="{3DED01E4-6D99-485E-9147-9F46CDFA9CF7}" type="presParOf" srcId="{3E427C72-CEAF-47D1-9C1A-ABF0424F11C2}" destId="{2C914914-E00A-461D-B58A-B286AF8FBB57}" srcOrd="0" destOrd="0" presId="urn:microsoft.com/office/officeart/2018/2/layout/IconVerticalSolidList"/>
    <dgm:cxn modelId="{CF8ED995-4B1F-4E46-B95D-94D6B8D19604}" type="presParOf" srcId="{2C914914-E00A-461D-B58A-B286AF8FBB57}" destId="{6387DD7C-0BAB-4679-A3B3-004DF074E39D}" srcOrd="0" destOrd="0" presId="urn:microsoft.com/office/officeart/2018/2/layout/IconVerticalSolidList"/>
    <dgm:cxn modelId="{A1CC92CF-A9E0-41D6-A5D0-48F6D2DE00A7}" type="presParOf" srcId="{2C914914-E00A-461D-B58A-B286AF8FBB57}" destId="{13EBBA9F-B353-43CA-9BD6-09167ACE82FF}" srcOrd="1" destOrd="0" presId="urn:microsoft.com/office/officeart/2018/2/layout/IconVerticalSolidList"/>
    <dgm:cxn modelId="{62C0B598-F1FB-477C-B105-44BEE16AC280}" type="presParOf" srcId="{2C914914-E00A-461D-B58A-B286AF8FBB57}" destId="{99802BA8-89BB-4E49-9C76-3FFEE5251AC0}" srcOrd="2" destOrd="0" presId="urn:microsoft.com/office/officeart/2018/2/layout/IconVerticalSolidList"/>
    <dgm:cxn modelId="{0527FC0E-CAD8-4B21-A457-9B856F4CA9CB}" type="presParOf" srcId="{2C914914-E00A-461D-B58A-B286AF8FBB57}" destId="{C967581D-F5FE-4BA1-AD58-9CB26DFE8970}" srcOrd="3" destOrd="0" presId="urn:microsoft.com/office/officeart/2018/2/layout/IconVerticalSolidList"/>
    <dgm:cxn modelId="{4D579945-3811-49A5-91DF-43334381B0FB}" type="presParOf" srcId="{3E427C72-CEAF-47D1-9C1A-ABF0424F11C2}" destId="{D6A205BD-BEA9-4DA7-A0EA-6C0ED8CC9B70}" srcOrd="1" destOrd="0" presId="urn:microsoft.com/office/officeart/2018/2/layout/IconVerticalSolidList"/>
    <dgm:cxn modelId="{9BB45937-56E1-40EE-AA97-110F858B00D4}" type="presParOf" srcId="{3E427C72-CEAF-47D1-9C1A-ABF0424F11C2}" destId="{52976A8B-9AC5-46E3-836F-B5968AE1CCDC}" srcOrd="2" destOrd="0" presId="urn:microsoft.com/office/officeart/2018/2/layout/IconVerticalSolidList"/>
    <dgm:cxn modelId="{095F49A9-D26B-4A6D-B7CF-9C8FA64F7981}" type="presParOf" srcId="{52976A8B-9AC5-46E3-836F-B5968AE1CCDC}" destId="{91056E64-B94B-42AC-9F77-782C6DEB2F9B}" srcOrd="0" destOrd="0" presId="urn:microsoft.com/office/officeart/2018/2/layout/IconVerticalSolidList"/>
    <dgm:cxn modelId="{54595D53-97AF-4F6C-BF32-BCB840EF75B2}" type="presParOf" srcId="{52976A8B-9AC5-46E3-836F-B5968AE1CCDC}" destId="{7C449C5E-C23A-458A-99C1-C3D41C082FED}" srcOrd="1" destOrd="0" presId="urn:microsoft.com/office/officeart/2018/2/layout/IconVerticalSolidList"/>
    <dgm:cxn modelId="{B847374A-891B-461A-A1B7-FF4AC7DC5C07}" type="presParOf" srcId="{52976A8B-9AC5-46E3-836F-B5968AE1CCDC}" destId="{B8912DE0-452C-4C98-9AD6-FE21EE0779F7}" srcOrd="2" destOrd="0" presId="urn:microsoft.com/office/officeart/2018/2/layout/IconVerticalSolidList"/>
    <dgm:cxn modelId="{B850147A-667F-4265-8914-D1D94E883C5F}" type="presParOf" srcId="{52976A8B-9AC5-46E3-836F-B5968AE1CCDC}" destId="{D03F3300-273E-452C-81D8-02C10AA846A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0F79BF-CBB4-451C-BA1E-3F71E92F002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04C7615-4983-4CD4-97A6-075D07B305FB}">
      <dgm:prSet/>
      <dgm:spPr/>
      <dgm:t>
        <a:bodyPr/>
        <a:lstStyle/>
        <a:p>
          <a:r>
            <a:rPr lang="en-US"/>
            <a:t>Microsoft Access</a:t>
          </a:r>
        </a:p>
      </dgm:t>
    </dgm:pt>
    <dgm:pt modelId="{C3952C0E-8389-4D78-B6DF-1C02AF99949B}" type="parTrans" cxnId="{9EEFFCD7-0937-4F24-93DD-7ADBF52BF0FD}">
      <dgm:prSet/>
      <dgm:spPr/>
      <dgm:t>
        <a:bodyPr/>
        <a:lstStyle/>
        <a:p>
          <a:endParaRPr lang="en-US"/>
        </a:p>
      </dgm:t>
    </dgm:pt>
    <dgm:pt modelId="{9F140855-656D-4FD3-8619-A877C0AC8ED0}" type="sibTrans" cxnId="{9EEFFCD7-0937-4F24-93DD-7ADBF52BF0FD}">
      <dgm:prSet/>
      <dgm:spPr/>
      <dgm:t>
        <a:bodyPr/>
        <a:lstStyle/>
        <a:p>
          <a:endParaRPr lang="en-US"/>
        </a:p>
      </dgm:t>
    </dgm:pt>
    <dgm:pt modelId="{80F5E080-2C18-42FE-91DA-72017B244EFA}">
      <dgm:prSet/>
      <dgm:spPr/>
      <dgm:t>
        <a:bodyPr/>
        <a:lstStyle/>
        <a:p>
          <a:r>
            <a:rPr lang="en-US"/>
            <a:t>MySQL</a:t>
          </a:r>
        </a:p>
      </dgm:t>
    </dgm:pt>
    <dgm:pt modelId="{68E0EF09-C82F-42DA-B81B-8A07247401C3}" type="parTrans" cxnId="{5941B6DC-45CC-45A6-B685-765A852ED1C2}">
      <dgm:prSet/>
      <dgm:spPr/>
      <dgm:t>
        <a:bodyPr/>
        <a:lstStyle/>
        <a:p>
          <a:endParaRPr lang="en-US"/>
        </a:p>
      </dgm:t>
    </dgm:pt>
    <dgm:pt modelId="{E6F9C9BE-8914-452E-AB09-BCF44A9559CC}" type="sibTrans" cxnId="{5941B6DC-45CC-45A6-B685-765A852ED1C2}">
      <dgm:prSet/>
      <dgm:spPr/>
      <dgm:t>
        <a:bodyPr/>
        <a:lstStyle/>
        <a:p>
          <a:endParaRPr lang="en-US"/>
        </a:p>
      </dgm:t>
    </dgm:pt>
    <dgm:pt modelId="{99C65704-F04F-41C1-9021-8EAB1E592A57}">
      <dgm:prSet/>
      <dgm:spPr/>
      <dgm:t>
        <a:bodyPr/>
        <a:lstStyle/>
        <a:p>
          <a:r>
            <a:rPr lang="en-US"/>
            <a:t>PostgreSQL</a:t>
          </a:r>
        </a:p>
      </dgm:t>
    </dgm:pt>
    <dgm:pt modelId="{F28836A9-2B3D-427B-9BFE-ABECF2CB04BD}" type="parTrans" cxnId="{6ECFBC85-7915-4EF6-892F-24FBBB394198}">
      <dgm:prSet/>
      <dgm:spPr/>
      <dgm:t>
        <a:bodyPr/>
        <a:lstStyle/>
        <a:p>
          <a:endParaRPr lang="en-US"/>
        </a:p>
      </dgm:t>
    </dgm:pt>
    <dgm:pt modelId="{3E9AF42B-7A7B-4DBB-90EA-6C179B0E1C7F}" type="sibTrans" cxnId="{6ECFBC85-7915-4EF6-892F-24FBBB394198}">
      <dgm:prSet/>
      <dgm:spPr/>
      <dgm:t>
        <a:bodyPr/>
        <a:lstStyle/>
        <a:p>
          <a:endParaRPr lang="en-US"/>
        </a:p>
      </dgm:t>
    </dgm:pt>
    <dgm:pt modelId="{94FD7EDB-37C6-458B-A666-0C626F56CF59}">
      <dgm:prSet/>
      <dgm:spPr/>
      <dgm:t>
        <a:bodyPr/>
        <a:lstStyle/>
        <a:p>
          <a:r>
            <a:rPr lang="en-US"/>
            <a:t>SQLite</a:t>
          </a:r>
        </a:p>
      </dgm:t>
    </dgm:pt>
    <dgm:pt modelId="{43169E31-1DFB-406A-937D-5AAF3937B023}" type="parTrans" cxnId="{FE5F693A-9A9B-4006-8607-90490E1469B0}">
      <dgm:prSet/>
      <dgm:spPr/>
      <dgm:t>
        <a:bodyPr/>
        <a:lstStyle/>
        <a:p>
          <a:endParaRPr lang="en-US"/>
        </a:p>
      </dgm:t>
    </dgm:pt>
    <dgm:pt modelId="{62ECC496-87E0-4412-9BE3-6799D1B54ED5}" type="sibTrans" cxnId="{FE5F693A-9A9B-4006-8607-90490E1469B0}">
      <dgm:prSet/>
      <dgm:spPr/>
      <dgm:t>
        <a:bodyPr/>
        <a:lstStyle/>
        <a:p>
          <a:endParaRPr lang="en-US"/>
        </a:p>
      </dgm:t>
    </dgm:pt>
    <dgm:pt modelId="{EE02415C-592E-41B6-8F77-310DB7DA73CB}">
      <dgm:prSet/>
      <dgm:spPr/>
      <dgm:t>
        <a:bodyPr/>
        <a:lstStyle/>
        <a:p>
          <a:r>
            <a:rPr lang="en-US"/>
            <a:t>Oracle Database</a:t>
          </a:r>
        </a:p>
      </dgm:t>
    </dgm:pt>
    <dgm:pt modelId="{0862253B-E84C-44D7-B0AA-587CE71A17C8}" type="parTrans" cxnId="{BF063E95-2048-4565-B09A-5B799BC009B5}">
      <dgm:prSet/>
      <dgm:spPr/>
      <dgm:t>
        <a:bodyPr/>
        <a:lstStyle/>
        <a:p>
          <a:endParaRPr lang="en-US"/>
        </a:p>
      </dgm:t>
    </dgm:pt>
    <dgm:pt modelId="{2CB66213-0B29-4A07-AC8F-4B39B62DB64C}" type="sibTrans" cxnId="{BF063E95-2048-4565-B09A-5B799BC009B5}">
      <dgm:prSet/>
      <dgm:spPr/>
      <dgm:t>
        <a:bodyPr/>
        <a:lstStyle/>
        <a:p>
          <a:endParaRPr lang="en-US"/>
        </a:p>
      </dgm:t>
    </dgm:pt>
    <dgm:pt modelId="{13023629-A9C8-4B6C-B275-7A870691C867}" type="pres">
      <dgm:prSet presAssocID="{B60F79BF-CBB4-451C-BA1E-3F71E92F002F}" presName="linear" presStyleCnt="0">
        <dgm:presLayoutVars>
          <dgm:animLvl val="lvl"/>
          <dgm:resizeHandles val="exact"/>
        </dgm:presLayoutVars>
      </dgm:prSet>
      <dgm:spPr/>
    </dgm:pt>
    <dgm:pt modelId="{E2DD3AB6-9C0E-4119-9B6C-9121B15C14C5}" type="pres">
      <dgm:prSet presAssocID="{F04C7615-4983-4CD4-97A6-075D07B305F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3CD2523-E72B-4914-94D0-C400BACB423E}" type="pres">
      <dgm:prSet presAssocID="{9F140855-656D-4FD3-8619-A877C0AC8ED0}" presName="spacer" presStyleCnt="0"/>
      <dgm:spPr/>
    </dgm:pt>
    <dgm:pt modelId="{E8BD9B40-B944-425E-B3CE-7B555CDCE621}" type="pres">
      <dgm:prSet presAssocID="{80F5E080-2C18-42FE-91DA-72017B244EF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C6BF24D-6215-482B-BD2C-0878C41C8432}" type="pres">
      <dgm:prSet presAssocID="{E6F9C9BE-8914-452E-AB09-BCF44A9559CC}" presName="spacer" presStyleCnt="0"/>
      <dgm:spPr/>
    </dgm:pt>
    <dgm:pt modelId="{E4DC6A41-E58E-4B5C-9335-84004F2C98EA}" type="pres">
      <dgm:prSet presAssocID="{99C65704-F04F-41C1-9021-8EAB1E592A5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C904B42-0B17-4BF8-B59B-13E62B222183}" type="pres">
      <dgm:prSet presAssocID="{3E9AF42B-7A7B-4DBB-90EA-6C179B0E1C7F}" presName="spacer" presStyleCnt="0"/>
      <dgm:spPr/>
    </dgm:pt>
    <dgm:pt modelId="{42B960F1-BEF9-4A9A-902C-7C4776767E2B}" type="pres">
      <dgm:prSet presAssocID="{94FD7EDB-37C6-458B-A666-0C626F56CF5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8692BB6-5B68-48DC-AAB9-0503AA96FF8C}" type="pres">
      <dgm:prSet presAssocID="{62ECC496-87E0-4412-9BE3-6799D1B54ED5}" presName="spacer" presStyleCnt="0"/>
      <dgm:spPr/>
    </dgm:pt>
    <dgm:pt modelId="{D2E9EB74-098D-4DAB-B7B0-EA9CCB2FE59D}" type="pres">
      <dgm:prSet presAssocID="{EE02415C-592E-41B6-8F77-310DB7DA73C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A49AE00-219F-40FE-BCCE-FD913F891F50}" type="presOf" srcId="{F04C7615-4983-4CD4-97A6-075D07B305FB}" destId="{E2DD3AB6-9C0E-4119-9B6C-9121B15C14C5}" srcOrd="0" destOrd="0" presId="urn:microsoft.com/office/officeart/2005/8/layout/vList2"/>
    <dgm:cxn modelId="{9C72D907-6F3B-425E-9ADB-BF3E128615DD}" type="presOf" srcId="{94FD7EDB-37C6-458B-A666-0C626F56CF59}" destId="{42B960F1-BEF9-4A9A-902C-7C4776767E2B}" srcOrd="0" destOrd="0" presId="urn:microsoft.com/office/officeart/2005/8/layout/vList2"/>
    <dgm:cxn modelId="{3DF9200D-8D07-4FF0-9E71-5C21CE870243}" type="presOf" srcId="{80F5E080-2C18-42FE-91DA-72017B244EFA}" destId="{E8BD9B40-B944-425E-B3CE-7B555CDCE621}" srcOrd="0" destOrd="0" presId="urn:microsoft.com/office/officeart/2005/8/layout/vList2"/>
    <dgm:cxn modelId="{FE5F693A-9A9B-4006-8607-90490E1469B0}" srcId="{B60F79BF-CBB4-451C-BA1E-3F71E92F002F}" destId="{94FD7EDB-37C6-458B-A666-0C626F56CF59}" srcOrd="3" destOrd="0" parTransId="{43169E31-1DFB-406A-937D-5AAF3937B023}" sibTransId="{62ECC496-87E0-4412-9BE3-6799D1B54ED5}"/>
    <dgm:cxn modelId="{9AEAAD75-5A24-4581-9221-4DCAB885210F}" type="presOf" srcId="{99C65704-F04F-41C1-9021-8EAB1E592A57}" destId="{E4DC6A41-E58E-4B5C-9335-84004F2C98EA}" srcOrd="0" destOrd="0" presId="urn:microsoft.com/office/officeart/2005/8/layout/vList2"/>
    <dgm:cxn modelId="{907FF459-9681-4D76-958A-ED686F8F3DD1}" type="presOf" srcId="{B60F79BF-CBB4-451C-BA1E-3F71E92F002F}" destId="{13023629-A9C8-4B6C-B275-7A870691C867}" srcOrd="0" destOrd="0" presId="urn:microsoft.com/office/officeart/2005/8/layout/vList2"/>
    <dgm:cxn modelId="{6ECFBC85-7915-4EF6-892F-24FBBB394198}" srcId="{B60F79BF-CBB4-451C-BA1E-3F71E92F002F}" destId="{99C65704-F04F-41C1-9021-8EAB1E592A57}" srcOrd="2" destOrd="0" parTransId="{F28836A9-2B3D-427B-9BFE-ABECF2CB04BD}" sibTransId="{3E9AF42B-7A7B-4DBB-90EA-6C179B0E1C7F}"/>
    <dgm:cxn modelId="{BF063E95-2048-4565-B09A-5B799BC009B5}" srcId="{B60F79BF-CBB4-451C-BA1E-3F71E92F002F}" destId="{EE02415C-592E-41B6-8F77-310DB7DA73CB}" srcOrd="4" destOrd="0" parTransId="{0862253B-E84C-44D7-B0AA-587CE71A17C8}" sibTransId="{2CB66213-0B29-4A07-AC8F-4B39B62DB64C}"/>
    <dgm:cxn modelId="{9EEFFCD7-0937-4F24-93DD-7ADBF52BF0FD}" srcId="{B60F79BF-CBB4-451C-BA1E-3F71E92F002F}" destId="{F04C7615-4983-4CD4-97A6-075D07B305FB}" srcOrd="0" destOrd="0" parTransId="{C3952C0E-8389-4D78-B6DF-1C02AF99949B}" sibTransId="{9F140855-656D-4FD3-8619-A877C0AC8ED0}"/>
    <dgm:cxn modelId="{5941B6DC-45CC-45A6-B685-765A852ED1C2}" srcId="{B60F79BF-CBB4-451C-BA1E-3F71E92F002F}" destId="{80F5E080-2C18-42FE-91DA-72017B244EFA}" srcOrd="1" destOrd="0" parTransId="{68E0EF09-C82F-42DA-B81B-8A07247401C3}" sibTransId="{E6F9C9BE-8914-452E-AB09-BCF44A9559CC}"/>
    <dgm:cxn modelId="{06F40BFD-0576-4455-8C8F-ACFCA0F12F26}" type="presOf" srcId="{EE02415C-592E-41B6-8F77-310DB7DA73CB}" destId="{D2E9EB74-098D-4DAB-B7B0-EA9CCB2FE59D}" srcOrd="0" destOrd="0" presId="urn:microsoft.com/office/officeart/2005/8/layout/vList2"/>
    <dgm:cxn modelId="{CA58F7D5-90F4-4A5A-8210-C6DC87D8A823}" type="presParOf" srcId="{13023629-A9C8-4B6C-B275-7A870691C867}" destId="{E2DD3AB6-9C0E-4119-9B6C-9121B15C14C5}" srcOrd="0" destOrd="0" presId="urn:microsoft.com/office/officeart/2005/8/layout/vList2"/>
    <dgm:cxn modelId="{8A0E9C3E-D43B-46B9-9F4C-482EF4B543D6}" type="presParOf" srcId="{13023629-A9C8-4B6C-B275-7A870691C867}" destId="{F3CD2523-E72B-4914-94D0-C400BACB423E}" srcOrd="1" destOrd="0" presId="urn:microsoft.com/office/officeart/2005/8/layout/vList2"/>
    <dgm:cxn modelId="{71656710-316E-4EBA-9741-6BCE5446E79B}" type="presParOf" srcId="{13023629-A9C8-4B6C-B275-7A870691C867}" destId="{E8BD9B40-B944-425E-B3CE-7B555CDCE621}" srcOrd="2" destOrd="0" presId="urn:microsoft.com/office/officeart/2005/8/layout/vList2"/>
    <dgm:cxn modelId="{165AA2BF-B5EC-458F-98EA-145771349867}" type="presParOf" srcId="{13023629-A9C8-4B6C-B275-7A870691C867}" destId="{EC6BF24D-6215-482B-BD2C-0878C41C8432}" srcOrd="3" destOrd="0" presId="urn:microsoft.com/office/officeart/2005/8/layout/vList2"/>
    <dgm:cxn modelId="{32011A5A-ACEA-490F-9B8B-64BE6471D574}" type="presParOf" srcId="{13023629-A9C8-4B6C-B275-7A870691C867}" destId="{E4DC6A41-E58E-4B5C-9335-84004F2C98EA}" srcOrd="4" destOrd="0" presId="urn:microsoft.com/office/officeart/2005/8/layout/vList2"/>
    <dgm:cxn modelId="{0F542C97-89DB-424F-AE31-B39DF44A181C}" type="presParOf" srcId="{13023629-A9C8-4B6C-B275-7A870691C867}" destId="{4C904B42-0B17-4BF8-B59B-13E62B222183}" srcOrd="5" destOrd="0" presId="urn:microsoft.com/office/officeart/2005/8/layout/vList2"/>
    <dgm:cxn modelId="{FF7376DD-4BAE-4C50-BB79-774DCC8B8ADB}" type="presParOf" srcId="{13023629-A9C8-4B6C-B275-7A870691C867}" destId="{42B960F1-BEF9-4A9A-902C-7C4776767E2B}" srcOrd="6" destOrd="0" presId="urn:microsoft.com/office/officeart/2005/8/layout/vList2"/>
    <dgm:cxn modelId="{EF369C7F-C69A-43D2-94E3-555FAED19954}" type="presParOf" srcId="{13023629-A9C8-4B6C-B275-7A870691C867}" destId="{E8692BB6-5B68-48DC-AAB9-0503AA96FF8C}" srcOrd="7" destOrd="0" presId="urn:microsoft.com/office/officeart/2005/8/layout/vList2"/>
    <dgm:cxn modelId="{7000742E-70D6-43C5-B466-F03B7621CF52}" type="presParOf" srcId="{13023629-A9C8-4B6C-B275-7A870691C867}" destId="{D2E9EB74-098D-4DAB-B7B0-EA9CCB2FE59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CF30054-146A-4377-974A-1283FEBA8343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5E99FC0-9B08-4755-BF30-B594CAA2EA40}">
      <dgm:prSet/>
      <dgm:spPr/>
      <dgm:t>
        <a:bodyPr/>
        <a:lstStyle/>
        <a:p>
          <a:pPr>
            <a:defRPr cap="all"/>
          </a:pPr>
          <a:r>
            <a:rPr lang="cs-CZ" b="1" dirty="0"/>
            <a:t>Sloupce</a:t>
          </a:r>
          <a:r>
            <a:rPr lang="cs-CZ" dirty="0"/>
            <a:t> – atributy dat (např. Jméno, Datum, Cena)</a:t>
          </a:r>
          <a:endParaRPr lang="en-US" dirty="0"/>
        </a:p>
      </dgm:t>
    </dgm:pt>
    <dgm:pt modelId="{A17152B8-92E6-493D-86EA-569CD0D72A42}" type="parTrans" cxnId="{3A67EA5F-9E6A-4FAC-9C14-2BA11E25E550}">
      <dgm:prSet/>
      <dgm:spPr/>
      <dgm:t>
        <a:bodyPr/>
        <a:lstStyle/>
        <a:p>
          <a:endParaRPr lang="en-US"/>
        </a:p>
      </dgm:t>
    </dgm:pt>
    <dgm:pt modelId="{BF75F957-1FA3-47C4-A12C-79E12AA7BA82}" type="sibTrans" cxnId="{3A67EA5F-9E6A-4FAC-9C14-2BA11E25E550}">
      <dgm:prSet/>
      <dgm:spPr/>
      <dgm:t>
        <a:bodyPr/>
        <a:lstStyle/>
        <a:p>
          <a:endParaRPr lang="en-US"/>
        </a:p>
      </dgm:t>
    </dgm:pt>
    <dgm:pt modelId="{6DAA0C9F-9C15-432D-B95B-9BCDB4B39F7A}">
      <dgm:prSet/>
      <dgm:spPr/>
      <dgm:t>
        <a:bodyPr/>
        <a:lstStyle/>
        <a:p>
          <a:pPr>
            <a:defRPr cap="all"/>
          </a:pPr>
          <a:r>
            <a:rPr lang="cs-CZ" b="1" dirty="0"/>
            <a:t>Řádky</a:t>
          </a:r>
          <a:r>
            <a:rPr lang="cs-CZ" dirty="0"/>
            <a:t> -  jednotlivé entity (např. konkrétní zákazník, transakce, produkt)</a:t>
          </a:r>
          <a:endParaRPr lang="en-US" dirty="0"/>
        </a:p>
      </dgm:t>
    </dgm:pt>
    <dgm:pt modelId="{7682898C-04B3-4767-BD00-F1464B6B31B3}" type="parTrans" cxnId="{040E70C7-E0A5-4C60-82BB-19BFA12E5BD7}">
      <dgm:prSet/>
      <dgm:spPr/>
      <dgm:t>
        <a:bodyPr/>
        <a:lstStyle/>
        <a:p>
          <a:endParaRPr lang="en-US"/>
        </a:p>
      </dgm:t>
    </dgm:pt>
    <dgm:pt modelId="{D8ED812D-BAC3-4DF4-91D5-39809A093B93}" type="sibTrans" cxnId="{040E70C7-E0A5-4C60-82BB-19BFA12E5BD7}">
      <dgm:prSet/>
      <dgm:spPr/>
      <dgm:t>
        <a:bodyPr/>
        <a:lstStyle/>
        <a:p>
          <a:endParaRPr lang="en-US"/>
        </a:p>
      </dgm:t>
    </dgm:pt>
    <dgm:pt modelId="{9C317DCC-A39A-4651-A892-16BBB79794D5}">
      <dgm:prSet/>
      <dgm:spPr/>
      <dgm:t>
        <a:bodyPr/>
        <a:lstStyle/>
        <a:p>
          <a:pPr>
            <a:defRPr cap="all"/>
          </a:pPr>
          <a:r>
            <a:rPr lang="cs-CZ" b="1"/>
            <a:t>Každý sloupec</a:t>
          </a:r>
          <a:r>
            <a:rPr lang="cs-CZ"/>
            <a:t> má svůj specifický datový typ (text, číslo, datum, měna)</a:t>
          </a:r>
          <a:endParaRPr lang="en-US"/>
        </a:p>
      </dgm:t>
    </dgm:pt>
    <dgm:pt modelId="{2CABDAA4-D174-4F95-BF90-9E676C098B63}" type="parTrans" cxnId="{6DA0DED4-C02A-4495-96C7-F402E2EAA0EF}">
      <dgm:prSet/>
      <dgm:spPr/>
      <dgm:t>
        <a:bodyPr/>
        <a:lstStyle/>
        <a:p>
          <a:endParaRPr lang="en-US"/>
        </a:p>
      </dgm:t>
    </dgm:pt>
    <dgm:pt modelId="{7E6EB3A5-426E-4F53-8214-BB542F773AB5}" type="sibTrans" cxnId="{6DA0DED4-C02A-4495-96C7-F402E2EAA0EF}">
      <dgm:prSet/>
      <dgm:spPr/>
      <dgm:t>
        <a:bodyPr/>
        <a:lstStyle/>
        <a:p>
          <a:endParaRPr lang="en-US"/>
        </a:p>
      </dgm:t>
    </dgm:pt>
    <dgm:pt modelId="{92DB6F26-9F41-41F7-97CB-2159FCD37633}">
      <dgm:prSet/>
      <dgm:spPr/>
      <dgm:t>
        <a:bodyPr/>
        <a:lstStyle/>
        <a:p>
          <a:pPr>
            <a:defRPr cap="all"/>
          </a:pPr>
          <a:r>
            <a:rPr lang="cs-CZ" b="1" dirty="0"/>
            <a:t>Každý řádek </a:t>
          </a:r>
          <a:r>
            <a:rPr lang="cs-CZ" dirty="0"/>
            <a:t>obsahuje kompletní záznam jedné entity</a:t>
          </a:r>
          <a:endParaRPr lang="en-US" dirty="0"/>
        </a:p>
      </dgm:t>
    </dgm:pt>
    <dgm:pt modelId="{5CAF753E-C91E-4343-8CFE-37FF6146C8B7}" type="parTrans" cxnId="{01E3DB5D-2183-40CD-AFFD-6AA0809631C6}">
      <dgm:prSet/>
      <dgm:spPr/>
      <dgm:t>
        <a:bodyPr/>
        <a:lstStyle/>
        <a:p>
          <a:endParaRPr lang="en-US"/>
        </a:p>
      </dgm:t>
    </dgm:pt>
    <dgm:pt modelId="{F99E42E6-AACC-4BC0-8C8A-C8853B9E8315}" type="sibTrans" cxnId="{01E3DB5D-2183-40CD-AFFD-6AA0809631C6}">
      <dgm:prSet/>
      <dgm:spPr/>
      <dgm:t>
        <a:bodyPr/>
        <a:lstStyle/>
        <a:p>
          <a:endParaRPr lang="en-US"/>
        </a:p>
      </dgm:t>
    </dgm:pt>
    <dgm:pt modelId="{79D6A8B0-603D-4EDE-9904-90E6319A7624}" type="pres">
      <dgm:prSet presAssocID="{ACF30054-146A-4377-974A-1283FEBA8343}" presName="outerComposite" presStyleCnt="0">
        <dgm:presLayoutVars>
          <dgm:chMax val="5"/>
          <dgm:dir/>
          <dgm:resizeHandles val="exact"/>
        </dgm:presLayoutVars>
      </dgm:prSet>
      <dgm:spPr/>
    </dgm:pt>
    <dgm:pt modelId="{DC302230-BC5E-4521-BCCD-5F57338BC021}" type="pres">
      <dgm:prSet presAssocID="{ACF30054-146A-4377-974A-1283FEBA8343}" presName="dummyMaxCanvas" presStyleCnt="0">
        <dgm:presLayoutVars/>
      </dgm:prSet>
      <dgm:spPr/>
    </dgm:pt>
    <dgm:pt modelId="{C43E3C59-C82C-4BFE-A01B-6D006F9F1301}" type="pres">
      <dgm:prSet presAssocID="{ACF30054-146A-4377-974A-1283FEBA8343}" presName="FourNodes_1" presStyleLbl="node1" presStyleIdx="0" presStyleCnt="4">
        <dgm:presLayoutVars>
          <dgm:bulletEnabled val="1"/>
        </dgm:presLayoutVars>
      </dgm:prSet>
      <dgm:spPr/>
    </dgm:pt>
    <dgm:pt modelId="{98B45CF8-F653-4E92-8911-EF7BC4C4294D}" type="pres">
      <dgm:prSet presAssocID="{ACF30054-146A-4377-974A-1283FEBA8343}" presName="FourNodes_2" presStyleLbl="node1" presStyleIdx="1" presStyleCnt="4">
        <dgm:presLayoutVars>
          <dgm:bulletEnabled val="1"/>
        </dgm:presLayoutVars>
      </dgm:prSet>
      <dgm:spPr/>
    </dgm:pt>
    <dgm:pt modelId="{9C98AEAC-DF5C-44C9-B681-E41443100877}" type="pres">
      <dgm:prSet presAssocID="{ACF30054-146A-4377-974A-1283FEBA8343}" presName="FourNodes_3" presStyleLbl="node1" presStyleIdx="2" presStyleCnt="4">
        <dgm:presLayoutVars>
          <dgm:bulletEnabled val="1"/>
        </dgm:presLayoutVars>
      </dgm:prSet>
      <dgm:spPr/>
    </dgm:pt>
    <dgm:pt modelId="{A94CC4BD-9EE9-48FD-B0C4-6672DE639FCC}" type="pres">
      <dgm:prSet presAssocID="{ACF30054-146A-4377-974A-1283FEBA8343}" presName="FourNodes_4" presStyleLbl="node1" presStyleIdx="3" presStyleCnt="4">
        <dgm:presLayoutVars>
          <dgm:bulletEnabled val="1"/>
        </dgm:presLayoutVars>
      </dgm:prSet>
      <dgm:spPr/>
    </dgm:pt>
    <dgm:pt modelId="{52EC9890-4048-4BA9-9CF3-2AB5F0EE5F3E}" type="pres">
      <dgm:prSet presAssocID="{ACF30054-146A-4377-974A-1283FEBA8343}" presName="FourConn_1-2" presStyleLbl="fgAccFollowNode1" presStyleIdx="0" presStyleCnt="3">
        <dgm:presLayoutVars>
          <dgm:bulletEnabled val="1"/>
        </dgm:presLayoutVars>
      </dgm:prSet>
      <dgm:spPr/>
    </dgm:pt>
    <dgm:pt modelId="{0E7D4A4D-258E-4196-B026-F2ACA8F38170}" type="pres">
      <dgm:prSet presAssocID="{ACF30054-146A-4377-974A-1283FEBA8343}" presName="FourConn_2-3" presStyleLbl="fgAccFollowNode1" presStyleIdx="1" presStyleCnt="3">
        <dgm:presLayoutVars>
          <dgm:bulletEnabled val="1"/>
        </dgm:presLayoutVars>
      </dgm:prSet>
      <dgm:spPr/>
    </dgm:pt>
    <dgm:pt modelId="{96913F3B-9BEC-4AEA-AAAC-8CA4063D47DF}" type="pres">
      <dgm:prSet presAssocID="{ACF30054-146A-4377-974A-1283FEBA8343}" presName="FourConn_3-4" presStyleLbl="fgAccFollowNode1" presStyleIdx="2" presStyleCnt="3">
        <dgm:presLayoutVars>
          <dgm:bulletEnabled val="1"/>
        </dgm:presLayoutVars>
      </dgm:prSet>
      <dgm:spPr/>
    </dgm:pt>
    <dgm:pt modelId="{3F1ABF50-8F90-4797-9CE4-20684FEA98DC}" type="pres">
      <dgm:prSet presAssocID="{ACF30054-146A-4377-974A-1283FEBA8343}" presName="FourNodes_1_text" presStyleLbl="node1" presStyleIdx="3" presStyleCnt="4">
        <dgm:presLayoutVars>
          <dgm:bulletEnabled val="1"/>
        </dgm:presLayoutVars>
      </dgm:prSet>
      <dgm:spPr/>
    </dgm:pt>
    <dgm:pt modelId="{7B7F1DFE-B8F8-467A-910B-17D9FF0B1EE9}" type="pres">
      <dgm:prSet presAssocID="{ACF30054-146A-4377-974A-1283FEBA8343}" presName="FourNodes_2_text" presStyleLbl="node1" presStyleIdx="3" presStyleCnt="4">
        <dgm:presLayoutVars>
          <dgm:bulletEnabled val="1"/>
        </dgm:presLayoutVars>
      </dgm:prSet>
      <dgm:spPr/>
    </dgm:pt>
    <dgm:pt modelId="{06EDF219-4C7C-445C-BC56-9580127DCD4C}" type="pres">
      <dgm:prSet presAssocID="{ACF30054-146A-4377-974A-1283FEBA8343}" presName="FourNodes_3_text" presStyleLbl="node1" presStyleIdx="3" presStyleCnt="4">
        <dgm:presLayoutVars>
          <dgm:bulletEnabled val="1"/>
        </dgm:presLayoutVars>
      </dgm:prSet>
      <dgm:spPr/>
    </dgm:pt>
    <dgm:pt modelId="{DEC19A73-1BFD-40F5-BC43-6F341DC7C663}" type="pres">
      <dgm:prSet presAssocID="{ACF30054-146A-4377-974A-1283FEBA8343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C96C0030-9746-4B10-BA92-EE1133A15309}" type="presOf" srcId="{15E99FC0-9B08-4755-BF30-B594CAA2EA40}" destId="{3F1ABF50-8F90-4797-9CE4-20684FEA98DC}" srcOrd="1" destOrd="0" presId="urn:microsoft.com/office/officeart/2005/8/layout/vProcess5"/>
    <dgm:cxn modelId="{01E3DB5D-2183-40CD-AFFD-6AA0809631C6}" srcId="{ACF30054-146A-4377-974A-1283FEBA8343}" destId="{92DB6F26-9F41-41F7-97CB-2159FCD37633}" srcOrd="3" destOrd="0" parTransId="{5CAF753E-C91E-4343-8CFE-37FF6146C8B7}" sibTransId="{F99E42E6-AACC-4BC0-8C8A-C8853B9E8315}"/>
    <dgm:cxn modelId="{3A67EA5F-9E6A-4FAC-9C14-2BA11E25E550}" srcId="{ACF30054-146A-4377-974A-1283FEBA8343}" destId="{15E99FC0-9B08-4755-BF30-B594CAA2EA40}" srcOrd="0" destOrd="0" parTransId="{A17152B8-92E6-493D-86EA-569CD0D72A42}" sibTransId="{BF75F957-1FA3-47C4-A12C-79E12AA7BA82}"/>
    <dgm:cxn modelId="{B427C954-9FDF-44C5-A1EA-52FA5FDDB057}" type="presOf" srcId="{BF75F957-1FA3-47C4-A12C-79E12AA7BA82}" destId="{52EC9890-4048-4BA9-9CF3-2AB5F0EE5F3E}" srcOrd="0" destOrd="0" presId="urn:microsoft.com/office/officeart/2005/8/layout/vProcess5"/>
    <dgm:cxn modelId="{CFA6FD93-9EDF-4E85-B6C6-26B3E629D386}" type="presOf" srcId="{92DB6F26-9F41-41F7-97CB-2159FCD37633}" destId="{DEC19A73-1BFD-40F5-BC43-6F341DC7C663}" srcOrd="1" destOrd="0" presId="urn:microsoft.com/office/officeart/2005/8/layout/vProcess5"/>
    <dgm:cxn modelId="{E7391697-B386-4337-876B-7E7646C8E1C2}" type="presOf" srcId="{9C317DCC-A39A-4651-A892-16BBB79794D5}" destId="{06EDF219-4C7C-445C-BC56-9580127DCD4C}" srcOrd="1" destOrd="0" presId="urn:microsoft.com/office/officeart/2005/8/layout/vProcess5"/>
    <dgm:cxn modelId="{476144A6-9346-4B48-9856-EBF469FE0647}" type="presOf" srcId="{15E99FC0-9B08-4755-BF30-B594CAA2EA40}" destId="{C43E3C59-C82C-4BFE-A01B-6D006F9F1301}" srcOrd="0" destOrd="0" presId="urn:microsoft.com/office/officeart/2005/8/layout/vProcess5"/>
    <dgm:cxn modelId="{7AF628B2-38A1-499B-853D-DB771219330D}" type="presOf" srcId="{ACF30054-146A-4377-974A-1283FEBA8343}" destId="{79D6A8B0-603D-4EDE-9904-90E6319A7624}" srcOrd="0" destOrd="0" presId="urn:microsoft.com/office/officeart/2005/8/layout/vProcess5"/>
    <dgm:cxn modelId="{040E70C7-E0A5-4C60-82BB-19BFA12E5BD7}" srcId="{ACF30054-146A-4377-974A-1283FEBA8343}" destId="{6DAA0C9F-9C15-432D-B95B-9BCDB4B39F7A}" srcOrd="1" destOrd="0" parTransId="{7682898C-04B3-4767-BD00-F1464B6B31B3}" sibTransId="{D8ED812D-BAC3-4DF4-91D5-39809A093B93}"/>
    <dgm:cxn modelId="{46DC80CB-7C93-4177-9DC6-6EF278D80771}" type="presOf" srcId="{D8ED812D-BAC3-4DF4-91D5-39809A093B93}" destId="{0E7D4A4D-258E-4196-B026-F2ACA8F38170}" srcOrd="0" destOrd="0" presId="urn:microsoft.com/office/officeart/2005/8/layout/vProcess5"/>
    <dgm:cxn modelId="{6DA0DED4-C02A-4495-96C7-F402E2EAA0EF}" srcId="{ACF30054-146A-4377-974A-1283FEBA8343}" destId="{9C317DCC-A39A-4651-A892-16BBB79794D5}" srcOrd="2" destOrd="0" parTransId="{2CABDAA4-D174-4F95-BF90-9E676C098B63}" sibTransId="{7E6EB3A5-426E-4F53-8214-BB542F773AB5}"/>
    <dgm:cxn modelId="{3096D4D9-D381-4BF8-A614-3A36BB8AD41E}" type="presOf" srcId="{6DAA0C9F-9C15-432D-B95B-9BCDB4B39F7A}" destId="{98B45CF8-F653-4E92-8911-EF7BC4C4294D}" srcOrd="0" destOrd="0" presId="urn:microsoft.com/office/officeart/2005/8/layout/vProcess5"/>
    <dgm:cxn modelId="{939581EB-D030-40CD-818C-3680EE510036}" type="presOf" srcId="{9C317DCC-A39A-4651-A892-16BBB79794D5}" destId="{9C98AEAC-DF5C-44C9-B681-E41443100877}" srcOrd="0" destOrd="0" presId="urn:microsoft.com/office/officeart/2005/8/layout/vProcess5"/>
    <dgm:cxn modelId="{1DB5D4F0-2212-41C2-9C18-76E91FC727EF}" type="presOf" srcId="{6DAA0C9F-9C15-432D-B95B-9BCDB4B39F7A}" destId="{7B7F1DFE-B8F8-467A-910B-17D9FF0B1EE9}" srcOrd="1" destOrd="0" presId="urn:microsoft.com/office/officeart/2005/8/layout/vProcess5"/>
    <dgm:cxn modelId="{026EBDF8-9C56-4AFB-BDD3-B67B858AFB54}" type="presOf" srcId="{92DB6F26-9F41-41F7-97CB-2159FCD37633}" destId="{A94CC4BD-9EE9-48FD-B0C4-6672DE639FCC}" srcOrd="0" destOrd="0" presId="urn:microsoft.com/office/officeart/2005/8/layout/vProcess5"/>
    <dgm:cxn modelId="{307CDAFC-AF5C-434A-98AB-8A8C55A11505}" type="presOf" srcId="{7E6EB3A5-426E-4F53-8214-BB542F773AB5}" destId="{96913F3B-9BEC-4AEA-AAAC-8CA4063D47DF}" srcOrd="0" destOrd="0" presId="urn:microsoft.com/office/officeart/2005/8/layout/vProcess5"/>
    <dgm:cxn modelId="{D56D2A1B-222B-4DD2-B027-9444B18DDA22}" type="presParOf" srcId="{79D6A8B0-603D-4EDE-9904-90E6319A7624}" destId="{DC302230-BC5E-4521-BCCD-5F57338BC021}" srcOrd="0" destOrd="0" presId="urn:microsoft.com/office/officeart/2005/8/layout/vProcess5"/>
    <dgm:cxn modelId="{6C762D7F-8CEC-4E4C-B013-CA90E4A56D5C}" type="presParOf" srcId="{79D6A8B0-603D-4EDE-9904-90E6319A7624}" destId="{C43E3C59-C82C-4BFE-A01B-6D006F9F1301}" srcOrd="1" destOrd="0" presId="urn:microsoft.com/office/officeart/2005/8/layout/vProcess5"/>
    <dgm:cxn modelId="{A9AE56A7-58C6-4AFB-9E32-C75ED7E70258}" type="presParOf" srcId="{79D6A8B0-603D-4EDE-9904-90E6319A7624}" destId="{98B45CF8-F653-4E92-8911-EF7BC4C4294D}" srcOrd="2" destOrd="0" presId="urn:microsoft.com/office/officeart/2005/8/layout/vProcess5"/>
    <dgm:cxn modelId="{D8ADE318-167E-4E4B-8EC6-F6940D1787B0}" type="presParOf" srcId="{79D6A8B0-603D-4EDE-9904-90E6319A7624}" destId="{9C98AEAC-DF5C-44C9-B681-E41443100877}" srcOrd="3" destOrd="0" presId="urn:microsoft.com/office/officeart/2005/8/layout/vProcess5"/>
    <dgm:cxn modelId="{A4694580-BA66-4298-BF3F-94A18AD89A34}" type="presParOf" srcId="{79D6A8B0-603D-4EDE-9904-90E6319A7624}" destId="{A94CC4BD-9EE9-48FD-B0C4-6672DE639FCC}" srcOrd="4" destOrd="0" presId="urn:microsoft.com/office/officeart/2005/8/layout/vProcess5"/>
    <dgm:cxn modelId="{32A6B258-60D5-496D-A817-638AD51C29E8}" type="presParOf" srcId="{79D6A8B0-603D-4EDE-9904-90E6319A7624}" destId="{52EC9890-4048-4BA9-9CF3-2AB5F0EE5F3E}" srcOrd="5" destOrd="0" presId="urn:microsoft.com/office/officeart/2005/8/layout/vProcess5"/>
    <dgm:cxn modelId="{51A5195B-0D31-4165-A167-4D9DDEA42575}" type="presParOf" srcId="{79D6A8B0-603D-4EDE-9904-90E6319A7624}" destId="{0E7D4A4D-258E-4196-B026-F2ACA8F38170}" srcOrd="6" destOrd="0" presId="urn:microsoft.com/office/officeart/2005/8/layout/vProcess5"/>
    <dgm:cxn modelId="{C0BB5D78-2AC4-4BE2-8666-F3B722F6AEF1}" type="presParOf" srcId="{79D6A8B0-603D-4EDE-9904-90E6319A7624}" destId="{96913F3B-9BEC-4AEA-AAAC-8CA4063D47DF}" srcOrd="7" destOrd="0" presId="urn:microsoft.com/office/officeart/2005/8/layout/vProcess5"/>
    <dgm:cxn modelId="{E59B293F-8D9E-4943-911D-CBC600109390}" type="presParOf" srcId="{79D6A8B0-603D-4EDE-9904-90E6319A7624}" destId="{3F1ABF50-8F90-4797-9CE4-20684FEA98DC}" srcOrd="8" destOrd="0" presId="urn:microsoft.com/office/officeart/2005/8/layout/vProcess5"/>
    <dgm:cxn modelId="{80AED545-9594-4EC8-BE5A-A910D9370C9E}" type="presParOf" srcId="{79D6A8B0-603D-4EDE-9904-90E6319A7624}" destId="{7B7F1DFE-B8F8-467A-910B-17D9FF0B1EE9}" srcOrd="9" destOrd="0" presId="urn:microsoft.com/office/officeart/2005/8/layout/vProcess5"/>
    <dgm:cxn modelId="{A232AC05-7A52-4ED3-8094-12661139AFD6}" type="presParOf" srcId="{79D6A8B0-603D-4EDE-9904-90E6319A7624}" destId="{06EDF219-4C7C-445C-BC56-9580127DCD4C}" srcOrd="10" destOrd="0" presId="urn:microsoft.com/office/officeart/2005/8/layout/vProcess5"/>
    <dgm:cxn modelId="{1C7CB947-8CB8-472D-AADC-FE158B3246D2}" type="presParOf" srcId="{79D6A8B0-603D-4EDE-9904-90E6319A7624}" destId="{DEC19A73-1BFD-40F5-BC43-6F341DC7C66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76BFB1C-2A93-42F7-A85D-C6B458730E0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93C4DA6-218F-477F-8CC3-FB146D3B2D4D}">
      <dgm:prSet/>
      <dgm:spPr/>
      <dgm:t>
        <a:bodyPr/>
        <a:lstStyle/>
        <a:p>
          <a:r>
            <a:rPr lang="cs-CZ" b="1"/>
            <a:t>Textové hodnoty </a:t>
          </a:r>
          <a:r>
            <a:rPr lang="cs-CZ"/>
            <a:t>– VARCHAR, TEXT (např. jména, popisy, adresy)</a:t>
          </a:r>
          <a:endParaRPr lang="en-US"/>
        </a:p>
      </dgm:t>
    </dgm:pt>
    <dgm:pt modelId="{52D27F66-3486-4A22-B73B-B5207159EF33}" type="parTrans" cxnId="{B0B5D86D-8882-4C2E-8F51-0D972B19B1A6}">
      <dgm:prSet/>
      <dgm:spPr/>
      <dgm:t>
        <a:bodyPr/>
        <a:lstStyle/>
        <a:p>
          <a:endParaRPr lang="en-US"/>
        </a:p>
      </dgm:t>
    </dgm:pt>
    <dgm:pt modelId="{470E064F-7835-4A28-90FC-D6749B4C5D0D}" type="sibTrans" cxnId="{B0B5D86D-8882-4C2E-8F51-0D972B19B1A6}">
      <dgm:prSet/>
      <dgm:spPr/>
      <dgm:t>
        <a:bodyPr/>
        <a:lstStyle/>
        <a:p>
          <a:endParaRPr lang="en-US"/>
        </a:p>
      </dgm:t>
    </dgm:pt>
    <dgm:pt modelId="{8220B99B-1472-4867-8C3B-410CAEB395DB}">
      <dgm:prSet/>
      <dgm:spPr/>
      <dgm:t>
        <a:bodyPr/>
        <a:lstStyle/>
        <a:p>
          <a:r>
            <a:rPr lang="cs-CZ" b="1"/>
            <a:t>Číselné hodnoty </a:t>
          </a:r>
          <a:r>
            <a:rPr lang="cs-CZ"/>
            <a:t>– INTEGER, FLOAT, DECIMAL (např. věk, cena, počet kusů)</a:t>
          </a:r>
          <a:endParaRPr lang="en-US"/>
        </a:p>
      </dgm:t>
    </dgm:pt>
    <dgm:pt modelId="{DE12F0D5-0D9E-4848-9AFC-7FB4A85260E7}" type="parTrans" cxnId="{1FD3C7AD-C6EA-4C8A-BBAC-609F10E79C6E}">
      <dgm:prSet/>
      <dgm:spPr/>
      <dgm:t>
        <a:bodyPr/>
        <a:lstStyle/>
        <a:p>
          <a:endParaRPr lang="en-US"/>
        </a:p>
      </dgm:t>
    </dgm:pt>
    <dgm:pt modelId="{4A49ADE4-8D17-4552-AC75-2F3BC5C17EA0}" type="sibTrans" cxnId="{1FD3C7AD-C6EA-4C8A-BBAC-609F10E79C6E}">
      <dgm:prSet/>
      <dgm:spPr/>
      <dgm:t>
        <a:bodyPr/>
        <a:lstStyle/>
        <a:p>
          <a:endParaRPr lang="en-US"/>
        </a:p>
      </dgm:t>
    </dgm:pt>
    <dgm:pt modelId="{20038380-90E0-4579-BD73-18E206A01DCC}">
      <dgm:prSet/>
      <dgm:spPr/>
      <dgm:t>
        <a:bodyPr/>
        <a:lstStyle/>
        <a:p>
          <a:r>
            <a:rPr lang="cs-CZ" b="1"/>
            <a:t>Datum a čas </a:t>
          </a:r>
          <a:r>
            <a:rPr lang="cs-CZ"/>
            <a:t>– DATE, TIME, DATETIME (např. datum narození, čas transakce)</a:t>
          </a:r>
          <a:endParaRPr lang="en-US"/>
        </a:p>
      </dgm:t>
    </dgm:pt>
    <dgm:pt modelId="{A8710954-A32A-429C-AD91-DA4A7172AD88}" type="parTrans" cxnId="{E56DCBB5-6D26-414E-8ACA-D34F9E9496BB}">
      <dgm:prSet/>
      <dgm:spPr/>
      <dgm:t>
        <a:bodyPr/>
        <a:lstStyle/>
        <a:p>
          <a:endParaRPr lang="en-US"/>
        </a:p>
      </dgm:t>
    </dgm:pt>
    <dgm:pt modelId="{D1C6ED1F-A6F2-407A-995B-A3C518B854C8}" type="sibTrans" cxnId="{E56DCBB5-6D26-414E-8ACA-D34F9E9496BB}">
      <dgm:prSet/>
      <dgm:spPr/>
      <dgm:t>
        <a:bodyPr/>
        <a:lstStyle/>
        <a:p>
          <a:endParaRPr lang="en-US"/>
        </a:p>
      </dgm:t>
    </dgm:pt>
    <dgm:pt modelId="{E6696673-2751-496F-A96F-FBA91C813881}">
      <dgm:prSet/>
      <dgm:spPr/>
      <dgm:t>
        <a:bodyPr/>
        <a:lstStyle/>
        <a:p>
          <a:r>
            <a:rPr lang="cs-CZ" b="1"/>
            <a:t>Logická hodnota </a:t>
          </a:r>
          <a:r>
            <a:rPr lang="cs-CZ"/>
            <a:t>– BOOLEAN (TRUE/FALSE)</a:t>
          </a:r>
          <a:endParaRPr lang="en-US"/>
        </a:p>
      </dgm:t>
    </dgm:pt>
    <dgm:pt modelId="{DA8A8953-B6DB-4DD2-BF85-2D8F1882060F}" type="parTrans" cxnId="{DA5561B3-24FC-4528-97AD-C896400A8550}">
      <dgm:prSet/>
      <dgm:spPr/>
      <dgm:t>
        <a:bodyPr/>
        <a:lstStyle/>
        <a:p>
          <a:endParaRPr lang="en-US"/>
        </a:p>
      </dgm:t>
    </dgm:pt>
    <dgm:pt modelId="{13143609-40E7-44C5-B726-72360CE2ACF7}" type="sibTrans" cxnId="{DA5561B3-24FC-4528-97AD-C896400A8550}">
      <dgm:prSet/>
      <dgm:spPr/>
      <dgm:t>
        <a:bodyPr/>
        <a:lstStyle/>
        <a:p>
          <a:endParaRPr lang="en-US"/>
        </a:p>
      </dgm:t>
    </dgm:pt>
    <dgm:pt modelId="{B8D3B626-BDEF-4B53-B675-0AEC9B47DBD0}">
      <dgm:prSet/>
      <dgm:spPr/>
      <dgm:t>
        <a:bodyPr/>
        <a:lstStyle/>
        <a:p>
          <a:r>
            <a:rPr lang="pl-PL" b="1"/>
            <a:t>Měna</a:t>
          </a:r>
          <a:r>
            <a:rPr lang="pl-PL"/>
            <a:t> – CURRENCY (např. cena v eurech, dolarech)</a:t>
          </a:r>
          <a:endParaRPr lang="en-US"/>
        </a:p>
      </dgm:t>
    </dgm:pt>
    <dgm:pt modelId="{AE9A3FD4-2D13-4808-AACE-17D9D395F352}" type="parTrans" cxnId="{32D06B96-826A-42B7-9546-E3BE751ECAC1}">
      <dgm:prSet/>
      <dgm:spPr/>
      <dgm:t>
        <a:bodyPr/>
        <a:lstStyle/>
        <a:p>
          <a:endParaRPr lang="en-US"/>
        </a:p>
      </dgm:t>
    </dgm:pt>
    <dgm:pt modelId="{87239BB4-347D-4E2C-9143-BC3FDD8EE69A}" type="sibTrans" cxnId="{32D06B96-826A-42B7-9546-E3BE751ECAC1}">
      <dgm:prSet/>
      <dgm:spPr/>
      <dgm:t>
        <a:bodyPr/>
        <a:lstStyle/>
        <a:p>
          <a:endParaRPr lang="en-US"/>
        </a:p>
      </dgm:t>
    </dgm:pt>
    <dgm:pt modelId="{B1A636E8-A332-4CB6-9EC8-39505A98F85C}" type="pres">
      <dgm:prSet presAssocID="{376BFB1C-2A93-42F7-A85D-C6B458730E0A}" presName="linear" presStyleCnt="0">
        <dgm:presLayoutVars>
          <dgm:animLvl val="lvl"/>
          <dgm:resizeHandles val="exact"/>
        </dgm:presLayoutVars>
      </dgm:prSet>
      <dgm:spPr/>
    </dgm:pt>
    <dgm:pt modelId="{2FA8D8D8-7B8B-45C1-AFD5-0EE77E1D8573}" type="pres">
      <dgm:prSet presAssocID="{293C4DA6-218F-477F-8CC3-FB146D3B2D4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6D664A7-A1D7-4255-92F5-D39CC1BA4905}" type="pres">
      <dgm:prSet presAssocID="{470E064F-7835-4A28-90FC-D6749B4C5D0D}" presName="spacer" presStyleCnt="0"/>
      <dgm:spPr/>
    </dgm:pt>
    <dgm:pt modelId="{B0CCD3B0-FAE4-4B5E-8BD2-B523865BA8E5}" type="pres">
      <dgm:prSet presAssocID="{8220B99B-1472-4867-8C3B-410CAEB395D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4F4B48F-7C6D-40FC-8001-757A3E197B83}" type="pres">
      <dgm:prSet presAssocID="{4A49ADE4-8D17-4552-AC75-2F3BC5C17EA0}" presName="spacer" presStyleCnt="0"/>
      <dgm:spPr/>
    </dgm:pt>
    <dgm:pt modelId="{8BD68E20-1FC1-46E8-A478-41B861617220}" type="pres">
      <dgm:prSet presAssocID="{20038380-90E0-4579-BD73-18E206A01DC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B45A9E9-C5F7-4364-8B88-ECFD584D5C05}" type="pres">
      <dgm:prSet presAssocID="{D1C6ED1F-A6F2-407A-995B-A3C518B854C8}" presName="spacer" presStyleCnt="0"/>
      <dgm:spPr/>
    </dgm:pt>
    <dgm:pt modelId="{B89DC338-5B81-4EB8-87D8-D18101DDA5ED}" type="pres">
      <dgm:prSet presAssocID="{E6696673-2751-496F-A96F-FBA91C81388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87E3DEE-B898-4595-B6C7-727A9A2D3F1C}" type="pres">
      <dgm:prSet presAssocID="{13143609-40E7-44C5-B726-72360CE2ACF7}" presName="spacer" presStyleCnt="0"/>
      <dgm:spPr/>
    </dgm:pt>
    <dgm:pt modelId="{28726C56-A28F-4DA7-B327-4F8E4DCC2667}" type="pres">
      <dgm:prSet presAssocID="{B8D3B626-BDEF-4B53-B675-0AEC9B47DBD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FBE4807-3F6A-46D7-AD93-2AB56B474A66}" type="presOf" srcId="{376BFB1C-2A93-42F7-A85D-C6B458730E0A}" destId="{B1A636E8-A332-4CB6-9EC8-39505A98F85C}" srcOrd="0" destOrd="0" presId="urn:microsoft.com/office/officeart/2005/8/layout/vList2"/>
    <dgm:cxn modelId="{FBC8541A-37AC-401C-AED6-31A9E06C6ECC}" type="presOf" srcId="{293C4DA6-218F-477F-8CC3-FB146D3B2D4D}" destId="{2FA8D8D8-7B8B-45C1-AFD5-0EE77E1D8573}" srcOrd="0" destOrd="0" presId="urn:microsoft.com/office/officeart/2005/8/layout/vList2"/>
    <dgm:cxn modelId="{135C185B-73C8-4290-83EB-BFF1F27BEA09}" type="presOf" srcId="{E6696673-2751-496F-A96F-FBA91C813881}" destId="{B89DC338-5B81-4EB8-87D8-D18101DDA5ED}" srcOrd="0" destOrd="0" presId="urn:microsoft.com/office/officeart/2005/8/layout/vList2"/>
    <dgm:cxn modelId="{3F3AB065-C8FB-4A9F-884E-36A2BA295BD3}" type="presOf" srcId="{B8D3B626-BDEF-4B53-B675-0AEC9B47DBD0}" destId="{28726C56-A28F-4DA7-B327-4F8E4DCC2667}" srcOrd="0" destOrd="0" presId="urn:microsoft.com/office/officeart/2005/8/layout/vList2"/>
    <dgm:cxn modelId="{B0B5D86D-8882-4C2E-8F51-0D972B19B1A6}" srcId="{376BFB1C-2A93-42F7-A85D-C6B458730E0A}" destId="{293C4DA6-218F-477F-8CC3-FB146D3B2D4D}" srcOrd="0" destOrd="0" parTransId="{52D27F66-3486-4A22-B73B-B5207159EF33}" sibTransId="{470E064F-7835-4A28-90FC-D6749B4C5D0D}"/>
    <dgm:cxn modelId="{926F3682-1BEB-4260-B4E6-DD756FE02773}" type="presOf" srcId="{8220B99B-1472-4867-8C3B-410CAEB395DB}" destId="{B0CCD3B0-FAE4-4B5E-8BD2-B523865BA8E5}" srcOrd="0" destOrd="0" presId="urn:microsoft.com/office/officeart/2005/8/layout/vList2"/>
    <dgm:cxn modelId="{32D06B96-826A-42B7-9546-E3BE751ECAC1}" srcId="{376BFB1C-2A93-42F7-A85D-C6B458730E0A}" destId="{B8D3B626-BDEF-4B53-B675-0AEC9B47DBD0}" srcOrd="4" destOrd="0" parTransId="{AE9A3FD4-2D13-4808-AACE-17D9D395F352}" sibTransId="{87239BB4-347D-4E2C-9143-BC3FDD8EE69A}"/>
    <dgm:cxn modelId="{1FD3C7AD-C6EA-4C8A-BBAC-609F10E79C6E}" srcId="{376BFB1C-2A93-42F7-A85D-C6B458730E0A}" destId="{8220B99B-1472-4867-8C3B-410CAEB395DB}" srcOrd="1" destOrd="0" parTransId="{DE12F0D5-0D9E-4848-9AFC-7FB4A85260E7}" sibTransId="{4A49ADE4-8D17-4552-AC75-2F3BC5C17EA0}"/>
    <dgm:cxn modelId="{DA5561B3-24FC-4528-97AD-C896400A8550}" srcId="{376BFB1C-2A93-42F7-A85D-C6B458730E0A}" destId="{E6696673-2751-496F-A96F-FBA91C813881}" srcOrd="3" destOrd="0" parTransId="{DA8A8953-B6DB-4DD2-BF85-2D8F1882060F}" sibTransId="{13143609-40E7-44C5-B726-72360CE2ACF7}"/>
    <dgm:cxn modelId="{E56DCBB5-6D26-414E-8ACA-D34F9E9496BB}" srcId="{376BFB1C-2A93-42F7-A85D-C6B458730E0A}" destId="{20038380-90E0-4579-BD73-18E206A01DCC}" srcOrd="2" destOrd="0" parTransId="{A8710954-A32A-429C-AD91-DA4A7172AD88}" sibTransId="{D1C6ED1F-A6F2-407A-995B-A3C518B854C8}"/>
    <dgm:cxn modelId="{7C0116EA-1A0C-49ED-9E5A-1190EC9FB706}" type="presOf" srcId="{20038380-90E0-4579-BD73-18E206A01DCC}" destId="{8BD68E20-1FC1-46E8-A478-41B861617220}" srcOrd="0" destOrd="0" presId="urn:microsoft.com/office/officeart/2005/8/layout/vList2"/>
    <dgm:cxn modelId="{566104A3-3C5E-4119-A7CF-6A40C18083E9}" type="presParOf" srcId="{B1A636E8-A332-4CB6-9EC8-39505A98F85C}" destId="{2FA8D8D8-7B8B-45C1-AFD5-0EE77E1D8573}" srcOrd="0" destOrd="0" presId="urn:microsoft.com/office/officeart/2005/8/layout/vList2"/>
    <dgm:cxn modelId="{B665C49A-B039-44B4-BFF1-8144AEBC1F06}" type="presParOf" srcId="{B1A636E8-A332-4CB6-9EC8-39505A98F85C}" destId="{36D664A7-A1D7-4255-92F5-D39CC1BA4905}" srcOrd="1" destOrd="0" presId="urn:microsoft.com/office/officeart/2005/8/layout/vList2"/>
    <dgm:cxn modelId="{DC992892-CB2D-4875-865A-CBBA33DB36A1}" type="presParOf" srcId="{B1A636E8-A332-4CB6-9EC8-39505A98F85C}" destId="{B0CCD3B0-FAE4-4B5E-8BD2-B523865BA8E5}" srcOrd="2" destOrd="0" presId="urn:microsoft.com/office/officeart/2005/8/layout/vList2"/>
    <dgm:cxn modelId="{00DC01E9-F738-42A3-BCEA-4DA083A3963F}" type="presParOf" srcId="{B1A636E8-A332-4CB6-9EC8-39505A98F85C}" destId="{94F4B48F-7C6D-40FC-8001-757A3E197B83}" srcOrd="3" destOrd="0" presId="urn:microsoft.com/office/officeart/2005/8/layout/vList2"/>
    <dgm:cxn modelId="{E0E32CFC-A520-4391-8C33-CDB725D40BF6}" type="presParOf" srcId="{B1A636E8-A332-4CB6-9EC8-39505A98F85C}" destId="{8BD68E20-1FC1-46E8-A478-41B861617220}" srcOrd="4" destOrd="0" presId="urn:microsoft.com/office/officeart/2005/8/layout/vList2"/>
    <dgm:cxn modelId="{65AB755D-D119-4950-B026-D054F2EF564F}" type="presParOf" srcId="{B1A636E8-A332-4CB6-9EC8-39505A98F85C}" destId="{6B45A9E9-C5F7-4364-8B88-ECFD584D5C05}" srcOrd="5" destOrd="0" presId="urn:microsoft.com/office/officeart/2005/8/layout/vList2"/>
    <dgm:cxn modelId="{B9FE0AF9-6153-4FF2-A579-67B09A610348}" type="presParOf" srcId="{B1A636E8-A332-4CB6-9EC8-39505A98F85C}" destId="{B89DC338-5B81-4EB8-87D8-D18101DDA5ED}" srcOrd="6" destOrd="0" presId="urn:microsoft.com/office/officeart/2005/8/layout/vList2"/>
    <dgm:cxn modelId="{140B29ED-BCB1-45B2-8CD2-AC5BB1E409A1}" type="presParOf" srcId="{B1A636E8-A332-4CB6-9EC8-39505A98F85C}" destId="{E87E3DEE-B898-4595-B6C7-727A9A2D3F1C}" srcOrd="7" destOrd="0" presId="urn:microsoft.com/office/officeart/2005/8/layout/vList2"/>
    <dgm:cxn modelId="{B098F5D1-E9D7-4F3F-B162-ABEF91BED54A}" type="presParOf" srcId="{B1A636E8-A332-4CB6-9EC8-39505A98F85C}" destId="{28726C56-A28F-4DA7-B327-4F8E4DCC266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D1503FA-8236-4DD3-9CCD-B5F9ECDFCBAA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4A7F0E80-1F74-4854-9A0E-9DDC6E47BE93}">
      <dgm:prSet/>
      <dgm:spPr/>
      <dgm:t>
        <a:bodyPr/>
        <a:lstStyle/>
        <a:p>
          <a:r>
            <a:rPr lang="cs-CZ"/>
            <a:t>Definuje formát vstupních dat</a:t>
          </a:r>
          <a:endParaRPr lang="en-US"/>
        </a:p>
      </dgm:t>
    </dgm:pt>
    <dgm:pt modelId="{E7366C59-4E95-4BFC-98DA-F1D89C932A67}" type="parTrans" cxnId="{2C168F9B-49AB-42F7-AD65-18894D1E7C36}">
      <dgm:prSet/>
      <dgm:spPr/>
      <dgm:t>
        <a:bodyPr/>
        <a:lstStyle/>
        <a:p>
          <a:endParaRPr lang="en-US"/>
        </a:p>
      </dgm:t>
    </dgm:pt>
    <dgm:pt modelId="{F1700E7F-1352-48EA-AB31-A2BB8A6DC597}" type="sibTrans" cxnId="{2C168F9B-49AB-42F7-AD65-18894D1E7C36}">
      <dgm:prSet/>
      <dgm:spPr/>
      <dgm:t>
        <a:bodyPr/>
        <a:lstStyle/>
        <a:p>
          <a:endParaRPr lang="en-US"/>
        </a:p>
      </dgm:t>
    </dgm:pt>
    <dgm:pt modelId="{A47DDB28-A401-4458-B3C9-5310C84E714C}">
      <dgm:prSet/>
      <dgm:spPr/>
      <dgm:t>
        <a:bodyPr/>
        <a:lstStyle/>
        <a:p>
          <a:r>
            <a:rPr lang="cs-CZ"/>
            <a:t>Používá se například pro PSČ, telefonní čísla</a:t>
          </a:r>
          <a:endParaRPr lang="en-US"/>
        </a:p>
      </dgm:t>
    </dgm:pt>
    <dgm:pt modelId="{31744EC0-CAF7-44E9-B817-99B8143BD0DF}" type="parTrans" cxnId="{9245A072-51AF-4A85-8AC2-295773863A74}">
      <dgm:prSet/>
      <dgm:spPr/>
      <dgm:t>
        <a:bodyPr/>
        <a:lstStyle/>
        <a:p>
          <a:endParaRPr lang="en-US"/>
        </a:p>
      </dgm:t>
    </dgm:pt>
    <dgm:pt modelId="{04CEDFF5-6BD8-45E9-9BC3-4779C6A9F0F9}" type="sibTrans" cxnId="{9245A072-51AF-4A85-8AC2-295773863A74}">
      <dgm:prSet/>
      <dgm:spPr/>
      <dgm:t>
        <a:bodyPr/>
        <a:lstStyle/>
        <a:p>
          <a:endParaRPr lang="en-US"/>
        </a:p>
      </dgm:t>
    </dgm:pt>
    <dgm:pt modelId="{E0631EB0-CD09-4BB2-9859-D03E96079D8B}">
      <dgm:prSet/>
      <dgm:spPr/>
      <dgm:t>
        <a:bodyPr/>
        <a:lstStyle/>
        <a:p>
          <a:r>
            <a:rPr lang="cs-CZ"/>
            <a:t>Příklad: „00000“ pro 5místné PSČ</a:t>
          </a:r>
          <a:endParaRPr lang="en-US"/>
        </a:p>
      </dgm:t>
    </dgm:pt>
    <dgm:pt modelId="{85F6DD34-AFD3-4EFD-BD2A-0DE976363946}" type="parTrans" cxnId="{808C6F0B-E5D6-49B6-8A26-F247153B3E49}">
      <dgm:prSet/>
      <dgm:spPr/>
      <dgm:t>
        <a:bodyPr/>
        <a:lstStyle/>
        <a:p>
          <a:endParaRPr lang="en-US"/>
        </a:p>
      </dgm:t>
    </dgm:pt>
    <dgm:pt modelId="{9A81C4CB-D6C4-4FC4-98B3-9E73C5B248C1}" type="sibTrans" cxnId="{808C6F0B-E5D6-49B6-8A26-F247153B3E49}">
      <dgm:prSet/>
      <dgm:spPr/>
      <dgm:t>
        <a:bodyPr/>
        <a:lstStyle/>
        <a:p>
          <a:endParaRPr lang="en-US"/>
        </a:p>
      </dgm:t>
    </dgm:pt>
    <dgm:pt modelId="{87F70EC8-F4F4-4E9A-A3AF-E62F69814038}" type="pres">
      <dgm:prSet presAssocID="{5D1503FA-8236-4DD3-9CCD-B5F9ECDFCBA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DE4DB79-3CA3-4E89-87A8-B64E3C90625F}" type="pres">
      <dgm:prSet presAssocID="{4A7F0E80-1F74-4854-9A0E-9DDC6E47BE93}" presName="hierRoot1" presStyleCnt="0"/>
      <dgm:spPr/>
    </dgm:pt>
    <dgm:pt modelId="{A976EEAA-3C51-419A-88AD-882FB035FA0A}" type="pres">
      <dgm:prSet presAssocID="{4A7F0E80-1F74-4854-9A0E-9DDC6E47BE93}" presName="composite" presStyleCnt="0"/>
      <dgm:spPr/>
    </dgm:pt>
    <dgm:pt modelId="{7FB2103F-168B-474D-95F9-1AB17BFE253F}" type="pres">
      <dgm:prSet presAssocID="{4A7F0E80-1F74-4854-9A0E-9DDC6E47BE93}" presName="background" presStyleLbl="node0" presStyleIdx="0" presStyleCnt="3"/>
      <dgm:spPr/>
    </dgm:pt>
    <dgm:pt modelId="{208D3860-1B70-4177-B6D3-4C8F5E9CE0EE}" type="pres">
      <dgm:prSet presAssocID="{4A7F0E80-1F74-4854-9A0E-9DDC6E47BE93}" presName="text" presStyleLbl="fgAcc0" presStyleIdx="0" presStyleCnt="3">
        <dgm:presLayoutVars>
          <dgm:chPref val="3"/>
        </dgm:presLayoutVars>
      </dgm:prSet>
      <dgm:spPr/>
    </dgm:pt>
    <dgm:pt modelId="{79A1522F-ACC2-42F4-B903-D8A544133125}" type="pres">
      <dgm:prSet presAssocID="{4A7F0E80-1F74-4854-9A0E-9DDC6E47BE93}" presName="hierChild2" presStyleCnt="0"/>
      <dgm:spPr/>
    </dgm:pt>
    <dgm:pt modelId="{43341F4B-A89D-45D2-8206-0F92B25AA050}" type="pres">
      <dgm:prSet presAssocID="{A47DDB28-A401-4458-B3C9-5310C84E714C}" presName="hierRoot1" presStyleCnt="0"/>
      <dgm:spPr/>
    </dgm:pt>
    <dgm:pt modelId="{3D9ED303-EB5C-454A-9B00-5511AAE8FC33}" type="pres">
      <dgm:prSet presAssocID="{A47DDB28-A401-4458-B3C9-5310C84E714C}" presName="composite" presStyleCnt="0"/>
      <dgm:spPr/>
    </dgm:pt>
    <dgm:pt modelId="{B74FF416-3F61-4BFB-8BDE-8CA1A448E50E}" type="pres">
      <dgm:prSet presAssocID="{A47DDB28-A401-4458-B3C9-5310C84E714C}" presName="background" presStyleLbl="node0" presStyleIdx="1" presStyleCnt="3"/>
      <dgm:spPr/>
    </dgm:pt>
    <dgm:pt modelId="{A6580858-4D15-4D46-B98A-7DCD596E9830}" type="pres">
      <dgm:prSet presAssocID="{A47DDB28-A401-4458-B3C9-5310C84E714C}" presName="text" presStyleLbl="fgAcc0" presStyleIdx="1" presStyleCnt="3">
        <dgm:presLayoutVars>
          <dgm:chPref val="3"/>
        </dgm:presLayoutVars>
      </dgm:prSet>
      <dgm:spPr/>
    </dgm:pt>
    <dgm:pt modelId="{C3B6E9E4-6819-45E9-93E9-1F3F668981F7}" type="pres">
      <dgm:prSet presAssocID="{A47DDB28-A401-4458-B3C9-5310C84E714C}" presName="hierChild2" presStyleCnt="0"/>
      <dgm:spPr/>
    </dgm:pt>
    <dgm:pt modelId="{121FE3BC-174A-410B-9D89-BB1ED778C829}" type="pres">
      <dgm:prSet presAssocID="{E0631EB0-CD09-4BB2-9859-D03E96079D8B}" presName="hierRoot1" presStyleCnt="0"/>
      <dgm:spPr/>
    </dgm:pt>
    <dgm:pt modelId="{ABB88DE9-0A25-4710-BB20-33E65318210D}" type="pres">
      <dgm:prSet presAssocID="{E0631EB0-CD09-4BB2-9859-D03E96079D8B}" presName="composite" presStyleCnt="0"/>
      <dgm:spPr/>
    </dgm:pt>
    <dgm:pt modelId="{F69C1041-D042-4238-AD4A-42FB6AFAF8FC}" type="pres">
      <dgm:prSet presAssocID="{E0631EB0-CD09-4BB2-9859-D03E96079D8B}" presName="background" presStyleLbl="node0" presStyleIdx="2" presStyleCnt="3"/>
      <dgm:spPr/>
    </dgm:pt>
    <dgm:pt modelId="{EC6349E2-AB36-46AA-824B-110767DEE2DC}" type="pres">
      <dgm:prSet presAssocID="{E0631EB0-CD09-4BB2-9859-D03E96079D8B}" presName="text" presStyleLbl="fgAcc0" presStyleIdx="2" presStyleCnt="3">
        <dgm:presLayoutVars>
          <dgm:chPref val="3"/>
        </dgm:presLayoutVars>
      </dgm:prSet>
      <dgm:spPr/>
    </dgm:pt>
    <dgm:pt modelId="{DD8C2F57-ABC4-471B-BCAD-7FB88F8382A1}" type="pres">
      <dgm:prSet presAssocID="{E0631EB0-CD09-4BB2-9859-D03E96079D8B}" presName="hierChild2" presStyleCnt="0"/>
      <dgm:spPr/>
    </dgm:pt>
  </dgm:ptLst>
  <dgm:cxnLst>
    <dgm:cxn modelId="{808C6F0B-E5D6-49B6-8A26-F247153B3E49}" srcId="{5D1503FA-8236-4DD3-9CCD-B5F9ECDFCBAA}" destId="{E0631EB0-CD09-4BB2-9859-D03E96079D8B}" srcOrd="2" destOrd="0" parTransId="{85F6DD34-AFD3-4EFD-BD2A-0DE976363946}" sibTransId="{9A81C4CB-D6C4-4FC4-98B3-9E73C5B248C1}"/>
    <dgm:cxn modelId="{206F9E43-252B-433E-9386-889C23EF902F}" type="presOf" srcId="{A47DDB28-A401-4458-B3C9-5310C84E714C}" destId="{A6580858-4D15-4D46-B98A-7DCD596E9830}" srcOrd="0" destOrd="0" presId="urn:microsoft.com/office/officeart/2005/8/layout/hierarchy1"/>
    <dgm:cxn modelId="{4FB1BC43-D73C-4124-8987-9789BE3C39D4}" type="presOf" srcId="{5D1503FA-8236-4DD3-9CCD-B5F9ECDFCBAA}" destId="{87F70EC8-F4F4-4E9A-A3AF-E62F69814038}" srcOrd="0" destOrd="0" presId="urn:microsoft.com/office/officeart/2005/8/layout/hierarchy1"/>
    <dgm:cxn modelId="{9245A072-51AF-4A85-8AC2-295773863A74}" srcId="{5D1503FA-8236-4DD3-9CCD-B5F9ECDFCBAA}" destId="{A47DDB28-A401-4458-B3C9-5310C84E714C}" srcOrd="1" destOrd="0" parTransId="{31744EC0-CAF7-44E9-B817-99B8143BD0DF}" sibTransId="{04CEDFF5-6BD8-45E9-9BC3-4779C6A9F0F9}"/>
    <dgm:cxn modelId="{2C168F9B-49AB-42F7-AD65-18894D1E7C36}" srcId="{5D1503FA-8236-4DD3-9CCD-B5F9ECDFCBAA}" destId="{4A7F0E80-1F74-4854-9A0E-9DDC6E47BE93}" srcOrd="0" destOrd="0" parTransId="{E7366C59-4E95-4BFC-98DA-F1D89C932A67}" sibTransId="{F1700E7F-1352-48EA-AB31-A2BB8A6DC597}"/>
    <dgm:cxn modelId="{8B262FF4-12DA-46B8-8A08-27EBE6611C67}" type="presOf" srcId="{4A7F0E80-1F74-4854-9A0E-9DDC6E47BE93}" destId="{208D3860-1B70-4177-B6D3-4C8F5E9CE0EE}" srcOrd="0" destOrd="0" presId="urn:microsoft.com/office/officeart/2005/8/layout/hierarchy1"/>
    <dgm:cxn modelId="{38D132FF-5D62-41E4-9FCE-E93366252098}" type="presOf" srcId="{E0631EB0-CD09-4BB2-9859-D03E96079D8B}" destId="{EC6349E2-AB36-46AA-824B-110767DEE2DC}" srcOrd="0" destOrd="0" presId="urn:microsoft.com/office/officeart/2005/8/layout/hierarchy1"/>
    <dgm:cxn modelId="{16466BF6-CC61-451D-A8C9-CB2DBEFEE5D2}" type="presParOf" srcId="{87F70EC8-F4F4-4E9A-A3AF-E62F69814038}" destId="{7DE4DB79-3CA3-4E89-87A8-B64E3C90625F}" srcOrd="0" destOrd="0" presId="urn:microsoft.com/office/officeart/2005/8/layout/hierarchy1"/>
    <dgm:cxn modelId="{BF734AFD-998C-4352-BE9D-CB9D27CF2A8D}" type="presParOf" srcId="{7DE4DB79-3CA3-4E89-87A8-B64E3C90625F}" destId="{A976EEAA-3C51-419A-88AD-882FB035FA0A}" srcOrd="0" destOrd="0" presId="urn:microsoft.com/office/officeart/2005/8/layout/hierarchy1"/>
    <dgm:cxn modelId="{488F21AD-EFC4-4A4A-8FA9-924FD406F899}" type="presParOf" srcId="{A976EEAA-3C51-419A-88AD-882FB035FA0A}" destId="{7FB2103F-168B-474D-95F9-1AB17BFE253F}" srcOrd="0" destOrd="0" presId="urn:microsoft.com/office/officeart/2005/8/layout/hierarchy1"/>
    <dgm:cxn modelId="{A12381AD-1B37-4AEB-BE2C-140F1465FBD0}" type="presParOf" srcId="{A976EEAA-3C51-419A-88AD-882FB035FA0A}" destId="{208D3860-1B70-4177-B6D3-4C8F5E9CE0EE}" srcOrd="1" destOrd="0" presId="urn:microsoft.com/office/officeart/2005/8/layout/hierarchy1"/>
    <dgm:cxn modelId="{ED56BEB1-B83E-442B-BF43-1F9926024024}" type="presParOf" srcId="{7DE4DB79-3CA3-4E89-87A8-B64E3C90625F}" destId="{79A1522F-ACC2-42F4-B903-D8A544133125}" srcOrd="1" destOrd="0" presId="urn:microsoft.com/office/officeart/2005/8/layout/hierarchy1"/>
    <dgm:cxn modelId="{CB36CAE3-ED26-4E12-8BB8-8CC652074EEF}" type="presParOf" srcId="{87F70EC8-F4F4-4E9A-A3AF-E62F69814038}" destId="{43341F4B-A89D-45D2-8206-0F92B25AA050}" srcOrd="1" destOrd="0" presId="urn:microsoft.com/office/officeart/2005/8/layout/hierarchy1"/>
    <dgm:cxn modelId="{4B3BA529-270C-4332-A4E3-75118C158B38}" type="presParOf" srcId="{43341F4B-A89D-45D2-8206-0F92B25AA050}" destId="{3D9ED303-EB5C-454A-9B00-5511AAE8FC33}" srcOrd="0" destOrd="0" presId="urn:microsoft.com/office/officeart/2005/8/layout/hierarchy1"/>
    <dgm:cxn modelId="{15F01E00-0601-4614-9D15-880271E58266}" type="presParOf" srcId="{3D9ED303-EB5C-454A-9B00-5511AAE8FC33}" destId="{B74FF416-3F61-4BFB-8BDE-8CA1A448E50E}" srcOrd="0" destOrd="0" presId="urn:microsoft.com/office/officeart/2005/8/layout/hierarchy1"/>
    <dgm:cxn modelId="{C79BC6CF-45F2-43C1-9383-E89E3DB6DA29}" type="presParOf" srcId="{3D9ED303-EB5C-454A-9B00-5511AAE8FC33}" destId="{A6580858-4D15-4D46-B98A-7DCD596E9830}" srcOrd="1" destOrd="0" presId="urn:microsoft.com/office/officeart/2005/8/layout/hierarchy1"/>
    <dgm:cxn modelId="{A71A40A8-8540-4C67-B5CC-A42992D0925D}" type="presParOf" srcId="{43341F4B-A89D-45D2-8206-0F92B25AA050}" destId="{C3B6E9E4-6819-45E9-93E9-1F3F668981F7}" srcOrd="1" destOrd="0" presId="urn:microsoft.com/office/officeart/2005/8/layout/hierarchy1"/>
    <dgm:cxn modelId="{4212598F-27BF-4234-9C97-8E7AEA94D361}" type="presParOf" srcId="{87F70EC8-F4F4-4E9A-A3AF-E62F69814038}" destId="{121FE3BC-174A-410B-9D89-BB1ED778C829}" srcOrd="2" destOrd="0" presId="urn:microsoft.com/office/officeart/2005/8/layout/hierarchy1"/>
    <dgm:cxn modelId="{A4F0F771-C87C-450C-9336-DD397A0B389F}" type="presParOf" srcId="{121FE3BC-174A-410B-9D89-BB1ED778C829}" destId="{ABB88DE9-0A25-4710-BB20-33E65318210D}" srcOrd="0" destOrd="0" presId="urn:microsoft.com/office/officeart/2005/8/layout/hierarchy1"/>
    <dgm:cxn modelId="{FC80F5DE-F4CC-4EB2-B757-11CC14BE6FCE}" type="presParOf" srcId="{ABB88DE9-0A25-4710-BB20-33E65318210D}" destId="{F69C1041-D042-4238-AD4A-42FB6AFAF8FC}" srcOrd="0" destOrd="0" presId="urn:microsoft.com/office/officeart/2005/8/layout/hierarchy1"/>
    <dgm:cxn modelId="{9844B9EB-8832-4D66-BB76-FC364D2CBBF9}" type="presParOf" srcId="{ABB88DE9-0A25-4710-BB20-33E65318210D}" destId="{EC6349E2-AB36-46AA-824B-110767DEE2DC}" srcOrd="1" destOrd="0" presId="urn:microsoft.com/office/officeart/2005/8/layout/hierarchy1"/>
    <dgm:cxn modelId="{DAA155CF-AF44-4420-9E09-8B099C84A9D0}" type="presParOf" srcId="{121FE3BC-174A-410B-9D89-BB1ED778C829}" destId="{DD8C2F57-ABC4-471B-BCAD-7FB88F8382A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3F7F437-2347-43F9-80F8-F19DD7ED9A09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1FE3EC57-EEF1-4A1C-B3AD-DDB5BB3BDD86}">
      <dgm:prSet/>
      <dgm:spPr/>
      <dgm:t>
        <a:bodyPr/>
        <a:lstStyle/>
        <a:p>
          <a:r>
            <a:rPr lang="cs-CZ" dirty="0"/>
            <a:t>Slouží k zadávání a editaci dat</a:t>
          </a:r>
          <a:endParaRPr lang="en-US" dirty="0"/>
        </a:p>
      </dgm:t>
    </dgm:pt>
    <dgm:pt modelId="{1758DA95-0EE0-4185-AA10-BC5EBD23820B}" type="parTrans" cxnId="{1CA214E8-1CAA-43DC-9A2A-1DF675B12B96}">
      <dgm:prSet/>
      <dgm:spPr/>
      <dgm:t>
        <a:bodyPr/>
        <a:lstStyle/>
        <a:p>
          <a:endParaRPr lang="en-US"/>
        </a:p>
      </dgm:t>
    </dgm:pt>
    <dgm:pt modelId="{6006D988-E5CB-492C-8844-956E6F226C40}" type="sibTrans" cxnId="{1CA214E8-1CAA-43DC-9A2A-1DF675B12B96}">
      <dgm:prSet/>
      <dgm:spPr/>
      <dgm:t>
        <a:bodyPr/>
        <a:lstStyle/>
        <a:p>
          <a:endParaRPr lang="en-US"/>
        </a:p>
      </dgm:t>
    </dgm:pt>
    <dgm:pt modelId="{032CB126-A4F5-4289-AE1E-164F6250E58F}">
      <dgm:prSet/>
      <dgm:spPr/>
      <dgm:t>
        <a:bodyPr/>
        <a:lstStyle/>
        <a:p>
          <a:r>
            <a:rPr lang="cs-CZ"/>
            <a:t>Usnadňují práci s databází</a:t>
          </a:r>
          <a:endParaRPr lang="en-US"/>
        </a:p>
      </dgm:t>
    </dgm:pt>
    <dgm:pt modelId="{51765549-8DAD-488C-BEDF-18720D34169E}" type="parTrans" cxnId="{9471E6E7-D59B-4EA5-A057-929F41A3819D}">
      <dgm:prSet/>
      <dgm:spPr/>
      <dgm:t>
        <a:bodyPr/>
        <a:lstStyle/>
        <a:p>
          <a:endParaRPr lang="en-US"/>
        </a:p>
      </dgm:t>
    </dgm:pt>
    <dgm:pt modelId="{454C64C0-BFDB-4E6F-8F07-ECDAD9B1A277}" type="sibTrans" cxnId="{9471E6E7-D59B-4EA5-A057-929F41A3819D}">
      <dgm:prSet/>
      <dgm:spPr/>
      <dgm:t>
        <a:bodyPr/>
        <a:lstStyle/>
        <a:p>
          <a:endParaRPr lang="en-US"/>
        </a:p>
      </dgm:t>
    </dgm:pt>
    <dgm:pt modelId="{67550A8C-9891-415F-B923-AC30CAEBB880}">
      <dgm:prSet/>
      <dgm:spPr/>
      <dgm:t>
        <a:bodyPr/>
        <a:lstStyle/>
        <a:p>
          <a:r>
            <a:rPr lang="cs-CZ"/>
            <a:t>Mohou obsahovat tlačítka, seznamy a další prvky</a:t>
          </a:r>
          <a:endParaRPr lang="en-US"/>
        </a:p>
      </dgm:t>
    </dgm:pt>
    <dgm:pt modelId="{5FEBB8D7-E159-4C3E-8EFC-F89982E489FD}" type="parTrans" cxnId="{E871EFE2-750C-4D51-BA26-04F178CCCC8D}">
      <dgm:prSet/>
      <dgm:spPr/>
      <dgm:t>
        <a:bodyPr/>
        <a:lstStyle/>
        <a:p>
          <a:endParaRPr lang="en-US"/>
        </a:p>
      </dgm:t>
    </dgm:pt>
    <dgm:pt modelId="{F5ABEFEE-8315-413D-A71E-965F2B18CC69}" type="sibTrans" cxnId="{E871EFE2-750C-4D51-BA26-04F178CCCC8D}">
      <dgm:prSet/>
      <dgm:spPr/>
      <dgm:t>
        <a:bodyPr/>
        <a:lstStyle/>
        <a:p>
          <a:endParaRPr lang="en-US"/>
        </a:p>
      </dgm:t>
    </dgm:pt>
    <dgm:pt modelId="{5D10E7D7-9307-417B-8D58-9651C698A782}" type="pres">
      <dgm:prSet presAssocID="{63F7F437-2347-43F9-80F8-F19DD7ED9A0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AE33533-43B8-4C97-B118-17EA9381BAE1}" type="pres">
      <dgm:prSet presAssocID="{1FE3EC57-EEF1-4A1C-B3AD-DDB5BB3BDD86}" presName="hierRoot1" presStyleCnt="0"/>
      <dgm:spPr/>
    </dgm:pt>
    <dgm:pt modelId="{B887BFD4-825D-4B6E-BCCC-E1FB591B9097}" type="pres">
      <dgm:prSet presAssocID="{1FE3EC57-EEF1-4A1C-B3AD-DDB5BB3BDD86}" presName="composite" presStyleCnt="0"/>
      <dgm:spPr/>
    </dgm:pt>
    <dgm:pt modelId="{89EEE324-0901-4635-B6A2-F9B64F842CDB}" type="pres">
      <dgm:prSet presAssocID="{1FE3EC57-EEF1-4A1C-B3AD-DDB5BB3BDD86}" presName="background" presStyleLbl="node0" presStyleIdx="0" presStyleCnt="3"/>
      <dgm:spPr/>
    </dgm:pt>
    <dgm:pt modelId="{9D8EC74B-19DC-4E77-833E-E2E1FB70165B}" type="pres">
      <dgm:prSet presAssocID="{1FE3EC57-EEF1-4A1C-B3AD-DDB5BB3BDD86}" presName="text" presStyleLbl="fgAcc0" presStyleIdx="0" presStyleCnt="3">
        <dgm:presLayoutVars>
          <dgm:chPref val="3"/>
        </dgm:presLayoutVars>
      </dgm:prSet>
      <dgm:spPr/>
    </dgm:pt>
    <dgm:pt modelId="{879A0963-D0AB-4670-8756-33369DE9F8FD}" type="pres">
      <dgm:prSet presAssocID="{1FE3EC57-EEF1-4A1C-B3AD-DDB5BB3BDD86}" presName="hierChild2" presStyleCnt="0"/>
      <dgm:spPr/>
    </dgm:pt>
    <dgm:pt modelId="{27FEB583-5716-4CE8-9B11-633CBE2A031E}" type="pres">
      <dgm:prSet presAssocID="{032CB126-A4F5-4289-AE1E-164F6250E58F}" presName="hierRoot1" presStyleCnt="0"/>
      <dgm:spPr/>
    </dgm:pt>
    <dgm:pt modelId="{049F25A5-2732-4E50-B2E9-F393916AFD5E}" type="pres">
      <dgm:prSet presAssocID="{032CB126-A4F5-4289-AE1E-164F6250E58F}" presName="composite" presStyleCnt="0"/>
      <dgm:spPr/>
    </dgm:pt>
    <dgm:pt modelId="{B740B0DA-700E-4306-AEE6-1BF719F0D64D}" type="pres">
      <dgm:prSet presAssocID="{032CB126-A4F5-4289-AE1E-164F6250E58F}" presName="background" presStyleLbl="node0" presStyleIdx="1" presStyleCnt="3"/>
      <dgm:spPr/>
    </dgm:pt>
    <dgm:pt modelId="{1FCE9A5E-9D8A-4024-AB23-4BA448F47094}" type="pres">
      <dgm:prSet presAssocID="{032CB126-A4F5-4289-AE1E-164F6250E58F}" presName="text" presStyleLbl="fgAcc0" presStyleIdx="1" presStyleCnt="3">
        <dgm:presLayoutVars>
          <dgm:chPref val="3"/>
        </dgm:presLayoutVars>
      </dgm:prSet>
      <dgm:spPr/>
    </dgm:pt>
    <dgm:pt modelId="{9A688379-BBBC-496A-BFAC-D0ADD5CB85B9}" type="pres">
      <dgm:prSet presAssocID="{032CB126-A4F5-4289-AE1E-164F6250E58F}" presName="hierChild2" presStyleCnt="0"/>
      <dgm:spPr/>
    </dgm:pt>
    <dgm:pt modelId="{B51D882B-FAA2-4FB3-9801-D0A2478AF921}" type="pres">
      <dgm:prSet presAssocID="{67550A8C-9891-415F-B923-AC30CAEBB880}" presName="hierRoot1" presStyleCnt="0"/>
      <dgm:spPr/>
    </dgm:pt>
    <dgm:pt modelId="{0A18E90A-7158-486A-A590-8D99ED7A9D6A}" type="pres">
      <dgm:prSet presAssocID="{67550A8C-9891-415F-B923-AC30CAEBB880}" presName="composite" presStyleCnt="0"/>
      <dgm:spPr/>
    </dgm:pt>
    <dgm:pt modelId="{842A22B1-2F13-4A4A-851C-95947800A484}" type="pres">
      <dgm:prSet presAssocID="{67550A8C-9891-415F-B923-AC30CAEBB880}" presName="background" presStyleLbl="node0" presStyleIdx="2" presStyleCnt="3"/>
      <dgm:spPr/>
    </dgm:pt>
    <dgm:pt modelId="{84DCE9A4-357C-4D1C-A3E1-5F6A1F56FEA7}" type="pres">
      <dgm:prSet presAssocID="{67550A8C-9891-415F-B923-AC30CAEBB880}" presName="text" presStyleLbl="fgAcc0" presStyleIdx="2" presStyleCnt="3">
        <dgm:presLayoutVars>
          <dgm:chPref val="3"/>
        </dgm:presLayoutVars>
      </dgm:prSet>
      <dgm:spPr/>
    </dgm:pt>
    <dgm:pt modelId="{F0E1D2BC-9497-4217-BE42-679BB74EBCEC}" type="pres">
      <dgm:prSet presAssocID="{67550A8C-9891-415F-B923-AC30CAEBB880}" presName="hierChild2" presStyleCnt="0"/>
      <dgm:spPr/>
    </dgm:pt>
  </dgm:ptLst>
  <dgm:cxnLst>
    <dgm:cxn modelId="{E836BF56-F679-4429-A2EA-1244078D5D80}" type="presOf" srcId="{032CB126-A4F5-4289-AE1E-164F6250E58F}" destId="{1FCE9A5E-9D8A-4024-AB23-4BA448F47094}" srcOrd="0" destOrd="0" presId="urn:microsoft.com/office/officeart/2005/8/layout/hierarchy1"/>
    <dgm:cxn modelId="{EEC7E590-C995-46C4-9130-36EC06E5E86B}" type="presOf" srcId="{1FE3EC57-EEF1-4A1C-B3AD-DDB5BB3BDD86}" destId="{9D8EC74B-19DC-4E77-833E-E2E1FB70165B}" srcOrd="0" destOrd="0" presId="urn:microsoft.com/office/officeart/2005/8/layout/hierarchy1"/>
    <dgm:cxn modelId="{67F90BA5-C6C9-4B64-B0DB-C5BE02C915AD}" type="presOf" srcId="{63F7F437-2347-43F9-80F8-F19DD7ED9A09}" destId="{5D10E7D7-9307-417B-8D58-9651C698A782}" srcOrd="0" destOrd="0" presId="urn:microsoft.com/office/officeart/2005/8/layout/hierarchy1"/>
    <dgm:cxn modelId="{BC1224C0-88FA-42E4-A465-01F2FFBE8D9D}" type="presOf" srcId="{67550A8C-9891-415F-B923-AC30CAEBB880}" destId="{84DCE9A4-357C-4D1C-A3E1-5F6A1F56FEA7}" srcOrd="0" destOrd="0" presId="urn:microsoft.com/office/officeart/2005/8/layout/hierarchy1"/>
    <dgm:cxn modelId="{E871EFE2-750C-4D51-BA26-04F178CCCC8D}" srcId="{63F7F437-2347-43F9-80F8-F19DD7ED9A09}" destId="{67550A8C-9891-415F-B923-AC30CAEBB880}" srcOrd="2" destOrd="0" parTransId="{5FEBB8D7-E159-4C3E-8EFC-F89982E489FD}" sibTransId="{F5ABEFEE-8315-413D-A71E-965F2B18CC69}"/>
    <dgm:cxn modelId="{9471E6E7-D59B-4EA5-A057-929F41A3819D}" srcId="{63F7F437-2347-43F9-80F8-F19DD7ED9A09}" destId="{032CB126-A4F5-4289-AE1E-164F6250E58F}" srcOrd="1" destOrd="0" parTransId="{51765549-8DAD-488C-BEDF-18720D34169E}" sibTransId="{454C64C0-BFDB-4E6F-8F07-ECDAD9B1A277}"/>
    <dgm:cxn modelId="{1CA214E8-1CAA-43DC-9A2A-1DF675B12B96}" srcId="{63F7F437-2347-43F9-80F8-F19DD7ED9A09}" destId="{1FE3EC57-EEF1-4A1C-B3AD-DDB5BB3BDD86}" srcOrd="0" destOrd="0" parTransId="{1758DA95-0EE0-4185-AA10-BC5EBD23820B}" sibTransId="{6006D988-E5CB-492C-8844-956E6F226C40}"/>
    <dgm:cxn modelId="{9DF81B38-5844-4D49-9788-3C8388A37711}" type="presParOf" srcId="{5D10E7D7-9307-417B-8D58-9651C698A782}" destId="{CAE33533-43B8-4C97-B118-17EA9381BAE1}" srcOrd="0" destOrd="0" presId="urn:microsoft.com/office/officeart/2005/8/layout/hierarchy1"/>
    <dgm:cxn modelId="{1DCC03ED-559A-4885-9728-2898A7775F2F}" type="presParOf" srcId="{CAE33533-43B8-4C97-B118-17EA9381BAE1}" destId="{B887BFD4-825D-4B6E-BCCC-E1FB591B9097}" srcOrd="0" destOrd="0" presId="urn:microsoft.com/office/officeart/2005/8/layout/hierarchy1"/>
    <dgm:cxn modelId="{87808297-AA7A-4933-9214-A9938F673234}" type="presParOf" srcId="{B887BFD4-825D-4B6E-BCCC-E1FB591B9097}" destId="{89EEE324-0901-4635-B6A2-F9B64F842CDB}" srcOrd="0" destOrd="0" presId="urn:microsoft.com/office/officeart/2005/8/layout/hierarchy1"/>
    <dgm:cxn modelId="{16E2A9BC-C3EF-424F-B520-178EC99E8947}" type="presParOf" srcId="{B887BFD4-825D-4B6E-BCCC-E1FB591B9097}" destId="{9D8EC74B-19DC-4E77-833E-E2E1FB70165B}" srcOrd="1" destOrd="0" presId="urn:microsoft.com/office/officeart/2005/8/layout/hierarchy1"/>
    <dgm:cxn modelId="{6955F803-646C-4ACE-A16C-1D98C6B0ED69}" type="presParOf" srcId="{CAE33533-43B8-4C97-B118-17EA9381BAE1}" destId="{879A0963-D0AB-4670-8756-33369DE9F8FD}" srcOrd="1" destOrd="0" presId="urn:microsoft.com/office/officeart/2005/8/layout/hierarchy1"/>
    <dgm:cxn modelId="{B2512815-A25A-4E81-9819-E06258423D2D}" type="presParOf" srcId="{5D10E7D7-9307-417B-8D58-9651C698A782}" destId="{27FEB583-5716-4CE8-9B11-633CBE2A031E}" srcOrd="1" destOrd="0" presId="urn:microsoft.com/office/officeart/2005/8/layout/hierarchy1"/>
    <dgm:cxn modelId="{6CD09DDA-7E8E-4248-A005-1D7205EBF4A9}" type="presParOf" srcId="{27FEB583-5716-4CE8-9B11-633CBE2A031E}" destId="{049F25A5-2732-4E50-B2E9-F393916AFD5E}" srcOrd="0" destOrd="0" presId="urn:microsoft.com/office/officeart/2005/8/layout/hierarchy1"/>
    <dgm:cxn modelId="{24BF06BE-F059-4B62-B074-5C5BC63BC3B5}" type="presParOf" srcId="{049F25A5-2732-4E50-B2E9-F393916AFD5E}" destId="{B740B0DA-700E-4306-AEE6-1BF719F0D64D}" srcOrd="0" destOrd="0" presId="urn:microsoft.com/office/officeart/2005/8/layout/hierarchy1"/>
    <dgm:cxn modelId="{1A751D43-CD6E-4A85-8CA7-92415C22AA5A}" type="presParOf" srcId="{049F25A5-2732-4E50-B2E9-F393916AFD5E}" destId="{1FCE9A5E-9D8A-4024-AB23-4BA448F47094}" srcOrd="1" destOrd="0" presId="urn:microsoft.com/office/officeart/2005/8/layout/hierarchy1"/>
    <dgm:cxn modelId="{54CE41EF-F01E-4B02-AD2C-611CEB97279B}" type="presParOf" srcId="{27FEB583-5716-4CE8-9B11-633CBE2A031E}" destId="{9A688379-BBBC-496A-BFAC-D0ADD5CB85B9}" srcOrd="1" destOrd="0" presId="urn:microsoft.com/office/officeart/2005/8/layout/hierarchy1"/>
    <dgm:cxn modelId="{C4D316BC-6042-4D53-945C-3C0D86E9203F}" type="presParOf" srcId="{5D10E7D7-9307-417B-8D58-9651C698A782}" destId="{B51D882B-FAA2-4FB3-9801-D0A2478AF921}" srcOrd="2" destOrd="0" presId="urn:microsoft.com/office/officeart/2005/8/layout/hierarchy1"/>
    <dgm:cxn modelId="{00F9EF55-75F2-4096-B4EE-86332BAAA868}" type="presParOf" srcId="{B51D882B-FAA2-4FB3-9801-D0A2478AF921}" destId="{0A18E90A-7158-486A-A590-8D99ED7A9D6A}" srcOrd="0" destOrd="0" presId="urn:microsoft.com/office/officeart/2005/8/layout/hierarchy1"/>
    <dgm:cxn modelId="{46B1A191-79D1-47A5-A29C-1CA84FCDE7FF}" type="presParOf" srcId="{0A18E90A-7158-486A-A590-8D99ED7A9D6A}" destId="{842A22B1-2F13-4A4A-851C-95947800A484}" srcOrd="0" destOrd="0" presId="urn:microsoft.com/office/officeart/2005/8/layout/hierarchy1"/>
    <dgm:cxn modelId="{96E48779-5A2E-4635-96AC-FDCDBFB114F4}" type="presParOf" srcId="{0A18E90A-7158-486A-A590-8D99ED7A9D6A}" destId="{84DCE9A4-357C-4D1C-A3E1-5F6A1F56FEA7}" srcOrd="1" destOrd="0" presId="urn:microsoft.com/office/officeart/2005/8/layout/hierarchy1"/>
    <dgm:cxn modelId="{BA6619F2-2B2F-4C42-AC0D-0F3CE90AD57F}" type="presParOf" srcId="{B51D882B-FAA2-4FB3-9801-D0A2478AF921}" destId="{F0E1D2BC-9497-4217-BE42-679BB74EBCE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D1503FA-8236-4DD3-9CCD-B5F9ECDFCBAA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A7F0E80-1F74-4854-9A0E-9DDC6E47BE93}">
      <dgm:prSet/>
      <dgm:spPr/>
      <dgm:t>
        <a:bodyPr/>
        <a:lstStyle/>
        <a:p>
          <a:r>
            <a:rPr lang="cs-CZ" dirty="0"/>
            <a:t>Slouží k prezentaci dat</a:t>
          </a:r>
          <a:endParaRPr lang="en-US" dirty="0"/>
        </a:p>
      </dgm:t>
    </dgm:pt>
    <dgm:pt modelId="{E7366C59-4E95-4BFC-98DA-F1D89C932A67}" type="parTrans" cxnId="{2C168F9B-49AB-42F7-AD65-18894D1E7C36}">
      <dgm:prSet/>
      <dgm:spPr/>
      <dgm:t>
        <a:bodyPr/>
        <a:lstStyle/>
        <a:p>
          <a:endParaRPr lang="en-US"/>
        </a:p>
      </dgm:t>
    </dgm:pt>
    <dgm:pt modelId="{F1700E7F-1352-48EA-AB31-A2BB8A6DC597}" type="sibTrans" cxnId="{2C168F9B-49AB-42F7-AD65-18894D1E7C36}">
      <dgm:prSet/>
      <dgm:spPr/>
      <dgm:t>
        <a:bodyPr/>
        <a:lstStyle/>
        <a:p>
          <a:endParaRPr lang="en-US"/>
        </a:p>
      </dgm:t>
    </dgm:pt>
    <dgm:pt modelId="{A47DDB28-A401-4458-B3C9-5310C84E714C}">
      <dgm:prSet/>
      <dgm:spPr/>
      <dgm:t>
        <a:bodyPr/>
        <a:lstStyle/>
        <a:p>
          <a:r>
            <a:rPr lang="cs-CZ" dirty="0"/>
            <a:t>Mohou obsahovat tabulky, grafy a souhrny</a:t>
          </a:r>
          <a:endParaRPr lang="en-US" dirty="0"/>
        </a:p>
      </dgm:t>
    </dgm:pt>
    <dgm:pt modelId="{31744EC0-CAF7-44E9-B817-99B8143BD0DF}" type="parTrans" cxnId="{9245A072-51AF-4A85-8AC2-295773863A74}">
      <dgm:prSet/>
      <dgm:spPr/>
      <dgm:t>
        <a:bodyPr/>
        <a:lstStyle/>
        <a:p>
          <a:endParaRPr lang="en-US"/>
        </a:p>
      </dgm:t>
    </dgm:pt>
    <dgm:pt modelId="{04CEDFF5-6BD8-45E9-9BC3-4779C6A9F0F9}" type="sibTrans" cxnId="{9245A072-51AF-4A85-8AC2-295773863A74}">
      <dgm:prSet/>
      <dgm:spPr/>
      <dgm:t>
        <a:bodyPr/>
        <a:lstStyle/>
        <a:p>
          <a:endParaRPr lang="en-US"/>
        </a:p>
      </dgm:t>
    </dgm:pt>
    <dgm:pt modelId="{E0631EB0-CD09-4BB2-9859-D03E96079D8B}">
      <dgm:prSet/>
      <dgm:spPr/>
      <dgm:t>
        <a:bodyPr/>
        <a:lstStyle/>
        <a:p>
          <a:r>
            <a:rPr lang="cs-CZ" dirty="0"/>
            <a:t>Používají se pro tisk nebo export</a:t>
          </a:r>
          <a:endParaRPr lang="en-US" dirty="0"/>
        </a:p>
      </dgm:t>
    </dgm:pt>
    <dgm:pt modelId="{85F6DD34-AFD3-4EFD-BD2A-0DE976363946}" type="parTrans" cxnId="{808C6F0B-E5D6-49B6-8A26-F247153B3E49}">
      <dgm:prSet/>
      <dgm:spPr/>
      <dgm:t>
        <a:bodyPr/>
        <a:lstStyle/>
        <a:p>
          <a:endParaRPr lang="en-US"/>
        </a:p>
      </dgm:t>
    </dgm:pt>
    <dgm:pt modelId="{9A81C4CB-D6C4-4FC4-98B3-9E73C5B248C1}" type="sibTrans" cxnId="{808C6F0B-E5D6-49B6-8A26-F247153B3E49}">
      <dgm:prSet/>
      <dgm:spPr/>
      <dgm:t>
        <a:bodyPr/>
        <a:lstStyle/>
        <a:p>
          <a:endParaRPr lang="en-US"/>
        </a:p>
      </dgm:t>
    </dgm:pt>
    <dgm:pt modelId="{87F70EC8-F4F4-4E9A-A3AF-E62F69814038}" type="pres">
      <dgm:prSet presAssocID="{5D1503FA-8236-4DD3-9CCD-B5F9ECDFCBA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DE4DB79-3CA3-4E89-87A8-B64E3C90625F}" type="pres">
      <dgm:prSet presAssocID="{4A7F0E80-1F74-4854-9A0E-9DDC6E47BE93}" presName="hierRoot1" presStyleCnt="0"/>
      <dgm:spPr/>
    </dgm:pt>
    <dgm:pt modelId="{A976EEAA-3C51-419A-88AD-882FB035FA0A}" type="pres">
      <dgm:prSet presAssocID="{4A7F0E80-1F74-4854-9A0E-9DDC6E47BE93}" presName="composite" presStyleCnt="0"/>
      <dgm:spPr/>
    </dgm:pt>
    <dgm:pt modelId="{7FB2103F-168B-474D-95F9-1AB17BFE253F}" type="pres">
      <dgm:prSet presAssocID="{4A7F0E80-1F74-4854-9A0E-9DDC6E47BE93}" presName="background" presStyleLbl="node0" presStyleIdx="0" presStyleCnt="3"/>
      <dgm:spPr/>
    </dgm:pt>
    <dgm:pt modelId="{208D3860-1B70-4177-B6D3-4C8F5E9CE0EE}" type="pres">
      <dgm:prSet presAssocID="{4A7F0E80-1F74-4854-9A0E-9DDC6E47BE93}" presName="text" presStyleLbl="fgAcc0" presStyleIdx="0" presStyleCnt="3" custLinFactNeighborX="0" custLinFactNeighborY="-70632">
        <dgm:presLayoutVars>
          <dgm:chPref val="3"/>
        </dgm:presLayoutVars>
      </dgm:prSet>
      <dgm:spPr/>
    </dgm:pt>
    <dgm:pt modelId="{79A1522F-ACC2-42F4-B903-D8A544133125}" type="pres">
      <dgm:prSet presAssocID="{4A7F0E80-1F74-4854-9A0E-9DDC6E47BE93}" presName="hierChild2" presStyleCnt="0"/>
      <dgm:spPr/>
    </dgm:pt>
    <dgm:pt modelId="{43341F4B-A89D-45D2-8206-0F92B25AA050}" type="pres">
      <dgm:prSet presAssocID="{A47DDB28-A401-4458-B3C9-5310C84E714C}" presName="hierRoot1" presStyleCnt="0"/>
      <dgm:spPr/>
    </dgm:pt>
    <dgm:pt modelId="{3D9ED303-EB5C-454A-9B00-5511AAE8FC33}" type="pres">
      <dgm:prSet presAssocID="{A47DDB28-A401-4458-B3C9-5310C84E714C}" presName="composite" presStyleCnt="0"/>
      <dgm:spPr/>
    </dgm:pt>
    <dgm:pt modelId="{B74FF416-3F61-4BFB-8BDE-8CA1A448E50E}" type="pres">
      <dgm:prSet presAssocID="{A47DDB28-A401-4458-B3C9-5310C84E714C}" presName="background" presStyleLbl="node0" presStyleIdx="1" presStyleCnt="3"/>
      <dgm:spPr/>
    </dgm:pt>
    <dgm:pt modelId="{A6580858-4D15-4D46-B98A-7DCD596E9830}" type="pres">
      <dgm:prSet presAssocID="{A47DDB28-A401-4458-B3C9-5310C84E714C}" presName="text" presStyleLbl="fgAcc0" presStyleIdx="1" presStyleCnt="3" custLinFactNeighborX="0" custLinFactNeighborY="-70632">
        <dgm:presLayoutVars>
          <dgm:chPref val="3"/>
        </dgm:presLayoutVars>
      </dgm:prSet>
      <dgm:spPr/>
    </dgm:pt>
    <dgm:pt modelId="{C3B6E9E4-6819-45E9-93E9-1F3F668981F7}" type="pres">
      <dgm:prSet presAssocID="{A47DDB28-A401-4458-B3C9-5310C84E714C}" presName="hierChild2" presStyleCnt="0"/>
      <dgm:spPr/>
    </dgm:pt>
    <dgm:pt modelId="{121FE3BC-174A-410B-9D89-BB1ED778C829}" type="pres">
      <dgm:prSet presAssocID="{E0631EB0-CD09-4BB2-9859-D03E96079D8B}" presName="hierRoot1" presStyleCnt="0"/>
      <dgm:spPr/>
    </dgm:pt>
    <dgm:pt modelId="{ABB88DE9-0A25-4710-BB20-33E65318210D}" type="pres">
      <dgm:prSet presAssocID="{E0631EB0-CD09-4BB2-9859-D03E96079D8B}" presName="composite" presStyleCnt="0"/>
      <dgm:spPr/>
    </dgm:pt>
    <dgm:pt modelId="{F69C1041-D042-4238-AD4A-42FB6AFAF8FC}" type="pres">
      <dgm:prSet presAssocID="{E0631EB0-CD09-4BB2-9859-D03E96079D8B}" presName="background" presStyleLbl="node0" presStyleIdx="2" presStyleCnt="3"/>
      <dgm:spPr/>
    </dgm:pt>
    <dgm:pt modelId="{EC6349E2-AB36-46AA-824B-110767DEE2DC}" type="pres">
      <dgm:prSet presAssocID="{E0631EB0-CD09-4BB2-9859-D03E96079D8B}" presName="text" presStyleLbl="fgAcc0" presStyleIdx="2" presStyleCnt="3" custLinFactX="-100000" custLinFactNeighborX="-144444" custLinFactNeighborY="66699">
        <dgm:presLayoutVars>
          <dgm:chPref val="3"/>
        </dgm:presLayoutVars>
      </dgm:prSet>
      <dgm:spPr/>
    </dgm:pt>
    <dgm:pt modelId="{DD8C2F57-ABC4-471B-BCAD-7FB88F8382A1}" type="pres">
      <dgm:prSet presAssocID="{E0631EB0-CD09-4BB2-9859-D03E96079D8B}" presName="hierChild2" presStyleCnt="0"/>
      <dgm:spPr/>
    </dgm:pt>
  </dgm:ptLst>
  <dgm:cxnLst>
    <dgm:cxn modelId="{808C6F0B-E5D6-49B6-8A26-F247153B3E49}" srcId="{5D1503FA-8236-4DD3-9CCD-B5F9ECDFCBAA}" destId="{E0631EB0-CD09-4BB2-9859-D03E96079D8B}" srcOrd="2" destOrd="0" parTransId="{85F6DD34-AFD3-4EFD-BD2A-0DE976363946}" sibTransId="{9A81C4CB-D6C4-4FC4-98B3-9E73C5B248C1}"/>
    <dgm:cxn modelId="{206F9E43-252B-433E-9386-889C23EF902F}" type="presOf" srcId="{A47DDB28-A401-4458-B3C9-5310C84E714C}" destId="{A6580858-4D15-4D46-B98A-7DCD596E9830}" srcOrd="0" destOrd="0" presId="urn:microsoft.com/office/officeart/2005/8/layout/hierarchy1"/>
    <dgm:cxn modelId="{4FB1BC43-D73C-4124-8987-9789BE3C39D4}" type="presOf" srcId="{5D1503FA-8236-4DD3-9CCD-B5F9ECDFCBAA}" destId="{87F70EC8-F4F4-4E9A-A3AF-E62F69814038}" srcOrd="0" destOrd="0" presId="urn:microsoft.com/office/officeart/2005/8/layout/hierarchy1"/>
    <dgm:cxn modelId="{9245A072-51AF-4A85-8AC2-295773863A74}" srcId="{5D1503FA-8236-4DD3-9CCD-B5F9ECDFCBAA}" destId="{A47DDB28-A401-4458-B3C9-5310C84E714C}" srcOrd="1" destOrd="0" parTransId="{31744EC0-CAF7-44E9-B817-99B8143BD0DF}" sibTransId="{04CEDFF5-6BD8-45E9-9BC3-4779C6A9F0F9}"/>
    <dgm:cxn modelId="{2C168F9B-49AB-42F7-AD65-18894D1E7C36}" srcId="{5D1503FA-8236-4DD3-9CCD-B5F9ECDFCBAA}" destId="{4A7F0E80-1F74-4854-9A0E-9DDC6E47BE93}" srcOrd="0" destOrd="0" parTransId="{E7366C59-4E95-4BFC-98DA-F1D89C932A67}" sibTransId="{F1700E7F-1352-48EA-AB31-A2BB8A6DC597}"/>
    <dgm:cxn modelId="{8B262FF4-12DA-46B8-8A08-27EBE6611C67}" type="presOf" srcId="{4A7F0E80-1F74-4854-9A0E-9DDC6E47BE93}" destId="{208D3860-1B70-4177-B6D3-4C8F5E9CE0EE}" srcOrd="0" destOrd="0" presId="urn:microsoft.com/office/officeart/2005/8/layout/hierarchy1"/>
    <dgm:cxn modelId="{38D132FF-5D62-41E4-9FCE-E93366252098}" type="presOf" srcId="{E0631EB0-CD09-4BB2-9859-D03E96079D8B}" destId="{EC6349E2-AB36-46AA-824B-110767DEE2DC}" srcOrd="0" destOrd="0" presId="urn:microsoft.com/office/officeart/2005/8/layout/hierarchy1"/>
    <dgm:cxn modelId="{16466BF6-CC61-451D-A8C9-CB2DBEFEE5D2}" type="presParOf" srcId="{87F70EC8-F4F4-4E9A-A3AF-E62F69814038}" destId="{7DE4DB79-3CA3-4E89-87A8-B64E3C90625F}" srcOrd="0" destOrd="0" presId="urn:microsoft.com/office/officeart/2005/8/layout/hierarchy1"/>
    <dgm:cxn modelId="{BF734AFD-998C-4352-BE9D-CB9D27CF2A8D}" type="presParOf" srcId="{7DE4DB79-3CA3-4E89-87A8-B64E3C90625F}" destId="{A976EEAA-3C51-419A-88AD-882FB035FA0A}" srcOrd="0" destOrd="0" presId="urn:microsoft.com/office/officeart/2005/8/layout/hierarchy1"/>
    <dgm:cxn modelId="{488F21AD-EFC4-4A4A-8FA9-924FD406F899}" type="presParOf" srcId="{A976EEAA-3C51-419A-88AD-882FB035FA0A}" destId="{7FB2103F-168B-474D-95F9-1AB17BFE253F}" srcOrd="0" destOrd="0" presId="urn:microsoft.com/office/officeart/2005/8/layout/hierarchy1"/>
    <dgm:cxn modelId="{A12381AD-1B37-4AEB-BE2C-140F1465FBD0}" type="presParOf" srcId="{A976EEAA-3C51-419A-88AD-882FB035FA0A}" destId="{208D3860-1B70-4177-B6D3-4C8F5E9CE0EE}" srcOrd="1" destOrd="0" presId="urn:microsoft.com/office/officeart/2005/8/layout/hierarchy1"/>
    <dgm:cxn modelId="{ED56BEB1-B83E-442B-BF43-1F9926024024}" type="presParOf" srcId="{7DE4DB79-3CA3-4E89-87A8-B64E3C90625F}" destId="{79A1522F-ACC2-42F4-B903-D8A544133125}" srcOrd="1" destOrd="0" presId="urn:microsoft.com/office/officeart/2005/8/layout/hierarchy1"/>
    <dgm:cxn modelId="{CB36CAE3-ED26-4E12-8BB8-8CC652074EEF}" type="presParOf" srcId="{87F70EC8-F4F4-4E9A-A3AF-E62F69814038}" destId="{43341F4B-A89D-45D2-8206-0F92B25AA050}" srcOrd="1" destOrd="0" presId="urn:microsoft.com/office/officeart/2005/8/layout/hierarchy1"/>
    <dgm:cxn modelId="{4B3BA529-270C-4332-A4E3-75118C158B38}" type="presParOf" srcId="{43341F4B-A89D-45D2-8206-0F92B25AA050}" destId="{3D9ED303-EB5C-454A-9B00-5511AAE8FC33}" srcOrd="0" destOrd="0" presId="urn:microsoft.com/office/officeart/2005/8/layout/hierarchy1"/>
    <dgm:cxn modelId="{15F01E00-0601-4614-9D15-880271E58266}" type="presParOf" srcId="{3D9ED303-EB5C-454A-9B00-5511AAE8FC33}" destId="{B74FF416-3F61-4BFB-8BDE-8CA1A448E50E}" srcOrd="0" destOrd="0" presId="urn:microsoft.com/office/officeart/2005/8/layout/hierarchy1"/>
    <dgm:cxn modelId="{C79BC6CF-45F2-43C1-9383-E89E3DB6DA29}" type="presParOf" srcId="{3D9ED303-EB5C-454A-9B00-5511AAE8FC33}" destId="{A6580858-4D15-4D46-B98A-7DCD596E9830}" srcOrd="1" destOrd="0" presId="urn:microsoft.com/office/officeart/2005/8/layout/hierarchy1"/>
    <dgm:cxn modelId="{A71A40A8-8540-4C67-B5CC-A42992D0925D}" type="presParOf" srcId="{43341F4B-A89D-45D2-8206-0F92B25AA050}" destId="{C3B6E9E4-6819-45E9-93E9-1F3F668981F7}" srcOrd="1" destOrd="0" presId="urn:microsoft.com/office/officeart/2005/8/layout/hierarchy1"/>
    <dgm:cxn modelId="{4212598F-27BF-4234-9C97-8E7AEA94D361}" type="presParOf" srcId="{87F70EC8-F4F4-4E9A-A3AF-E62F69814038}" destId="{121FE3BC-174A-410B-9D89-BB1ED778C829}" srcOrd="2" destOrd="0" presId="urn:microsoft.com/office/officeart/2005/8/layout/hierarchy1"/>
    <dgm:cxn modelId="{A4F0F771-C87C-450C-9336-DD397A0B389F}" type="presParOf" srcId="{121FE3BC-174A-410B-9D89-BB1ED778C829}" destId="{ABB88DE9-0A25-4710-BB20-33E65318210D}" srcOrd="0" destOrd="0" presId="urn:microsoft.com/office/officeart/2005/8/layout/hierarchy1"/>
    <dgm:cxn modelId="{FC80F5DE-F4CC-4EB2-B757-11CC14BE6FCE}" type="presParOf" srcId="{ABB88DE9-0A25-4710-BB20-33E65318210D}" destId="{F69C1041-D042-4238-AD4A-42FB6AFAF8FC}" srcOrd="0" destOrd="0" presId="urn:microsoft.com/office/officeart/2005/8/layout/hierarchy1"/>
    <dgm:cxn modelId="{9844B9EB-8832-4D66-BB76-FC364D2CBBF9}" type="presParOf" srcId="{ABB88DE9-0A25-4710-BB20-33E65318210D}" destId="{EC6349E2-AB36-46AA-824B-110767DEE2DC}" srcOrd="1" destOrd="0" presId="urn:microsoft.com/office/officeart/2005/8/layout/hierarchy1"/>
    <dgm:cxn modelId="{DAA155CF-AF44-4420-9E09-8B099C84A9D0}" type="presParOf" srcId="{121FE3BC-174A-410B-9D89-BB1ED778C829}" destId="{DD8C2F57-ABC4-471B-BCAD-7FB88F8382A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2EE4FDD-F131-49DA-8F6A-79AD936A5324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34538A9-3BC3-4AAE-BEE3-556AC46D5DAD}">
      <dgm:prSet/>
      <dgm:spPr/>
      <dgm:t>
        <a:bodyPr/>
        <a:lstStyle/>
        <a:p>
          <a:r>
            <a:rPr lang="en-US" dirty="0" err="1"/>
            <a:t>Podmíněné</a:t>
          </a:r>
          <a:r>
            <a:rPr lang="en-US" dirty="0"/>
            <a:t> </a:t>
          </a:r>
          <a:r>
            <a:rPr lang="en-US" dirty="0" err="1"/>
            <a:t>formátování</a:t>
          </a:r>
          <a:r>
            <a:rPr lang="en-US" dirty="0"/>
            <a:t> </a:t>
          </a:r>
          <a:r>
            <a:rPr lang="en-US" dirty="0" err="1"/>
            <a:t>umožňuje</a:t>
          </a:r>
          <a:r>
            <a:rPr lang="en-US" dirty="0"/>
            <a:t> </a:t>
          </a:r>
          <a:r>
            <a:rPr lang="en-US" dirty="0" err="1"/>
            <a:t>automaticky</a:t>
          </a:r>
          <a:r>
            <a:rPr lang="en-US" dirty="0"/>
            <a:t> </a:t>
          </a:r>
          <a:r>
            <a:rPr lang="en-US" dirty="0" err="1"/>
            <a:t>měnit</a:t>
          </a:r>
          <a:r>
            <a:rPr lang="en-US" dirty="0"/>
            <a:t> </a:t>
          </a:r>
          <a:r>
            <a:rPr lang="en-US" dirty="0" err="1"/>
            <a:t>vzhled</a:t>
          </a:r>
          <a:r>
            <a:rPr lang="en-US" dirty="0"/>
            <a:t> </a:t>
          </a:r>
          <a:r>
            <a:rPr lang="en-US" dirty="0" err="1"/>
            <a:t>buněk</a:t>
          </a:r>
          <a:r>
            <a:rPr lang="en-US" dirty="0"/>
            <a:t> </a:t>
          </a:r>
          <a:r>
            <a:rPr lang="en-US" dirty="0" err="1"/>
            <a:t>na</a:t>
          </a:r>
          <a:r>
            <a:rPr lang="en-US" dirty="0"/>
            <a:t> </a:t>
          </a:r>
          <a:r>
            <a:rPr lang="en-US" dirty="0" err="1"/>
            <a:t>základě</a:t>
          </a:r>
          <a:r>
            <a:rPr lang="en-US" dirty="0"/>
            <a:t> </a:t>
          </a:r>
          <a:r>
            <a:rPr lang="en-US" dirty="0" err="1"/>
            <a:t>jejich</a:t>
          </a:r>
          <a:r>
            <a:rPr lang="en-US" dirty="0"/>
            <a:t> </a:t>
          </a:r>
          <a:r>
            <a:rPr lang="en-US" dirty="0" err="1"/>
            <a:t>hodnoty</a:t>
          </a:r>
          <a:endParaRPr lang="en-US" dirty="0"/>
        </a:p>
      </dgm:t>
    </dgm:pt>
    <dgm:pt modelId="{B523D5FB-AE92-4F51-9706-18006B5F9807}" type="parTrans" cxnId="{A9EF7428-4A2B-4009-9B1F-2B3E3BA7DE48}">
      <dgm:prSet/>
      <dgm:spPr/>
      <dgm:t>
        <a:bodyPr/>
        <a:lstStyle/>
        <a:p>
          <a:endParaRPr lang="en-US"/>
        </a:p>
      </dgm:t>
    </dgm:pt>
    <dgm:pt modelId="{5441D29B-F202-4C91-BAA0-560778C949FC}" type="sibTrans" cxnId="{A9EF7428-4A2B-4009-9B1F-2B3E3BA7DE48}">
      <dgm:prSet/>
      <dgm:spPr/>
      <dgm:t>
        <a:bodyPr/>
        <a:lstStyle/>
        <a:p>
          <a:endParaRPr lang="en-US"/>
        </a:p>
      </dgm:t>
    </dgm:pt>
    <dgm:pt modelId="{92137B2B-956E-45AD-B553-953B8372F23C}">
      <dgm:prSet/>
      <dgm:spPr/>
      <dgm:t>
        <a:bodyPr/>
        <a:lstStyle/>
        <a:p>
          <a:r>
            <a:rPr lang="en-US"/>
            <a:t>Zvýraznění nejvyšší hodnoty v tabulce</a:t>
          </a:r>
        </a:p>
      </dgm:t>
    </dgm:pt>
    <dgm:pt modelId="{C4DB5402-E8F5-47AB-A5EE-C6B2982C8C80}" type="parTrans" cxnId="{C85C1CC3-7563-425A-829A-088E37930489}">
      <dgm:prSet/>
      <dgm:spPr/>
      <dgm:t>
        <a:bodyPr/>
        <a:lstStyle/>
        <a:p>
          <a:endParaRPr lang="en-US"/>
        </a:p>
      </dgm:t>
    </dgm:pt>
    <dgm:pt modelId="{3141FD02-1B12-4AE5-928A-69A4E1569172}" type="sibTrans" cxnId="{C85C1CC3-7563-425A-829A-088E37930489}">
      <dgm:prSet/>
      <dgm:spPr/>
      <dgm:t>
        <a:bodyPr/>
        <a:lstStyle/>
        <a:p>
          <a:endParaRPr lang="en-US"/>
        </a:p>
      </dgm:t>
    </dgm:pt>
    <dgm:pt modelId="{B00CA382-5178-44AD-82CA-475BBB054121}">
      <dgm:prSet/>
      <dgm:spPr/>
      <dgm:t>
        <a:bodyPr/>
        <a:lstStyle/>
        <a:p>
          <a:r>
            <a:rPr lang="en-US"/>
            <a:t>Barevné označení hodnot pod určitou hranicí</a:t>
          </a:r>
        </a:p>
      </dgm:t>
    </dgm:pt>
    <dgm:pt modelId="{404677B8-4491-44D0-9970-76FE716D01CB}" type="parTrans" cxnId="{D8348C90-EAC4-476A-A212-6710404F14FC}">
      <dgm:prSet/>
      <dgm:spPr/>
      <dgm:t>
        <a:bodyPr/>
        <a:lstStyle/>
        <a:p>
          <a:endParaRPr lang="en-US"/>
        </a:p>
      </dgm:t>
    </dgm:pt>
    <dgm:pt modelId="{62DC1242-6B41-4E0A-9756-7C6B1DEF6977}" type="sibTrans" cxnId="{D8348C90-EAC4-476A-A212-6710404F14FC}">
      <dgm:prSet/>
      <dgm:spPr/>
      <dgm:t>
        <a:bodyPr/>
        <a:lstStyle/>
        <a:p>
          <a:endParaRPr lang="en-US"/>
        </a:p>
      </dgm:t>
    </dgm:pt>
    <dgm:pt modelId="{A29B8595-CC0B-46C5-B470-EAB6BCF75746}">
      <dgm:prSet/>
      <dgm:spPr/>
      <dgm:t>
        <a:bodyPr/>
        <a:lstStyle/>
        <a:p>
          <a:r>
            <a:rPr lang="en-US"/>
            <a:t>Použití datových pruhů pro vizualizaci rozsahů hodnot</a:t>
          </a:r>
        </a:p>
      </dgm:t>
    </dgm:pt>
    <dgm:pt modelId="{5A24828C-8CE8-447C-BB93-B85AB22229EB}" type="parTrans" cxnId="{32170FCD-285C-4EB6-8289-83AF5CD77272}">
      <dgm:prSet/>
      <dgm:spPr/>
      <dgm:t>
        <a:bodyPr/>
        <a:lstStyle/>
        <a:p>
          <a:endParaRPr lang="en-US"/>
        </a:p>
      </dgm:t>
    </dgm:pt>
    <dgm:pt modelId="{50078D7E-0779-4A87-9F79-B816478F04AD}" type="sibTrans" cxnId="{32170FCD-285C-4EB6-8289-83AF5CD77272}">
      <dgm:prSet/>
      <dgm:spPr/>
      <dgm:t>
        <a:bodyPr/>
        <a:lstStyle/>
        <a:p>
          <a:endParaRPr lang="en-US"/>
        </a:p>
      </dgm:t>
    </dgm:pt>
    <dgm:pt modelId="{7D2E3E3A-9E97-4535-9DC9-3AF7AA5C1B77}" type="pres">
      <dgm:prSet presAssocID="{82EE4FDD-F131-49DA-8F6A-79AD936A532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EB20E22-651E-44AE-AC93-815CA958CA61}" type="pres">
      <dgm:prSet presAssocID="{934538A9-3BC3-4AAE-BEE3-556AC46D5DAD}" presName="root1" presStyleCnt="0"/>
      <dgm:spPr/>
    </dgm:pt>
    <dgm:pt modelId="{054849ED-B36C-4527-B1FC-289547FE6F6D}" type="pres">
      <dgm:prSet presAssocID="{934538A9-3BC3-4AAE-BEE3-556AC46D5DAD}" presName="LevelOneTextNode" presStyleLbl="node0" presStyleIdx="0" presStyleCnt="1">
        <dgm:presLayoutVars>
          <dgm:chPref val="3"/>
        </dgm:presLayoutVars>
      </dgm:prSet>
      <dgm:spPr/>
    </dgm:pt>
    <dgm:pt modelId="{D0899653-551C-488E-A906-3848904E7975}" type="pres">
      <dgm:prSet presAssocID="{934538A9-3BC3-4AAE-BEE3-556AC46D5DAD}" presName="level2hierChild" presStyleCnt="0"/>
      <dgm:spPr/>
    </dgm:pt>
    <dgm:pt modelId="{2CD8D9EB-52ED-4E14-BE4C-7B0810F3C6AF}" type="pres">
      <dgm:prSet presAssocID="{C4DB5402-E8F5-47AB-A5EE-C6B2982C8C80}" presName="conn2-1" presStyleLbl="parChTrans1D2" presStyleIdx="0" presStyleCnt="3"/>
      <dgm:spPr/>
    </dgm:pt>
    <dgm:pt modelId="{45AD8067-3CB4-40B8-A639-FE2C3E43B2C1}" type="pres">
      <dgm:prSet presAssocID="{C4DB5402-E8F5-47AB-A5EE-C6B2982C8C80}" presName="connTx" presStyleLbl="parChTrans1D2" presStyleIdx="0" presStyleCnt="3"/>
      <dgm:spPr/>
    </dgm:pt>
    <dgm:pt modelId="{2B1C3C64-806F-41C8-90BA-59F51AAA2819}" type="pres">
      <dgm:prSet presAssocID="{92137B2B-956E-45AD-B553-953B8372F23C}" presName="root2" presStyleCnt="0"/>
      <dgm:spPr/>
    </dgm:pt>
    <dgm:pt modelId="{23DBD2C1-BD61-4C73-88FA-4B6D4CD44794}" type="pres">
      <dgm:prSet presAssocID="{92137B2B-956E-45AD-B553-953B8372F23C}" presName="LevelTwoTextNode" presStyleLbl="node2" presStyleIdx="0" presStyleCnt="3">
        <dgm:presLayoutVars>
          <dgm:chPref val="3"/>
        </dgm:presLayoutVars>
      </dgm:prSet>
      <dgm:spPr/>
    </dgm:pt>
    <dgm:pt modelId="{3FA30B7C-5F9B-4174-B1E8-AF07A0F9D327}" type="pres">
      <dgm:prSet presAssocID="{92137B2B-956E-45AD-B553-953B8372F23C}" presName="level3hierChild" presStyleCnt="0"/>
      <dgm:spPr/>
    </dgm:pt>
    <dgm:pt modelId="{7FD53155-907C-40ED-A57E-17C084098696}" type="pres">
      <dgm:prSet presAssocID="{404677B8-4491-44D0-9970-76FE716D01CB}" presName="conn2-1" presStyleLbl="parChTrans1D2" presStyleIdx="1" presStyleCnt="3"/>
      <dgm:spPr/>
    </dgm:pt>
    <dgm:pt modelId="{1D39A2AF-3685-4679-BD1C-5F2545983B8E}" type="pres">
      <dgm:prSet presAssocID="{404677B8-4491-44D0-9970-76FE716D01CB}" presName="connTx" presStyleLbl="parChTrans1D2" presStyleIdx="1" presStyleCnt="3"/>
      <dgm:spPr/>
    </dgm:pt>
    <dgm:pt modelId="{DB0F6254-5E07-4EC4-8C18-DDBF05706207}" type="pres">
      <dgm:prSet presAssocID="{B00CA382-5178-44AD-82CA-475BBB054121}" presName="root2" presStyleCnt="0"/>
      <dgm:spPr/>
    </dgm:pt>
    <dgm:pt modelId="{A9BD9B06-182A-460A-B11C-69B730F7E06F}" type="pres">
      <dgm:prSet presAssocID="{B00CA382-5178-44AD-82CA-475BBB054121}" presName="LevelTwoTextNode" presStyleLbl="node2" presStyleIdx="1" presStyleCnt="3">
        <dgm:presLayoutVars>
          <dgm:chPref val="3"/>
        </dgm:presLayoutVars>
      </dgm:prSet>
      <dgm:spPr/>
    </dgm:pt>
    <dgm:pt modelId="{2CE2D15B-804E-4198-9505-E049D7E852FC}" type="pres">
      <dgm:prSet presAssocID="{B00CA382-5178-44AD-82CA-475BBB054121}" presName="level3hierChild" presStyleCnt="0"/>
      <dgm:spPr/>
    </dgm:pt>
    <dgm:pt modelId="{0FBEA166-3D5F-4365-B32B-34FEBFBC6029}" type="pres">
      <dgm:prSet presAssocID="{5A24828C-8CE8-447C-BB93-B85AB22229EB}" presName="conn2-1" presStyleLbl="parChTrans1D2" presStyleIdx="2" presStyleCnt="3"/>
      <dgm:spPr/>
    </dgm:pt>
    <dgm:pt modelId="{5D8CC899-097A-45D8-ABD9-D50F8FD5BEB5}" type="pres">
      <dgm:prSet presAssocID="{5A24828C-8CE8-447C-BB93-B85AB22229EB}" presName="connTx" presStyleLbl="parChTrans1D2" presStyleIdx="2" presStyleCnt="3"/>
      <dgm:spPr/>
    </dgm:pt>
    <dgm:pt modelId="{C234B405-F016-45C6-BDE6-09DB92B417C4}" type="pres">
      <dgm:prSet presAssocID="{A29B8595-CC0B-46C5-B470-EAB6BCF75746}" presName="root2" presStyleCnt="0"/>
      <dgm:spPr/>
    </dgm:pt>
    <dgm:pt modelId="{A2D83BF4-12E9-47AF-8763-A4C7F463B3A7}" type="pres">
      <dgm:prSet presAssocID="{A29B8595-CC0B-46C5-B470-EAB6BCF75746}" presName="LevelTwoTextNode" presStyleLbl="node2" presStyleIdx="2" presStyleCnt="3">
        <dgm:presLayoutVars>
          <dgm:chPref val="3"/>
        </dgm:presLayoutVars>
      </dgm:prSet>
      <dgm:spPr/>
    </dgm:pt>
    <dgm:pt modelId="{60D03EA4-224A-4E78-9AB2-E07B2F29A253}" type="pres">
      <dgm:prSet presAssocID="{A29B8595-CC0B-46C5-B470-EAB6BCF75746}" presName="level3hierChild" presStyleCnt="0"/>
      <dgm:spPr/>
    </dgm:pt>
  </dgm:ptLst>
  <dgm:cxnLst>
    <dgm:cxn modelId="{93C92206-847D-4743-8E2B-072C082F99B7}" type="presOf" srcId="{934538A9-3BC3-4AAE-BEE3-556AC46D5DAD}" destId="{054849ED-B36C-4527-B1FC-289547FE6F6D}" srcOrd="0" destOrd="0" presId="urn:microsoft.com/office/officeart/2005/8/layout/hierarchy2"/>
    <dgm:cxn modelId="{54E19715-11CF-445D-AD95-A277084B3E94}" type="presOf" srcId="{82EE4FDD-F131-49DA-8F6A-79AD936A5324}" destId="{7D2E3E3A-9E97-4535-9DC9-3AF7AA5C1B77}" srcOrd="0" destOrd="0" presId="urn:microsoft.com/office/officeart/2005/8/layout/hierarchy2"/>
    <dgm:cxn modelId="{A9EF7428-4A2B-4009-9B1F-2B3E3BA7DE48}" srcId="{82EE4FDD-F131-49DA-8F6A-79AD936A5324}" destId="{934538A9-3BC3-4AAE-BEE3-556AC46D5DAD}" srcOrd="0" destOrd="0" parTransId="{B523D5FB-AE92-4F51-9706-18006B5F9807}" sibTransId="{5441D29B-F202-4C91-BAA0-560778C949FC}"/>
    <dgm:cxn modelId="{92455C29-23B1-49A0-AAB9-146FD28D856B}" type="presOf" srcId="{A29B8595-CC0B-46C5-B470-EAB6BCF75746}" destId="{A2D83BF4-12E9-47AF-8763-A4C7F463B3A7}" srcOrd="0" destOrd="0" presId="urn:microsoft.com/office/officeart/2005/8/layout/hierarchy2"/>
    <dgm:cxn modelId="{CAB08D36-6203-4DE3-BB07-620001B05944}" type="presOf" srcId="{5A24828C-8CE8-447C-BB93-B85AB22229EB}" destId="{5D8CC899-097A-45D8-ABD9-D50F8FD5BEB5}" srcOrd="1" destOrd="0" presId="urn:microsoft.com/office/officeart/2005/8/layout/hierarchy2"/>
    <dgm:cxn modelId="{FD7D9953-9DA3-4D74-9432-6189CA66295A}" type="presOf" srcId="{404677B8-4491-44D0-9970-76FE716D01CB}" destId="{7FD53155-907C-40ED-A57E-17C084098696}" srcOrd="0" destOrd="0" presId="urn:microsoft.com/office/officeart/2005/8/layout/hierarchy2"/>
    <dgm:cxn modelId="{7C860678-489E-4D96-A86C-D6C08D00E22E}" type="presOf" srcId="{5A24828C-8CE8-447C-BB93-B85AB22229EB}" destId="{0FBEA166-3D5F-4365-B32B-34FEBFBC6029}" srcOrd="0" destOrd="0" presId="urn:microsoft.com/office/officeart/2005/8/layout/hierarchy2"/>
    <dgm:cxn modelId="{0C74387D-6AD8-4F32-858B-4EE3BEDD2BEC}" type="presOf" srcId="{B00CA382-5178-44AD-82CA-475BBB054121}" destId="{A9BD9B06-182A-460A-B11C-69B730F7E06F}" srcOrd="0" destOrd="0" presId="urn:microsoft.com/office/officeart/2005/8/layout/hierarchy2"/>
    <dgm:cxn modelId="{D8348C90-EAC4-476A-A212-6710404F14FC}" srcId="{934538A9-3BC3-4AAE-BEE3-556AC46D5DAD}" destId="{B00CA382-5178-44AD-82CA-475BBB054121}" srcOrd="1" destOrd="0" parTransId="{404677B8-4491-44D0-9970-76FE716D01CB}" sibTransId="{62DC1242-6B41-4E0A-9756-7C6B1DEF6977}"/>
    <dgm:cxn modelId="{C85C1CC3-7563-425A-829A-088E37930489}" srcId="{934538A9-3BC3-4AAE-BEE3-556AC46D5DAD}" destId="{92137B2B-956E-45AD-B553-953B8372F23C}" srcOrd="0" destOrd="0" parTransId="{C4DB5402-E8F5-47AB-A5EE-C6B2982C8C80}" sibTransId="{3141FD02-1B12-4AE5-928A-69A4E1569172}"/>
    <dgm:cxn modelId="{A91DF1C7-E688-4C4F-B076-9959970E7B38}" type="presOf" srcId="{C4DB5402-E8F5-47AB-A5EE-C6B2982C8C80}" destId="{2CD8D9EB-52ED-4E14-BE4C-7B0810F3C6AF}" srcOrd="0" destOrd="0" presId="urn:microsoft.com/office/officeart/2005/8/layout/hierarchy2"/>
    <dgm:cxn modelId="{32170FCD-285C-4EB6-8289-83AF5CD77272}" srcId="{934538A9-3BC3-4AAE-BEE3-556AC46D5DAD}" destId="{A29B8595-CC0B-46C5-B470-EAB6BCF75746}" srcOrd="2" destOrd="0" parTransId="{5A24828C-8CE8-447C-BB93-B85AB22229EB}" sibTransId="{50078D7E-0779-4A87-9F79-B816478F04AD}"/>
    <dgm:cxn modelId="{802747F3-9018-48F2-A10B-BAED7EAF48B3}" type="presOf" srcId="{C4DB5402-E8F5-47AB-A5EE-C6B2982C8C80}" destId="{45AD8067-3CB4-40B8-A639-FE2C3E43B2C1}" srcOrd="1" destOrd="0" presId="urn:microsoft.com/office/officeart/2005/8/layout/hierarchy2"/>
    <dgm:cxn modelId="{CBD52AFB-B320-4A2E-BA06-661EEA3CA847}" type="presOf" srcId="{404677B8-4491-44D0-9970-76FE716D01CB}" destId="{1D39A2AF-3685-4679-BD1C-5F2545983B8E}" srcOrd="1" destOrd="0" presId="urn:microsoft.com/office/officeart/2005/8/layout/hierarchy2"/>
    <dgm:cxn modelId="{9A0A1FFD-5403-4D84-B068-9EC3F1920CEC}" type="presOf" srcId="{92137B2B-956E-45AD-B553-953B8372F23C}" destId="{23DBD2C1-BD61-4C73-88FA-4B6D4CD44794}" srcOrd="0" destOrd="0" presId="urn:microsoft.com/office/officeart/2005/8/layout/hierarchy2"/>
    <dgm:cxn modelId="{546310A5-6D1D-4641-8A74-B4545AA09BB8}" type="presParOf" srcId="{7D2E3E3A-9E97-4535-9DC9-3AF7AA5C1B77}" destId="{9EB20E22-651E-44AE-AC93-815CA958CA61}" srcOrd="0" destOrd="0" presId="urn:microsoft.com/office/officeart/2005/8/layout/hierarchy2"/>
    <dgm:cxn modelId="{12F1554E-6DC4-4B2E-8129-D2C0070CE436}" type="presParOf" srcId="{9EB20E22-651E-44AE-AC93-815CA958CA61}" destId="{054849ED-B36C-4527-B1FC-289547FE6F6D}" srcOrd="0" destOrd="0" presId="urn:microsoft.com/office/officeart/2005/8/layout/hierarchy2"/>
    <dgm:cxn modelId="{61574DA5-7E9E-494A-A7AE-E607ABC08FB9}" type="presParOf" srcId="{9EB20E22-651E-44AE-AC93-815CA958CA61}" destId="{D0899653-551C-488E-A906-3848904E7975}" srcOrd="1" destOrd="0" presId="urn:microsoft.com/office/officeart/2005/8/layout/hierarchy2"/>
    <dgm:cxn modelId="{FD87B0E1-2A44-4F2C-8023-90EF2AE680B0}" type="presParOf" srcId="{D0899653-551C-488E-A906-3848904E7975}" destId="{2CD8D9EB-52ED-4E14-BE4C-7B0810F3C6AF}" srcOrd="0" destOrd="0" presId="urn:microsoft.com/office/officeart/2005/8/layout/hierarchy2"/>
    <dgm:cxn modelId="{E8FF77BE-D219-41C9-AF0C-51F91E4474D4}" type="presParOf" srcId="{2CD8D9EB-52ED-4E14-BE4C-7B0810F3C6AF}" destId="{45AD8067-3CB4-40B8-A639-FE2C3E43B2C1}" srcOrd="0" destOrd="0" presId="urn:microsoft.com/office/officeart/2005/8/layout/hierarchy2"/>
    <dgm:cxn modelId="{24F810E8-902A-4914-8A8A-E0EF649D5F63}" type="presParOf" srcId="{D0899653-551C-488E-A906-3848904E7975}" destId="{2B1C3C64-806F-41C8-90BA-59F51AAA2819}" srcOrd="1" destOrd="0" presId="urn:microsoft.com/office/officeart/2005/8/layout/hierarchy2"/>
    <dgm:cxn modelId="{BB4469E3-755F-44E1-AF46-B29FDBA3E5B5}" type="presParOf" srcId="{2B1C3C64-806F-41C8-90BA-59F51AAA2819}" destId="{23DBD2C1-BD61-4C73-88FA-4B6D4CD44794}" srcOrd="0" destOrd="0" presId="urn:microsoft.com/office/officeart/2005/8/layout/hierarchy2"/>
    <dgm:cxn modelId="{F86A2829-E097-493A-A8EB-5BB722840A48}" type="presParOf" srcId="{2B1C3C64-806F-41C8-90BA-59F51AAA2819}" destId="{3FA30B7C-5F9B-4174-B1E8-AF07A0F9D327}" srcOrd="1" destOrd="0" presId="urn:microsoft.com/office/officeart/2005/8/layout/hierarchy2"/>
    <dgm:cxn modelId="{0AF20B5C-BD23-48D2-A284-DA9DB07FFCCF}" type="presParOf" srcId="{D0899653-551C-488E-A906-3848904E7975}" destId="{7FD53155-907C-40ED-A57E-17C084098696}" srcOrd="2" destOrd="0" presId="urn:microsoft.com/office/officeart/2005/8/layout/hierarchy2"/>
    <dgm:cxn modelId="{9467C3DB-B85B-47C2-80D9-038F67AB2F3C}" type="presParOf" srcId="{7FD53155-907C-40ED-A57E-17C084098696}" destId="{1D39A2AF-3685-4679-BD1C-5F2545983B8E}" srcOrd="0" destOrd="0" presId="urn:microsoft.com/office/officeart/2005/8/layout/hierarchy2"/>
    <dgm:cxn modelId="{8886BB7D-CA4B-434D-B5B2-52D786FEFB08}" type="presParOf" srcId="{D0899653-551C-488E-A906-3848904E7975}" destId="{DB0F6254-5E07-4EC4-8C18-DDBF05706207}" srcOrd="3" destOrd="0" presId="urn:microsoft.com/office/officeart/2005/8/layout/hierarchy2"/>
    <dgm:cxn modelId="{7A656E44-7556-44DF-AAEA-9D80C1A43F44}" type="presParOf" srcId="{DB0F6254-5E07-4EC4-8C18-DDBF05706207}" destId="{A9BD9B06-182A-460A-B11C-69B730F7E06F}" srcOrd="0" destOrd="0" presId="urn:microsoft.com/office/officeart/2005/8/layout/hierarchy2"/>
    <dgm:cxn modelId="{1E6A78DC-1119-4CE6-B6DD-ACEB68F2E3B4}" type="presParOf" srcId="{DB0F6254-5E07-4EC4-8C18-DDBF05706207}" destId="{2CE2D15B-804E-4198-9505-E049D7E852FC}" srcOrd="1" destOrd="0" presId="urn:microsoft.com/office/officeart/2005/8/layout/hierarchy2"/>
    <dgm:cxn modelId="{0E33F2DC-4A50-47BF-B861-78AA0A4170A8}" type="presParOf" srcId="{D0899653-551C-488E-A906-3848904E7975}" destId="{0FBEA166-3D5F-4365-B32B-34FEBFBC6029}" srcOrd="4" destOrd="0" presId="urn:microsoft.com/office/officeart/2005/8/layout/hierarchy2"/>
    <dgm:cxn modelId="{3191EA5F-44D3-47B0-80FC-DE2DCE5F112D}" type="presParOf" srcId="{0FBEA166-3D5F-4365-B32B-34FEBFBC6029}" destId="{5D8CC899-097A-45D8-ABD9-D50F8FD5BEB5}" srcOrd="0" destOrd="0" presId="urn:microsoft.com/office/officeart/2005/8/layout/hierarchy2"/>
    <dgm:cxn modelId="{D13FDF36-0C60-4821-B925-5BE700A0BAF9}" type="presParOf" srcId="{D0899653-551C-488E-A906-3848904E7975}" destId="{C234B405-F016-45C6-BDE6-09DB92B417C4}" srcOrd="5" destOrd="0" presId="urn:microsoft.com/office/officeart/2005/8/layout/hierarchy2"/>
    <dgm:cxn modelId="{FD7D2E64-8087-46B6-A8B8-4DE2BF4D275D}" type="presParOf" srcId="{C234B405-F016-45C6-BDE6-09DB92B417C4}" destId="{A2D83BF4-12E9-47AF-8763-A4C7F463B3A7}" srcOrd="0" destOrd="0" presId="urn:microsoft.com/office/officeart/2005/8/layout/hierarchy2"/>
    <dgm:cxn modelId="{F948021A-C3F3-4A17-8815-6732F49DEFC1}" type="presParOf" srcId="{C234B405-F016-45C6-BDE6-09DB92B417C4}" destId="{60D03EA4-224A-4E78-9AB2-E07B2F29A25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44316-DE6E-4C6D-AC94-1791BAFDAD8D}">
      <dsp:nvSpPr>
        <dsp:cNvPr id="0" name=""/>
        <dsp:cNvSpPr/>
      </dsp:nvSpPr>
      <dsp:spPr>
        <a:xfrm>
          <a:off x="2622678" y="1842"/>
          <a:ext cx="2950513" cy="8055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600" kern="1200" dirty="0"/>
            <a:t>Práci s buňkami organizovanými do řádků a sloupců</a:t>
          </a:r>
          <a:endParaRPr lang="en-US" sz="1600" kern="1200" dirty="0"/>
        </a:p>
      </dsp:txBody>
      <dsp:txXfrm>
        <a:off x="2662004" y="41168"/>
        <a:ext cx="2871861" cy="726947"/>
      </dsp:txXfrm>
    </dsp:sp>
    <dsp:sp modelId="{84479818-613B-4F76-9255-C23C9639E945}">
      <dsp:nvSpPr>
        <dsp:cNvPr id="0" name=""/>
        <dsp:cNvSpPr/>
      </dsp:nvSpPr>
      <dsp:spPr>
        <a:xfrm>
          <a:off x="2622678" y="847722"/>
          <a:ext cx="2950513" cy="805599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600" kern="1200" dirty="0"/>
            <a:t>Použití vzorců a funkcí pro výpočty</a:t>
          </a:r>
          <a:endParaRPr lang="en-US" sz="1600" kern="1200" dirty="0"/>
        </a:p>
      </dsp:txBody>
      <dsp:txXfrm>
        <a:off x="2662004" y="887048"/>
        <a:ext cx="2871861" cy="726947"/>
      </dsp:txXfrm>
    </dsp:sp>
    <dsp:sp modelId="{3D0F61DF-B63B-4210-A86C-C24C672AE66A}">
      <dsp:nvSpPr>
        <dsp:cNvPr id="0" name=""/>
        <dsp:cNvSpPr/>
      </dsp:nvSpPr>
      <dsp:spPr>
        <a:xfrm>
          <a:off x="2622678" y="1693602"/>
          <a:ext cx="2950513" cy="805599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600" kern="1200" dirty="0"/>
            <a:t>Vytváření grafů pro vizualizaci dat</a:t>
          </a:r>
          <a:endParaRPr lang="en-US" sz="1600" kern="1200" dirty="0"/>
        </a:p>
      </dsp:txBody>
      <dsp:txXfrm>
        <a:off x="2662004" y="1732928"/>
        <a:ext cx="2871861" cy="726947"/>
      </dsp:txXfrm>
    </dsp:sp>
    <dsp:sp modelId="{EFE662A7-E4CC-460C-861A-CA2248F16C69}">
      <dsp:nvSpPr>
        <dsp:cNvPr id="0" name=""/>
        <dsp:cNvSpPr/>
      </dsp:nvSpPr>
      <dsp:spPr>
        <a:xfrm>
          <a:off x="2622678" y="2539482"/>
          <a:ext cx="2950513" cy="805599"/>
        </a:xfrm>
        <a:prstGeom prst="round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600" kern="1200" dirty="0"/>
            <a:t>Automatizaci úkolů pomocí maker</a:t>
          </a:r>
          <a:endParaRPr lang="en-US" sz="1600" kern="1200" dirty="0"/>
        </a:p>
      </dsp:txBody>
      <dsp:txXfrm>
        <a:off x="2662004" y="2578808"/>
        <a:ext cx="2871861" cy="726947"/>
      </dsp:txXfrm>
    </dsp:sp>
    <dsp:sp modelId="{6E3BC372-CF67-4A47-BD8B-EB2DE0E60BF6}">
      <dsp:nvSpPr>
        <dsp:cNvPr id="0" name=""/>
        <dsp:cNvSpPr/>
      </dsp:nvSpPr>
      <dsp:spPr>
        <a:xfrm>
          <a:off x="2622678" y="3385362"/>
          <a:ext cx="2950513" cy="805599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600" kern="1200" dirty="0"/>
            <a:t>Sdílení a spolupráci online</a:t>
          </a:r>
          <a:endParaRPr lang="en-US" sz="1600" kern="1200" dirty="0"/>
        </a:p>
      </dsp:txBody>
      <dsp:txXfrm>
        <a:off x="2662004" y="3424688"/>
        <a:ext cx="2871861" cy="72694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B88C3C-FF46-4F7B-9767-3C6E997C9613}">
      <dsp:nvSpPr>
        <dsp:cNvPr id="0" name=""/>
        <dsp:cNvSpPr/>
      </dsp:nvSpPr>
      <dsp:spPr>
        <a:xfrm>
          <a:off x="0" y="0"/>
          <a:ext cx="6966490" cy="18867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Makra jsou sady příkazů, které automatizují opakující se úkoly. V Microsoft Excelu lze makra vytvářet pomocí VBA (Visual Basic for Applications)</a:t>
          </a:r>
        </a:p>
      </dsp:txBody>
      <dsp:txXfrm>
        <a:off x="55261" y="55261"/>
        <a:ext cx="5016375" cy="1776240"/>
      </dsp:txXfrm>
    </dsp:sp>
    <dsp:sp modelId="{1E87E7EE-A975-4028-B2FE-896EE9D7B0C1}">
      <dsp:nvSpPr>
        <dsp:cNvPr id="0" name=""/>
        <dsp:cNvSpPr/>
      </dsp:nvSpPr>
      <dsp:spPr>
        <a:xfrm>
          <a:off x="1229380" y="2306042"/>
          <a:ext cx="6966490" cy="1886762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Pomáhají například při generování reportů, analýze dat nebo formátování tabulek.</a:t>
          </a:r>
        </a:p>
      </dsp:txBody>
      <dsp:txXfrm>
        <a:off x="1284641" y="2361303"/>
        <a:ext cx="4400192" cy="1776240"/>
      </dsp:txXfrm>
    </dsp:sp>
    <dsp:sp modelId="{9AF45197-9830-457F-9DAC-2039D1883700}">
      <dsp:nvSpPr>
        <dsp:cNvPr id="0" name=""/>
        <dsp:cNvSpPr/>
      </dsp:nvSpPr>
      <dsp:spPr>
        <a:xfrm>
          <a:off x="5740094" y="1483204"/>
          <a:ext cx="1226395" cy="122639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016033" y="1483204"/>
        <a:ext cx="674517" cy="92286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AB33E8-D8EA-4AC6-BAF9-23120041EF26}">
      <dsp:nvSpPr>
        <dsp:cNvPr id="0" name=""/>
        <dsp:cNvSpPr/>
      </dsp:nvSpPr>
      <dsp:spPr>
        <a:xfrm>
          <a:off x="3975077" y="1406406"/>
          <a:ext cx="2702876" cy="6431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8296"/>
              </a:lnTo>
              <a:lnTo>
                <a:pt x="2702876" y="438296"/>
              </a:lnTo>
              <a:lnTo>
                <a:pt x="2702876" y="6431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0371C6-DDF1-4962-96A4-BD944921CCC2}">
      <dsp:nvSpPr>
        <dsp:cNvPr id="0" name=""/>
        <dsp:cNvSpPr/>
      </dsp:nvSpPr>
      <dsp:spPr>
        <a:xfrm>
          <a:off x="3929357" y="1406406"/>
          <a:ext cx="91440" cy="6431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31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1E2B96-3899-4100-8B20-35B32542D0C6}">
      <dsp:nvSpPr>
        <dsp:cNvPr id="0" name=""/>
        <dsp:cNvSpPr/>
      </dsp:nvSpPr>
      <dsp:spPr>
        <a:xfrm>
          <a:off x="1272200" y="1406406"/>
          <a:ext cx="2702876" cy="643161"/>
        </a:xfrm>
        <a:custGeom>
          <a:avLst/>
          <a:gdLst/>
          <a:ahLst/>
          <a:cxnLst/>
          <a:rect l="0" t="0" r="0" b="0"/>
          <a:pathLst>
            <a:path>
              <a:moveTo>
                <a:pt x="2702876" y="0"/>
              </a:moveTo>
              <a:lnTo>
                <a:pt x="2702876" y="438296"/>
              </a:lnTo>
              <a:lnTo>
                <a:pt x="0" y="438296"/>
              </a:lnTo>
              <a:lnTo>
                <a:pt x="0" y="6431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DF5E60-8666-4810-8128-6C9F3608AF8B}">
      <dsp:nvSpPr>
        <dsp:cNvPr id="0" name=""/>
        <dsp:cNvSpPr/>
      </dsp:nvSpPr>
      <dsp:spPr>
        <a:xfrm>
          <a:off x="166478" y="2139"/>
          <a:ext cx="2211444" cy="1404267"/>
        </a:xfrm>
        <a:prstGeom prst="roundRect">
          <a:avLst>
            <a:gd name="adj" fmla="val 1000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C5753B-EF6B-40E7-90CC-00C24DF09C3F}">
      <dsp:nvSpPr>
        <dsp:cNvPr id="0" name=""/>
        <dsp:cNvSpPr/>
      </dsp:nvSpPr>
      <dsp:spPr>
        <a:xfrm>
          <a:off x="412194" y="235569"/>
          <a:ext cx="2211444" cy="1404267"/>
        </a:xfrm>
        <a:prstGeom prst="roundRect">
          <a:avLst>
            <a:gd name="adj" fmla="val 10000"/>
          </a:avLst>
        </a:prstGeom>
        <a:solidFill>
          <a:srgbClr val="F0EEE4">
            <a:alpha val="90000"/>
          </a:srgb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Relace je propojení mezi dvěma nebo více tabulkami na základě společného pole (klíče)</a:t>
          </a:r>
          <a:endParaRPr lang="en-US" sz="1700" kern="1200" dirty="0"/>
        </a:p>
      </dsp:txBody>
      <dsp:txXfrm>
        <a:off x="453324" y="276699"/>
        <a:ext cx="2129184" cy="1322007"/>
      </dsp:txXfrm>
    </dsp:sp>
    <dsp:sp modelId="{10FAC4E6-7C6C-4CE4-BFA9-D717D0C9DA69}">
      <dsp:nvSpPr>
        <dsp:cNvPr id="0" name=""/>
        <dsp:cNvSpPr/>
      </dsp:nvSpPr>
      <dsp:spPr>
        <a:xfrm>
          <a:off x="2869355" y="2139"/>
          <a:ext cx="2211444" cy="1404267"/>
        </a:xfrm>
        <a:prstGeom prst="roundRect">
          <a:avLst>
            <a:gd name="adj" fmla="val 1000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E0CB4-918B-43C4-9A27-A67BCC03A58D}">
      <dsp:nvSpPr>
        <dsp:cNvPr id="0" name=""/>
        <dsp:cNvSpPr/>
      </dsp:nvSpPr>
      <dsp:spPr>
        <a:xfrm>
          <a:off x="3115071" y="235569"/>
          <a:ext cx="2211444" cy="1404267"/>
        </a:xfrm>
        <a:prstGeom prst="roundRect">
          <a:avLst>
            <a:gd name="adj" fmla="val 10000"/>
          </a:avLst>
        </a:prstGeom>
        <a:solidFill>
          <a:srgbClr val="F0EEE4">
            <a:alpha val="90000"/>
          </a:srgbClr>
        </a:solidFill>
        <a:ln w="25400" cap="flat" cmpd="sng" algn="ctr">
          <a:solidFill>
            <a:srgbClr val="1F497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Typy relací:</a:t>
          </a:r>
        </a:p>
      </dsp:txBody>
      <dsp:txXfrm>
        <a:off x="3156201" y="276699"/>
        <a:ext cx="2129184" cy="1322007"/>
      </dsp:txXfrm>
    </dsp:sp>
    <dsp:sp modelId="{5A730B82-56E5-4600-9EC1-F52F21D075E2}">
      <dsp:nvSpPr>
        <dsp:cNvPr id="0" name=""/>
        <dsp:cNvSpPr/>
      </dsp:nvSpPr>
      <dsp:spPr>
        <a:xfrm>
          <a:off x="166478" y="2049568"/>
          <a:ext cx="2211444" cy="1404267"/>
        </a:xfrm>
        <a:prstGeom prst="roundRect">
          <a:avLst>
            <a:gd name="adj" fmla="val 1000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77F5CC-2AD4-4E7D-BB9C-930B2BEF3484}">
      <dsp:nvSpPr>
        <dsp:cNvPr id="0" name=""/>
        <dsp:cNvSpPr/>
      </dsp:nvSpPr>
      <dsp:spPr>
        <a:xfrm>
          <a:off x="412194" y="2282998"/>
          <a:ext cx="2211444" cy="1404267"/>
        </a:xfrm>
        <a:prstGeom prst="roundRect">
          <a:avLst>
            <a:gd name="adj" fmla="val 10000"/>
          </a:avLst>
        </a:prstGeom>
        <a:solidFill>
          <a:srgbClr val="F0EEE4">
            <a:alpha val="90000"/>
          </a:srgbClr>
        </a:solidFill>
        <a:ln w="25400" cap="flat" cmpd="sng" algn="ctr">
          <a:solidFill>
            <a:srgbClr val="1F497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b="1" kern="1200" dirty="0"/>
            <a:t>1:1</a:t>
          </a:r>
          <a:r>
            <a:rPr lang="cs-CZ" sz="1700" kern="1200" dirty="0"/>
            <a:t> – Každý záznam v první tabulce odpovídá přesně jednomu záznamu ve druhé tabulce</a:t>
          </a:r>
          <a:endParaRPr lang="en-US" sz="1700" kern="1200" dirty="0"/>
        </a:p>
      </dsp:txBody>
      <dsp:txXfrm>
        <a:off x="453324" y="2324128"/>
        <a:ext cx="2129184" cy="1322007"/>
      </dsp:txXfrm>
    </dsp:sp>
    <dsp:sp modelId="{91134C71-E2B0-4232-BC00-8E5C0ECD1891}">
      <dsp:nvSpPr>
        <dsp:cNvPr id="0" name=""/>
        <dsp:cNvSpPr/>
      </dsp:nvSpPr>
      <dsp:spPr>
        <a:xfrm>
          <a:off x="2869355" y="2049568"/>
          <a:ext cx="2211444" cy="1404267"/>
        </a:xfrm>
        <a:prstGeom prst="roundRect">
          <a:avLst>
            <a:gd name="adj" fmla="val 1000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53B11A-D8E3-49A2-B826-BF6B8D90D564}">
      <dsp:nvSpPr>
        <dsp:cNvPr id="0" name=""/>
        <dsp:cNvSpPr/>
      </dsp:nvSpPr>
      <dsp:spPr>
        <a:xfrm>
          <a:off x="3115071" y="2282998"/>
          <a:ext cx="2211444" cy="1404267"/>
        </a:xfrm>
        <a:prstGeom prst="roundRect">
          <a:avLst>
            <a:gd name="adj" fmla="val 10000"/>
          </a:avLst>
        </a:prstGeom>
        <a:solidFill>
          <a:srgbClr val="F0EEE4">
            <a:alpha val="90000"/>
          </a:srgbClr>
        </a:solidFill>
        <a:ln w="25400" cap="flat" cmpd="sng" algn="ctr">
          <a:solidFill>
            <a:srgbClr val="1F497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b="1" kern="1200" dirty="0"/>
            <a:t>1:N </a:t>
          </a:r>
          <a:r>
            <a:rPr lang="cs-CZ" sz="1700" kern="1200" dirty="0"/>
            <a:t>– Jeden záznam v první tabulce odpovídá </a:t>
          </a:r>
          <a:r>
            <a:rPr lang="cs-CZ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více</a:t>
          </a:r>
          <a:r>
            <a:rPr lang="cs-CZ" sz="1700" kern="1200" dirty="0"/>
            <a:t> záznamům ve druhé tabulce</a:t>
          </a:r>
          <a:endParaRPr lang="en-US" sz="1700" kern="1200" dirty="0"/>
        </a:p>
      </dsp:txBody>
      <dsp:txXfrm>
        <a:off x="3156201" y="2324128"/>
        <a:ext cx="2129184" cy="1322007"/>
      </dsp:txXfrm>
    </dsp:sp>
    <dsp:sp modelId="{F06953F4-9314-4A8B-A39D-CAC950E2FBC5}">
      <dsp:nvSpPr>
        <dsp:cNvPr id="0" name=""/>
        <dsp:cNvSpPr/>
      </dsp:nvSpPr>
      <dsp:spPr>
        <a:xfrm>
          <a:off x="5572231" y="2049568"/>
          <a:ext cx="2211444" cy="1404267"/>
        </a:xfrm>
        <a:prstGeom prst="roundRect">
          <a:avLst>
            <a:gd name="adj" fmla="val 1000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492918-1587-43AE-96A6-BE40571EB3BC}">
      <dsp:nvSpPr>
        <dsp:cNvPr id="0" name=""/>
        <dsp:cNvSpPr/>
      </dsp:nvSpPr>
      <dsp:spPr>
        <a:xfrm>
          <a:off x="5817947" y="2282998"/>
          <a:ext cx="2211444" cy="1404267"/>
        </a:xfrm>
        <a:prstGeom prst="roundRect">
          <a:avLst>
            <a:gd name="adj" fmla="val 10000"/>
          </a:avLst>
        </a:prstGeom>
        <a:solidFill>
          <a:srgbClr val="F0EEE4">
            <a:alpha val="90000"/>
          </a:srgbClr>
        </a:solidFill>
        <a:ln w="25400" cap="flat" cmpd="sng" algn="ctr">
          <a:solidFill>
            <a:srgbClr val="1F497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b="1" kern="1200" dirty="0"/>
            <a:t>N:M </a:t>
          </a:r>
          <a:r>
            <a:rPr lang="cs-CZ" sz="1700" kern="1200" dirty="0"/>
            <a:t>– Jeden záznam v první tabulce může odpovídat více záznamům ve druhé tabulce a naopak</a:t>
          </a:r>
          <a:endParaRPr lang="en-US" sz="1700" kern="1200" dirty="0"/>
        </a:p>
      </dsp:txBody>
      <dsp:txXfrm>
        <a:off x="5859077" y="2324128"/>
        <a:ext cx="2129184" cy="132200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5B5ECD-D737-44FB-828B-A9504C830B9A}">
      <dsp:nvSpPr>
        <dsp:cNvPr id="0" name=""/>
        <dsp:cNvSpPr/>
      </dsp:nvSpPr>
      <dsp:spPr>
        <a:xfrm>
          <a:off x="0" y="681330"/>
          <a:ext cx="8195871" cy="12578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95BE8C-1837-4195-8CA3-68DAEF3F2C48}">
      <dsp:nvSpPr>
        <dsp:cNvPr id="0" name=""/>
        <dsp:cNvSpPr/>
      </dsp:nvSpPr>
      <dsp:spPr>
        <a:xfrm>
          <a:off x="380497" y="964345"/>
          <a:ext cx="691812" cy="691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FC7984-C9E4-44A6-84AD-899221903668}">
      <dsp:nvSpPr>
        <dsp:cNvPr id="0" name=""/>
        <dsp:cNvSpPr/>
      </dsp:nvSpPr>
      <dsp:spPr>
        <a:xfrm>
          <a:off x="1452806" y="681330"/>
          <a:ext cx="6743064" cy="1257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122" tIns="133122" rIns="133122" bIns="13312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Moderní tabulkové procesory umožňují online spolupráci více uživatelů současně</a:t>
          </a:r>
        </a:p>
      </dsp:txBody>
      <dsp:txXfrm>
        <a:off x="1452806" y="681330"/>
        <a:ext cx="6743064" cy="1257841"/>
      </dsp:txXfrm>
    </dsp:sp>
    <dsp:sp modelId="{41A090A6-C301-4B82-80EF-639B88BDEB8F}">
      <dsp:nvSpPr>
        <dsp:cNvPr id="0" name=""/>
        <dsp:cNvSpPr/>
      </dsp:nvSpPr>
      <dsp:spPr>
        <a:xfrm>
          <a:off x="0" y="2253632"/>
          <a:ext cx="8195871" cy="12578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8E784B-2DFD-4FD7-BDB3-60B90CFAC66E}">
      <dsp:nvSpPr>
        <dsp:cNvPr id="0" name=""/>
        <dsp:cNvSpPr/>
      </dsp:nvSpPr>
      <dsp:spPr>
        <a:xfrm>
          <a:off x="380497" y="2536647"/>
          <a:ext cx="691812" cy="691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C2D365-1A9C-467E-BEF8-12C1B4339473}">
      <dsp:nvSpPr>
        <dsp:cNvPr id="0" name=""/>
        <dsp:cNvSpPr/>
      </dsp:nvSpPr>
      <dsp:spPr>
        <a:xfrm>
          <a:off x="1452806" y="2253632"/>
          <a:ext cx="6743064" cy="1257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122" tIns="133122" rIns="133122" bIns="13312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Například v </a:t>
          </a:r>
          <a:r>
            <a:rPr lang="en-US" sz="2300" b="1" kern="1200"/>
            <a:t>Google Sheets </a:t>
          </a:r>
          <a:r>
            <a:rPr lang="en-US" sz="2300" kern="1200"/>
            <a:t>mohou uživatelé společně upravovat dokument v reálném čase, přidávat komentáře a sledovat historii změn</a:t>
          </a:r>
        </a:p>
      </dsp:txBody>
      <dsp:txXfrm>
        <a:off x="1452806" y="2253632"/>
        <a:ext cx="6743064" cy="12578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87DD7C-0BAB-4679-A3B3-004DF074E39D}">
      <dsp:nvSpPr>
        <dsp:cNvPr id="0" name=""/>
        <dsp:cNvSpPr/>
      </dsp:nvSpPr>
      <dsp:spPr>
        <a:xfrm>
          <a:off x="0" y="681330"/>
          <a:ext cx="8195871" cy="12578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EBBA9F-B353-43CA-9BD6-09167ACE82FF}">
      <dsp:nvSpPr>
        <dsp:cNvPr id="0" name=""/>
        <dsp:cNvSpPr/>
      </dsp:nvSpPr>
      <dsp:spPr>
        <a:xfrm>
          <a:off x="380497" y="964345"/>
          <a:ext cx="691812" cy="691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67581D-F5FE-4BA1-AD58-9CB26DFE8970}">
      <dsp:nvSpPr>
        <dsp:cNvPr id="0" name=""/>
        <dsp:cNvSpPr/>
      </dsp:nvSpPr>
      <dsp:spPr>
        <a:xfrm>
          <a:off x="1452806" y="681330"/>
          <a:ext cx="6743064" cy="1257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122" tIns="133122" rIns="133122" bIns="13312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Tabulkové procesory jsou softwarové nástroje umožňující organizaci, analýzu a vizualizaci dat ve formě tabulek</a:t>
          </a:r>
        </a:p>
      </dsp:txBody>
      <dsp:txXfrm>
        <a:off x="1452806" y="681330"/>
        <a:ext cx="6743064" cy="1257841"/>
      </dsp:txXfrm>
    </dsp:sp>
    <dsp:sp modelId="{91056E64-B94B-42AC-9F77-782C6DEB2F9B}">
      <dsp:nvSpPr>
        <dsp:cNvPr id="0" name=""/>
        <dsp:cNvSpPr/>
      </dsp:nvSpPr>
      <dsp:spPr>
        <a:xfrm>
          <a:off x="0" y="2253632"/>
          <a:ext cx="8195871" cy="12578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449C5E-C23A-458A-99C1-C3D41C082FED}">
      <dsp:nvSpPr>
        <dsp:cNvPr id="0" name=""/>
        <dsp:cNvSpPr/>
      </dsp:nvSpPr>
      <dsp:spPr>
        <a:xfrm>
          <a:off x="380497" y="2536647"/>
          <a:ext cx="691812" cy="691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3F3300-273E-452C-81D8-02C10AA846AE}">
      <dsp:nvSpPr>
        <dsp:cNvPr id="0" name=""/>
        <dsp:cNvSpPr/>
      </dsp:nvSpPr>
      <dsp:spPr>
        <a:xfrm>
          <a:off x="1452806" y="2253632"/>
          <a:ext cx="6743064" cy="1257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122" tIns="133122" rIns="133122" bIns="13312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Používají se v různých oblastech, včetně financí, vědy, podnikání a administrativy</a:t>
          </a:r>
        </a:p>
      </dsp:txBody>
      <dsp:txXfrm>
        <a:off x="1452806" y="2253632"/>
        <a:ext cx="6743064" cy="12578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DD3AB6-9C0E-4119-9B6C-9121B15C14C5}">
      <dsp:nvSpPr>
        <dsp:cNvPr id="0" name=""/>
        <dsp:cNvSpPr/>
      </dsp:nvSpPr>
      <dsp:spPr>
        <a:xfrm>
          <a:off x="0" y="59004"/>
          <a:ext cx="8195871" cy="7435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Microsoft Access</a:t>
          </a:r>
        </a:p>
      </dsp:txBody>
      <dsp:txXfrm>
        <a:off x="36296" y="95300"/>
        <a:ext cx="8123279" cy="670943"/>
      </dsp:txXfrm>
    </dsp:sp>
    <dsp:sp modelId="{E8BD9B40-B944-425E-B3CE-7B555CDCE621}">
      <dsp:nvSpPr>
        <dsp:cNvPr id="0" name=""/>
        <dsp:cNvSpPr/>
      </dsp:nvSpPr>
      <dsp:spPr>
        <a:xfrm>
          <a:off x="0" y="891819"/>
          <a:ext cx="8195871" cy="743535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MySQL</a:t>
          </a:r>
        </a:p>
      </dsp:txBody>
      <dsp:txXfrm>
        <a:off x="36296" y="928115"/>
        <a:ext cx="8123279" cy="670943"/>
      </dsp:txXfrm>
    </dsp:sp>
    <dsp:sp modelId="{E4DC6A41-E58E-4B5C-9335-84004F2C98EA}">
      <dsp:nvSpPr>
        <dsp:cNvPr id="0" name=""/>
        <dsp:cNvSpPr/>
      </dsp:nvSpPr>
      <dsp:spPr>
        <a:xfrm>
          <a:off x="0" y="1724634"/>
          <a:ext cx="8195871" cy="743535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PostgreSQL</a:t>
          </a:r>
        </a:p>
      </dsp:txBody>
      <dsp:txXfrm>
        <a:off x="36296" y="1760930"/>
        <a:ext cx="8123279" cy="670943"/>
      </dsp:txXfrm>
    </dsp:sp>
    <dsp:sp modelId="{42B960F1-BEF9-4A9A-902C-7C4776767E2B}">
      <dsp:nvSpPr>
        <dsp:cNvPr id="0" name=""/>
        <dsp:cNvSpPr/>
      </dsp:nvSpPr>
      <dsp:spPr>
        <a:xfrm>
          <a:off x="0" y="2557450"/>
          <a:ext cx="8195871" cy="743535"/>
        </a:xfrm>
        <a:prstGeom prst="round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SQLite</a:t>
          </a:r>
        </a:p>
      </dsp:txBody>
      <dsp:txXfrm>
        <a:off x="36296" y="2593746"/>
        <a:ext cx="8123279" cy="670943"/>
      </dsp:txXfrm>
    </dsp:sp>
    <dsp:sp modelId="{D2E9EB74-098D-4DAB-B7B0-EA9CCB2FE59D}">
      <dsp:nvSpPr>
        <dsp:cNvPr id="0" name=""/>
        <dsp:cNvSpPr/>
      </dsp:nvSpPr>
      <dsp:spPr>
        <a:xfrm>
          <a:off x="0" y="3390265"/>
          <a:ext cx="8195871" cy="743535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Oracle Database</a:t>
          </a:r>
        </a:p>
      </dsp:txBody>
      <dsp:txXfrm>
        <a:off x="36296" y="3426561"/>
        <a:ext cx="8123279" cy="6709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3E3C59-C82C-4BFE-A01B-6D006F9F1301}">
      <dsp:nvSpPr>
        <dsp:cNvPr id="0" name=""/>
        <dsp:cNvSpPr/>
      </dsp:nvSpPr>
      <dsp:spPr>
        <a:xfrm>
          <a:off x="0" y="0"/>
          <a:ext cx="6556696" cy="8116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100" b="1" kern="1200" dirty="0"/>
            <a:t>Sloupce</a:t>
          </a:r>
          <a:r>
            <a:rPr lang="cs-CZ" sz="2100" kern="1200" dirty="0"/>
            <a:t> – atributy dat (např. Jméno, Datum, Cena)</a:t>
          </a:r>
          <a:endParaRPr lang="en-US" sz="2100" kern="1200" dirty="0"/>
        </a:p>
      </dsp:txBody>
      <dsp:txXfrm>
        <a:off x="23773" y="23773"/>
        <a:ext cx="5612256" cy="764123"/>
      </dsp:txXfrm>
    </dsp:sp>
    <dsp:sp modelId="{98B45CF8-F653-4E92-8911-EF7BC4C4294D}">
      <dsp:nvSpPr>
        <dsp:cNvPr id="0" name=""/>
        <dsp:cNvSpPr/>
      </dsp:nvSpPr>
      <dsp:spPr>
        <a:xfrm>
          <a:off x="549123" y="959245"/>
          <a:ext cx="6556696" cy="811669"/>
        </a:xfrm>
        <a:prstGeom prst="roundRect">
          <a:avLst>
            <a:gd name="adj" fmla="val 1000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100" b="1" kern="1200" dirty="0"/>
            <a:t>Řádky</a:t>
          </a:r>
          <a:r>
            <a:rPr lang="cs-CZ" sz="2100" kern="1200" dirty="0"/>
            <a:t> -  jednotlivé entity (např. konkrétní zákazník, transakce, produkt)</a:t>
          </a:r>
          <a:endParaRPr lang="en-US" sz="2100" kern="1200" dirty="0"/>
        </a:p>
      </dsp:txBody>
      <dsp:txXfrm>
        <a:off x="572896" y="983018"/>
        <a:ext cx="5432442" cy="764123"/>
      </dsp:txXfrm>
    </dsp:sp>
    <dsp:sp modelId="{9C98AEAC-DF5C-44C9-B681-E41443100877}">
      <dsp:nvSpPr>
        <dsp:cNvPr id="0" name=""/>
        <dsp:cNvSpPr/>
      </dsp:nvSpPr>
      <dsp:spPr>
        <a:xfrm>
          <a:off x="1090050" y="1918490"/>
          <a:ext cx="6556696" cy="811669"/>
        </a:xfrm>
        <a:prstGeom prst="roundRect">
          <a:avLst>
            <a:gd name="adj" fmla="val 1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100" b="1" kern="1200"/>
            <a:t>Každý sloupec</a:t>
          </a:r>
          <a:r>
            <a:rPr lang="cs-CZ" sz="2100" kern="1200"/>
            <a:t> má svůj specifický datový typ (text, číslo, datum, měna)</a:t>
          </a:r>
          <a:endParaRPr lang="en-US" sz="2100" kern="1200"/>
        </a:p>
      </dsp:txBody>
      <dsp:txXfrm>
        <a:off x="1113823" y="1942263"/>
        <a:ext cx="5440638" cy="764123"/>
      </dsp:txXfrm>
    </dsp:sp>
    <dsp:sp modelId="{A94CC4BD-9EE9-48FD-B0C4-6672DE639FCC}">
      <dsp:nvSpPr>
        <dsp:cNvPr id="0" name=""/>
        <dsp:cNvSpPr/>
      </dsp:nvSpPr>
      <dsp:spPr>
        <a:xfrm>
          <a:off x="1639174" y="2877735"/>
          <a:ext cx="6556696" cy="811669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100" b="1" kern="1200" dirty="0"/>
            <a:t>Každý řádek </a:t>
          </a:r>
          <a:r>
            <a:rPr lang="cs-CZ" sz="2100" kern="1200" dirty="0"/>
            <a:t>obsahuje kompletní záznam jedné entity</a:t>
          </a:r>
          <a:endParaRPr lang="en-US" sz="2100" kern="1200" dirty="0"/>
        </a:p>
      </dsp:txBody>
      <dsp:txXfrm>
        <a:off x="1662947" y="2901508"/>
        <a:ext cx="5432442" cy="764123"/>
      </dsp:txXfrm>
    </dsp:sp>
    <dsp:sp modelId="{52EC9890-4048-4BA9-9CF3-2AB5F0EE5F3E}">
      <dsp:nvSpPr>
        <dsp:cNvPr id="0" name=""/>
        <dsp:cNvSpPr/>
      </dsp:nvSpPr>
      <dsp:spPr>
        <a:xfrm>
          <a:off x="6029111" y="621664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147817" y="621664"/>
        <a:ext cx="290172" cy="397007"/>
      </dsp:txXfrm>
    </dsp:sp>
    <dsp:sp modelId="{0E7D4A4D-258E-4196-B026-F2ACA8F38170}">
      <dsp:nvSpPr>
        <dsp:cNvPr id="0" name=""/>
        <dsp:cNvSpPr/>
      </dsp:nvSpPr>
      <dsp:spPr>
        <a:xfrm>
          <a:off x="6578235" y="1580910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696941" y="1580910"/>
        <a:ext cx="290172" cy="397007"/>
      </dsp:txXfrm>
    </dsp:sp>
    <dsp:sp modelId="{96913F3B-9BEC-4AEA-AAAC-8CA4063D47DF}">
      <dsp:nvSpPr>
        <dsp:cNvPr id="0" name=""/>
        <dsp:cNvSpPr/>
      </dsp:nvSpPr>
      <dsp:spPr>
        <a:xfrm>
          <a:off x="7119162" y="2540155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237868" y="2540155"/>
        <a:ext cx="290172" cy="3970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A8D8D8-7B8B-45C1-AFD5-0EE77E1D8573}">
      <dsp:nvSpPr>
        <dsp:cNvPr id="0" name=""/>
        <dsp:cNvSpPr/>
      </dsp:nvSpPr>
      <dsp:spPr>
        <a:xfrm>
          <a:off x="0" y="530252"/>
          <a:ext cx="8195871" cy="479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000" b="1" kern="1200"/>
            <a:t>Textové hodnoty </a:t>
          </a:r>
          <a:r>
            <a:rPr lang="cs-CZ" sz="2000" kern="1200"/>
            <a:t>– VARCHAR, TEXT (např. jména, popisy, adresy)</a:t>
          </a:r>
          <a:endParaRPr lang="en-US" sz="2000" kern="1200"/>
        </a:p>
      </dsp:txBody>
      <dsp:txXfrm>
        <a:off x="23417" y="553669"/>
        <a:ext cx="8149037" cy="432866"/>
      </dsp:txXfrm>
    </dsp:sp>
    <dsp:sp modelId="{B0CCD3B0-FAE4-4B5E-8BD2-B523865BA8E5}">
      <dsp:nvSpPr>
        <dsp:cNvPr id="0" name=""/>
        <dsp:cNvSpPr/>
      </dsp:nvSpPr>
      <dsp:spPr>
        <a:xfrm>
          <a:off x="0" y="1067552"/>
          <a:ext cx="8195871" cy="479700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000" b="1" kern="1200"/>
            <a:t>Číselné hodnoty </a:t>
          </a:r>
          <a:r>
            <a:rPr lang="cs-CZ" sz="2000" kern="1200"/>
            <a:t>– INTEGER, FLOAT, DECIMAL (např. věk, cena, počet kusů)</a:t>
          </a:r>
          <a:endParaRPr lang="en-US" sz="2000" kern="1200"/>
        </a:p>
      </dsp:txBody>
      <dsp:txXfrm>
        <a:off x="23417" y="1090969"/>
        <a:ext cx="8149037" cy="432866"/>
      </dsp:txXfrm>
    </dsp:sp>
    <dsp:sp modelId="{8BD68E20-1FC1-46E8-A478-41B861617220}">
      <dsp:nvSpPr>
        <dsp:cNvPr id="0" name=""/>
        <dsp:cNvSpPr/>
      </dsp:nvSpPr>
      <dsp:spPr>
        <a:xfrm>
          <a:off x="0" y="1604852"/>
          <a:ext cx="8195871" cy="47970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000" b="1" kern="1200"/>
            <a:t>Datum a čas </a:t>
          </a:r>
          <a:r>
            <a:rPr lang="cs-CZ" sz="2000" kern="1200"/>
            <a:t>– DATE, TIME, DATETIME (např. datum narození, čas transakce)</a:t>
          </a:r>
          <a:endParaRPr lang="en-US" sz="2000" kern="1200"/>
        </a:p>
      </dsp:txBody>
      <dsp:txXfrm>
        <a:off x="23417" y="1628269"/>
        <a:ext cx="8149037" cy="432866"/>
      </dsp:txXfrm>
    </dsp:sp>
    <dsp:sp modelId="{B89DC338-5B81-4EB8-87D8-D18101DDA5ED}">
      <dsp:nvSpPr>
        <dsp:cNvPr id="0" name=""/>
        <dsp:cNvSpPr/>
      </dsp:nvSpPr>
      <dsp:spPr>
        <a:xfrm>
          <a:off x="0" y="2142152"/>
          <a:ext cx="8195871" cy="479700"/>
        </a:xfrm>
        <a:prstGeom prst="round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000" b="1" kern="1200"/>
            <a:t>Logická hodnota </a:t>
          </a:r>
          <a:r>
            <a:rPr lang="cs-CZ" sz="2000" kern="1200"/>
            <a:t>– BOOLEAN (TRUE/FALSE)</a:t>
          </a:r>
          <a:endParaRPr lang="en-US" sz="2000" kern="1200"/>
        </a:p>
      </dsp:txBody>
      <dsp:txXfrm>
        <a:off x="23417" y="2165569"/>
        <a:ext cx="8149037" cy="432866"/>
      </dsp:txXfrm>
    </dsp:sp>
    <dsp:sp modelId="{28726C56-A28F-4DA7-B327-4F8E4DCC2667}">
      <dsp:nvSpPr>
        <dsp:cNvPr id="0" name=""/>
        <dsp:cNvSpPr/>
      </dsp:nvSpPr>
      <dsp:spPr>
        <a:xfrm>
          <a:off x="0" y="2679452"/>
          <a:ext cx="8195871" cy="47970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b="1" kern="1200"/>
            <a:t>Měna</a:t>
          </a:r>
          <a:r>
            <a:rPr lang="pl-PL" sz="2000" kern="1200"/>
            <a:t> – CURRENCY (např. cena v eurech, dolarech)</a:t>
          </a:r>
          <a:endParaRPr lang="en-US" sz="2000" kern="1200"/>
        </a:p>
      </dsp:txBody>
      <dsp:txXfrm>
        <a:off x="23417" y="2702869"/>
        <a:ext cx="8149037" cy="43286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B2103F-168B-474D-95F9-1AB17BFE253F}">
      <dsp:nvSpPr>
        <dsp:cNvPr id="0" name=""/>
        <dsp:cNvSpPr/>
      </dsp:nvSpPr>
      <dsp:spPr>
        <a:xfrm>
          <a:off x="0" y="429392"/>
          <a:ext cx="2305088" cy="146373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8D3860-1B70-4177-B6D3-4C8F5E9CE0EE}">
      <dsp:nvSpPr>
        <dsp:cNvPr id="0" name=""/>
        <dsp:cNvSpPr/>
      </dsp:nvSpPr>
      <dsp:spPr>
        <a:xfrm>
          <a:off x="256120" y="672707"/>
          <a:ext cx="2305088" cy="146373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/>
            <a:t>Definuje formát vstupních dat</a:t>
          </a:r>
          <a:endParaRPr lang="en-US" sz="2100" kern="1200"/>
        </a:p>
      </dsp:txBody>
      <dsp:txXfrm>
        <a:off x="298991" y="715578"/>
        <a:ext cx="2219346" cy="1377989"/>
      </dsp:txXfrm>
    </dsp:sp>
    <dsp:sp modelId="{B74FF416-3F61-4BFB-8BDE-8CA1A448E50E}">
      <dsp:nvSpPr>
        <dsp:cNvPr id="0" name=""/>
        <dsp:cNvSpPr/>
      </dsp:nvSpPr>
      <dsp:spPr>
        <a:xfrm>
          <a:off x="2817330" y="429392"/>
          <a:ext cx="2305088" cy="146373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580858-4D15-4D46-B98A-7DCD596E9830}">
      <dsp:nvSpPr>
        <dsp:cNvPr id="0" name=""/>
        <dsp:cNvSpPr/>
      </dsp:nvSpPr>
      <dsp:spPr>
        <a:xfrm>
          <a:off x="3073451" y="672707"/>
          <a:ext cx="2305088" cy="146373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/>
            <a:t>Používá se například pro PSČ, telefonní čísla</a:t>
          </a:r>
          <a:endParaRPr lang="en-US" sz="2100" kern="1200"/>
        </a:p>
      </dsp:txBody>
      <dsp:txXfrm>
        <a:off x="3116322" y="715578"/>
        <a:ext cx="2219346" cy="1377989"/>
      </dsp:txXfrm>
    </dsp:sp>
    <dsp:sp modelId="{F69C1041-D042-4238-AD4A-42FB6AFAF8FC}">
      <dsp:nvSpPr>
        <dsp:cNvPr id="0" name=""/>
        <dsp:cNvSpPr/>
      </dsp:nvSpPr>
      <dsp:spPr>
        <a:xfrm>
          <a:off x="5634661" y="429392"/>
          <a:ext cx="2305088" cy="146373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6349E2-AB36-46AA-824B-110767DEE2DC}">
      <dsp:nvSpPr>
        <dsp:cNvPr id="0" name=""/>
        <dsp:cNvSpPr/>
      </dsp:nvSpPr>
      <dsp:spPr>
        <a:xfrm>
          <a:off x="5890782" y="672707"/>
          <a:ext cx="2305088" cy="146373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/>
            <a:t>Příklad: „00000“ pro 5místné PSČ</a:t>
          </a:r>
          <a:endParaRPr lang="en-US" sz="2100" kern="1200"/>
        </a:p>
      </dsp:txBody>
      <dsp:txXfrm>
        <a:off x="5933653" y="715578"/>
        <a:ext cx="2219346" cy="137798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EEE324-0901-4635-B6A2-F9B64F842CDB}">
      <dsp:nvSpPr>
        <dsp:cNvPr id="0" name=""/>
        <dsp:cNvSpPr/>
      </dsp:nvSpPr>
      <dsp:spPr>
        <a:xfrm>
          <a:off x="0" y="359641"/>
          <a:ext cx="2305088" cy="146373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8EC74B-19DC-4E77-833E-E2E1FB70165B}">
      <dsp:nvSpPr>
        <dsp:cNvPr id="0" name=""/>
        <dsp:cNvSpPr/>
      </dsp:nvSpPr>
      <dsp:spPr>
        <a:xfrm>
          <a:off x="256120" y="602956"/>
          <a:ext cx="2305088" cy="146373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 dirty="0"/>
            <a:t>Slouží k zadávání a editaci dat</a:t>
          </a:r>
          <a:endParaRPr lang="en-US" sz="2100" kern="1200" dirty="0"/>
        </a:p>
      </dsp:txBody>
      <dsp:txXfrm>
        <a:off x="298991" y="645827"/>
        <a:ext cx="2219346" cy="1377989"/>
      </dsp:txXfrm>
    </dsp:sp>
    <dsp:sp modelId="{B740B0DA-700E-4306-AEE6-1BF719F0D64D}">
      <dsp:nvSpPr>
        <dsp:cNvPr id="0" name=""/>
        <dsp:cNvSpPr/>
      </dsp:nvSpPr>
      <dsp:spPr>
        <a:xfrm>
          <a:off x="2817330" y="359641"/>
          <a:ext cx="2305088" cy="146373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CE9A5E-9D8A-4024-AB23-4BA448F47094}">
      <dsp:nvSpPr>
        <dsp:cNvPr id="0" name=""/>
        <dsp:cNvSpPr/>
      </dsp:nvSpPr>
      <dsp:spPr>
        <a:xfrm>
          <a:off x="3073451" y="602956"/>
          <a:ext cx="2305088" cy="146373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/>
            <a:t>Usnadňují práci s databází</a:t>
          </a:r>
          <a:endParaRPr lang="en-US" sz="2100" kern="1200"/>
        </a:p>
      </dsp:txBody>
      <dsp:txXfrm>
        <a:off x="3116322" y="645827"/>
        <a:ext cx="2219346" cy="1377989"/>
      </dsp:txXfrm>
    </dsp:sp>
    <dsp:sp modelId="{842A22B1-2F13-4A4A-851C-95947800A484}">
      <dsp:nvSpPr>
        <dsp:cNvPr id="0" name=""/>
        <dsp:cNvSpPr/>
      </dsp:nvSpPr>
      <dsp:spPr>
        <a:xfrm>
          <a:off x="5634661" y="359641"/>
          <a:ext cx="2305088" cy="146373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DCE9A4-357C-4D1C-A3E1-5F6A1F56FEA7}">
      <dsp:nvSpPr>
        <dsp:cNvPr id="0" name=""/>
        <dsp:cNvSpPr/>
      </dsp:nvSpPr>
      <dsp:spPr>
        <a:xfrm>
          <a:off x="5890782" y="602956"/>
          <a:ext cx="2305088" cy="146373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/>
            <a:t>Mohou obsahovat tlačítka, seznamy a další prvky</a:t>
          </a:r>
          <a:endParaRPr lang="en-US" sz="2100" kern="1200"/>
        </a:p>
      </dsp:txBody>
      <dsp:txXfrm>
        <a:off x="5933653" y="645827"/>
        <a:ext cx="2219346" cy="137798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B2103F-168B-474D-95F9-1AB17BFE253F}">
      <dsp:nvSpPr>
        <dsp:cNvPr id="0" name=""/>
        <dsp:cNvSpPr/>
      </dsp:nvSpPr>
      <dsp:spPr>
        <a:xfrm>
          <a:off x="0" y="370280"/>
          <a:ext cx="2305088" cy="146373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8D3860-1B70-4177-B6D3-4C8F5E9CE0EE}">
      <dsp:nvSpPr>
        <dsp:cNvPr id="0" name=""/>
        <dsp:cNvSpPr/>
      </dsp:nvSpPr>
      <dsp:spPr>
        <a:xfrm>
          <a:off x="256120" y="613595"/>
          <a:ext cx="2305088" cy="146373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 dirty="0"/>
            <a:t>Slouží k prezentaci dat</a:t>
          </a:r>
          <a:endParaRPr lang="en-US" sz="2100" kern="1200" dirty="0"/>
        </a:p>
      </dsp:txBody>
      <dsp:txXfrm>
        <a:off x="298991" y="656466"/>
        <a:ext cx="2219346" cy="1377989"/>
      </dsp:txXfrm>
    </dsp:sp>
    <dsp:sp modelId="{B74FF416-3F61-4BFB-8BDE-8CA1A448E50E}">
      <dsp:nvSpPr>
        <dsp:cNvPr id="0" name=""/>
        <dsp:cNvSpPr/>
      </dsp:nvSpPr>
      <dsp:spPr>
        <a:xfrm>
          <a:off x="2817330" y="370280"/>
          <a:ext cx="2305088" cy="146373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580858-4D15-4D46-B98A-7DCD596E9830}">
      <dsp:nvSpPr>
        <dsp:cNvPr id="0" name=""/>
        <dsp:cNvSpPr/>
      </dsp:nvSpPr>
      <dsp:spPr>
        <a:xfrm>
          <a:off x="3073451" y="613595"/>
          <a:ext cx="2305088" cy="146373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 dirty="0"/>
            <a:t>Mohou obsahovat tabulky, grafy a souhrny</a:t>
          </a:r>
          <a:endParaRPr lang="en-US" sz="2100" kern="1200" dirty="0"/>
        </a:p>
      </dsp:txBody>
      <dsp:txXfrm>
        <a:off x="3116322" y="656466"/>
        <a:ext cx="2219346" cy="1377989"/>
      </dsp:txXfrm>
    </dsp:sp>
    <dsp:sp modelId="{F69C1041-D042-4238-AD4A-42FB6AFAF8FC}">
      <dsp:nvSpPr>
        <dsp:cNvPr id="0" name=""/>
        <dsp:cNvSpPr/>
      </dsp:nvSpPr>
      <dsp:spPr>
        <a:xfrm>
          <a:off x="10" y="2380437"/>
          <a:ext cx="2305088" cy="146373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6349E2-AB36-46AA-824B-110767DEE2DC}">
      <dsp:nvSpPr>
        <dsp:cNvPr id="0" name=""/>
        <dsp:cNvSpPr/>
      </dsp:nvSpPr>
      <dsp:spPr>
        <a:xfrm>
          <a:off x="256131" y="2623751"/>
          <a:ext cx="2305088" cy="146373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 dirty="0"/>
            <a:t>Používají se pro tisk nebo export</a:t>
          </a:r>
          <a:endParaRPr lang="en-US" sz="2100" kern="1200" dirty="0"/>
        </a:p>
      </dsp:txBody>
      <dsp:txXfrm>
        <a:off x="299002" y="2666622"/>
        <a:ext cx="2219346" cy="137798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4849ED-B36C-4527-B1FC-289547FE6F6D}">
      <dsp:nvSpPr>
        <dsp:cNvPr id="0" name=""/>
        <dsp:cNvSpPr/>
      </dsp:nvSpPr>
      <dsp:spPr>
        <a:xfrm>
          <a:off x="1051600" y="1461749"/>
          <a:ext cx="2538612" cy="12693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Podmíněné</a:t>
          </a:r>
          <a:r>
            <a:rPr lang="en-US" sz="1900" kern="1200" dirty="0"/>
            <a:t> </a:t>
          </a:r>
          <a:r>
            <a:rPr lang="en-US" sz="1900" kern="1200" dirty="0" err="1"/>
            <a:t>formátování</a:t>
          </a:r>
          <a:r>
            <a:rPr lang="en-US" sz="1900" kern="1200" dirty="0"/>
            <a:t> </a:t>
          </a:r>
          <a:r>
            <a:rPr lang="en-US" sz="1900" kern="1200" dirty="0" err="1"/>
            <a:t>umožňuje</a:t>
          </a:r>
          <a:r>
            <a:rPr lang="en-US" sz="1900" kern="1200" dirty="0"/>
            <a:t> </a:t>
          </a:r>
          <a:r>
            <a:rPr lang="en-US" sz="1900" kern="1200" dirty="0" err="1"/>
            <a:t>automaticky</a:t>
          </a:r>
          <a:r>
            <a:rPr lang="en-US" sz="1900" kern="1200" dirty="0"/>
            <a:t> </a:t>
          </a:r>
          <a:r>
            <a:rPr lang="en-US" sz="1900" kern="1200" dirty="0" err="1"/>
            <a:t>měnit</a:t>
          </a:r>
          <a:r>
            <a:rPr lang="en-US" sz="1900" kern="1200" dirty="0"/>
            <a:t> </a:t>
          </a:r>
          <a:r>
            <a:rPr lang="en-US" sz="1900" kern="1200" dirty="0" err="1"/>
            <a:t>vzhled</a:t>
          </a:r>
          <a:r>
            <a:rPr lang="en-US" sz="1900" kern="1200" dirty="0"/>
            <a:t> </a:t>
          </a:r>
          <a:r>
            <a:rPr lang="en-US" sz="1900" kern="1200" dirty="0" err="1"/>
            <a:t>buněk</a:t>
          </a:r>
          <a:r>
            <a:rPr lang="en-US" sz="1900" kern="1200" dirty="0"/>
            <a:t> </a:t>
          </a:r>
          <a:r>
            <a:rPr lang="en-US" sz="1900" kern="1200" dirty="0" err="1"/>
            <a:t>na</a:t>
          </a:r>
          <a:r>
            <a:rPr lang="en-US" sz="1900" kern="1200" dirty="0"/>
            <a:t> </a:t>
          </a:r>
          <a:r>
            <a:rPr lang="en-US" sz="1900" kern="1200" dirty="0" err="1"/>
            <a:t>základě</a:t>
          </a:r>
          <a:r>
            <a:rPr lang="en-US" sz="1900" kern="1200" dirty="0"/>
            <a:t> </a:t>
          </a:r>
          <a:r>
            <a:rPr lang="en-US" sz="1900" kern="1200" dirty="0" err="1"/>
            <a:t>jejich</a:t>
          </a:r>
          <a:r>
            <a:rPr lang="en-US" sz="1900" kern="1200" dirty="0"/>
            <a:t> </a:t>
          </a:r>
          <a:r>
            <a:rPr lang="en-US" sz="1900" kern="1200" dirty="0" err="1"/>
            <a:t>hodnoty</a:t>
          </a:r>
          <a:endParaRPr lang="en-US" sz="1900" kern="1200" dirty="0"/>
        </a:p>
      </dsp:txBody>
      <dsp:txXfrm>
        <a:off x="1088777" y="1498926"/>
        <a:ext cx="2464258" cy="1194952"/>
      </dsp:txXfrm>
    </dsp:sp>
    <dsp:sp modelId="{2CD8D9EB-52ED-4E14-BE4C-7B0810F3C6AF}">
      <dsp:nvSpPr>
        <dsp:cNvPr id="0" name=""/>
        <dsp:cNvSpPr/>
      </dsp:nvSpPr>
      <dsp:spPr>
        <a:xfrm rot="18289469">
          <a:off x="3208854" y="1339305"/>
          <a:ext cx="1778161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778161" y="2724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053481" y="1322097"/>
        <a:ext cx="88908" cy="88908"/>
      </dsp:txXfrm>
    </dsp:sp>
    <dsp:sp modelId="{23DBD2C1-BD61-4C73-88FA-4B6D4CD44794}">
      <dsp:nvSpPr>
        <dsp:cNvPr id="0" name=""/>
        <dsp:cNvSpPr/>
      </dsp:nvSpPr>
      <dsp:spPr>
        <a:xfrm>
          <a:off x="4605657" y="2047"/>
          <a:ext cx="2538612" cy="12693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Zvýraznění nejvyšší hodnoty v tabulce</a:t>
          </a:r>
        </a:p>
      </dsp:txBody>
      <dsp:txXfrm>
        <a:off x="4642834" y="39224"/>
        <a:ext cx="2464258" cy="1194952"/>
      </dsp:txXfrm>
    </dsp:sp>
    <dsp:sp modelId="{7FD53155-907C-40ED-A57E-17C084098696}">
      <dsp:nvSpPr>
        <dsp:cNvPr id="0" name=""/>
        <dsp:cNvSpPr/>
      </dsp:nvSpPr>
      <dsp:spPr>
        <a:xfrm>
          <a:off x="3590213" y="2069156"/>
          <a:ext cx="1015444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015444" y="2724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72549" y="2071016"/>
        <a:ext cx="50772" cy="50772"/>
      </dsp:txXfrm>
    </dsp:sp>
    <dsp:sp modelId="{A9BD9B06-182A-460A-B11C-69B730F7E06F}">
      <dsp:nvSpPr>
        <dsp:cNvPr id="0" name=""/>
        <dsp:cNvSpPr/>
      </dsp:nvSpPr>
      <dsp:spPr>
        <a:xfrm>
          <a:off x="4605657" y="1461749"/>
          <a:ext cx="2538612" cy="12693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Barevné označení hodnot pod určitou hranicí</a:t>
          </a:r>
        </a:p>
      </dsp:txBody>
      <dsp:txXfrm>
        <a:off x="4642834" y="1498926"/>
        <a:ext cx="2464258" cy="1194952"/>
      </dsp:txXfrm>
    </dsp:sp>
    <dsp:sp modelId="{0FBEA166-3D5F-4365-B32B-34FEBFBC6029}">
      <dsp:nvSpPr>
        <dsp:cNvPr id="0" name=""/>
        <dsp:cNvSpPr/>
      </dsp:nvSpPr>
      <dsp:spPr>
        <a:xfrm rot="3310531">
          <a:off x="3208854" y="2799007"/>
          <a:ext cx="1778161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778161" y="2724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053481" y="2781799"/>
        <a:ext cx="88908" cy="88908"/>
      </dsp:txXfrm>
    </dsp:sp>
    <dsp:sp modelId="{A2D83BF4-12E9-47AF-8763-A4C7F463B3A7}">
      <dsp:nvSpPr>
        <dsp:cNvPr id="0" name=""/>
        <dsp:cNvSpPr/>
      </dsp:nvSpPr>
      <dsp:spPr>
        <a:xfrm>
          <a:off x="4605657" y="2921451"/>
          <a:ext cx="2538612" cy="12693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Použití datových pruhů pro vizualizaci rozsahů hodnot</a:t>
          </a:r>
        </a:p>
      </dsp:txBody>
      <dsp:txXfrm>
        <a:off x="4642834" y="2958628"/>
        <a:ext cx="2464258" cy="11949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AD033-6C06-4596-8742-C315207B7780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20812-A794-4CFD-B066-4C3495BFD40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8012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20812-A794-4CFD-B066-4C3495BFD40B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79332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8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9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0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2996" y="4267832"/>
            <a:ext cx="3604497" cy="1297115"/>
          </a:xfrm>
        </p:spPr>
        <p:txBody>
          <a:bodyPr anchor="t">
            <a:normAutofit/>
          </a:bodyPr>
          <a:lstStyle/>
          <a:p>
            <a:pPr algn="l"/>
            <a:r>
              <a:rPr lang="cs-CZ" sz="3500" b="1">
                <a:solidFill>
                  <a:schemeClr val="tx2"/>
                </a:solidFill>
              </a:rPr>
              <a:t>Databázový procesor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3224" y="3428999"/>
            <a:ext cx="3604268" cy="838831"/>
          </a:xfrm>
        </p:spPr>
        <p:txBody>
          <a:bodyPr anchor="b">
            <a:normAutofit/>
          </a:bodyPr>
          <a:lstStyle/>
          <a:p>
            <a:pPr algn="l"/>
            <a:r>
              <a:rPr lang="cs-CZ" sz="1700">
                <a:solidFill>
                  <a:schemeClr val="tx2"/>
                </a:solidFill>
              </a:rPr>
              <a:t>Jan Maschita &amp; Martin Kolouch</a:t>
            </a:r>
          </a:p>
        </p:txBody>
      </p:sp>
      <p:pic>
        <p:nvPicPr>
          <p:cNvPr id="7" name="Graphic 6" descr="Procesor">
            <a:extLst>
              <a:ext uri="{FF2B5EF4-FFF2-40B4-BE49-F238E27FC236}">
                <a16:creationId xmlns:a16="http://schemas.microsoft.com/office/drawing/2014/main" id="{70898C92-8FA2-5D6A-A8C8-89EC10E46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352" y="2333040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-5977"/>
            <a:ext cx="467900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Obrázek 5">
            <a:extLst>
              <a:ext uri="{FF2B5EF4-FFF2-40B4-BE49-F238E27FC236}">
                <a16:creationId xmlns:a16="http://schemas.microsoft.com/office/drawing/2014/main" id="{824AFA46-41AA-1E27-9C87-92189A80615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7196279" y="34854"/>
            <a:ext cx="1875294" cy="58859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cs-CZ" sz="3500" b="1">
                <a:solidFill>
                  <a:srgbClr val="FFFFFF"/>
                </a:solidFill>
              </a:rPr>
              <a:t>Podmíněné formátování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A491C9-DBBF-5A53-87A8-608850A544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874801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cs-CZ" sz="3500" b="1">
                <a:solidFill>
                  <a:srgbClr val="FFFFFF"/>
                </a:solidFill>
              </a:rPr>
              <a:t>Automatizace pomocí maker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DDB625-4C9A-23C7-D1CE-E004FCD6D3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196862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cs-CZ" sz="3500" b="1">
                <a:solidFill>
                  <a:srgbClr val="FFFFFF"/>
                </a:solidFill>
              </a:rPr>
              <a:t>Relace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51C36C-55E2-98B4-4318-5F56C188C0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4056508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cs-CZ" sz="3500" b="1">
                <a:solidFill>
                  <a:srgbClr val="FFFFFF"/>
                </a:solidFill>
              </a:rPr>
              <a:t>Spolupráce a sdílení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071ECB29-F3A9-4638-0FD5-D0279B7F55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761146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0" b="-75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B8013B-DFC3-AED5-FBDF-E489956A8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BD32458-A32F-2A90-DCF9-731D6213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/>
            <a:r>
              <a:rPr lang="en-US" sz="3500" b="1" dirty="0" err="1">
                <a:solidFill>
                  <a:srgbClr val="FFFFFF"/>
                </a:solidFill>
              </a:rPr>
              <a:t>Děkujeme</a:t>
            </a:r>
            <a:r>
              <a:rPr lang="en-US" sz="3500" b="1" dirty="0">
                <a:solidFill>
                  <a:srgbClr val="FFFFFF"/>
                </a:solidFill>
              </a:rPr>
              <a:t> za </a:t>
            </a:r>
            <a:r>
              <a:rPr lang="en-US" sz="3500" b="1" dirty="0" err="1">
                <a:solidFill>
                  <a:srgbClr val="FFFFFF"/>
                </a:solidFill>
              </a:rPr>
              <a:t>pozornost</a:t>
            </a:r>
            <a:r>
              <a:rPr lang="cs-CZ" sz="3500" b="1" dirty="0">
                <a:solidFill>
                  <a:srgbClr val="FFFFFF"/>
                </a:solidFill>
              </a:rPr>
              <a:t> </a:t>
            </a:r>
            <a:r>
              <a:rPr lang="en-US" sz="3500" b="1" dirty="0">
                <a:solidFill>
                  <a:srgbClr val="FFFFFF"/>
                </a:solidFill>
              </a:rPr>
              <a:t>♥</a:t>
            </a:r>
            <a:r>
              <a:rPr lang="cs-CZ" sz="3500" b="1" dirty="0">
                <a:solidFill>
                  <a:srgbClr val="FFFFFF"/>
                </a:solidFill>
              </a:rPr>
              <a:t> </a:t>
            </a:r>
            <a:endParaRPr lang="en-US" sz="3500" b="1" dirty="0">
              <a:solidFill>
                <a:srgbClr val="FFFFFF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E8237BB-D13A-8415-355B-FA2CE4B16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endParaRPr lang="cs-CZ" sz="1700" dirty="0"/>
          </a:p>
        </p:txBody>
      </p:sp>
    </p:spTree>
    <p:extLst>
      <p:ext uri="{BB962C8B-B14F-4D97-AF65-F5344CB8AC3E}">
        <p14:creationId xmlns:p14="http://schemas.microsoft.com/office/powerpoint/2010/main" val="25415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73EB6C-B10F-7DE7-C4D0-685CB2265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48E35F2-385F-3B62-EFFA-1EE5ECC8C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61FB83-20FA-D1A5-1D49-CA3794B8A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4399E1-5329-0E91-863F-A39017D5E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E42DDA-C167-2721-79AF-D109F9E5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3A846C3-0BCD-456E-EEAE-24819AF1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cs-CZ" sz="3500" b="1">
                <a:solidFill>
                  <a:srgbClr val="FFFFFF"/>
                </a:solidFill>
              </a:rPr>
              <a:t>Základní vlastnosti</a:t>
            </a:r>
            <a:endParaRPr lang="cs-CZ" sz="3500" b="1" dirty="0">
              <a:solidFill>
                <a:srgbClr val="FFFFFF"/>
              </a:solidFill>
            </a:endParaRP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EECF78DF-BAF8-9A4A-C26A-7076E1B915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410317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6113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cs-CZ" sz="3500" b="1">
                <a:solidFill>
                  <a:srgbClr val="FFFFFF"/>
                </a:solidFill>
              </a:rPr>
              <a:t>Tabulkové procesory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22DB1D-29CD-6C1C-5D02-11EC186D90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0644769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cs-CZ" sz="3500" b="1">
                <a:solidFill>
                  <a:srgbClr val="FFFFFF"/>
                </a:solidFill>
              </a:rPr>
              <a:t>Používaný software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DC0D4C-6D97-CF7D-3D29-645783AA0C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4469871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cs-CZ" sz="3500" b="1">
                <a:solidFill>
                  <a:srgbClr val="FFFFFF"/>
                </a:solidFill>
              </a:rPr>
              <a:t>Tabulky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2D69B8-CBC2-7A01-1AAA-9545C3C396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7055560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cs-CZ" sz="3500" b="1">
                <a:solidFill>
                  <a:srgbClr val="FFFFFF"/>
                </a:solidFill>
              </a:rPr>
              <a:t>Datové typy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26E255-4C90-7DD7-16E9-B4D17D1797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1129770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cs-CZ" sz="3500" b="1">
                <a:solidFill>
                  <a:srgbClr val="FFFFFF"/>
                </a:solidFill>
              </a:rPr>
              <a:t>Vstupní maska</a:t>
            </a:r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E4B38DF9-6186-B173-7D5C-6725F6B793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4633995"/>
              </p:ext>
            </p:extLst>
          </p:nvPr>
        </p:nvGraphicFramePr>
        <p:xfrm>
          <a:off x="474064" y="2148018"/>
          <a:ext cx="8195871" cy="25658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Obrázek 5">
            <a:extLst>
              <a:ext uri="{FF2B5EF4-FFF2-40B4-BE49-F238E27FC236}">
                <a16:creationId xmlns:a16="http://schemas.microsoft.com/office/drawing/2014/main" id="{FAFF8691-06A6-6420-1E3E-B4DB5EA69D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7442" y="4458486"/>
            <a:ext cx="3139450" cy="20484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5400">
            <a:solidFill>
              <a:schemeClr val="tx2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cs-CZ" sz="3500" b="1" dirty="0">
                <a:solidFill>
                  <a:srgbClr val="FFFFFF"/>
                </a:solidFill>
              </a:rPr>
              <a:t>Formuláře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132D10DC-4841-C0A1-73A0-1207F97D39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2136087"/>
              </p:ext>
            </p:extLst>
          </p:nvPr>
        </p:nvGraphicFramePr>
        <p:xfrm>
          <a:off x="474064" y="2215835"/>
          <a:ext cx="8195871" cy="2426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Obrázek 4">
            <a:extLst>
              <a:ext uri="{FF2B5EF4-FFF2-40B4-BE49-F238E27FC236}">
                <a16:creationId xmlns:a16="http://schemas.microsoft.com/office/drawing/2014/main" id="{80AE3009-0AF4-4058-8616-19CF63DB80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5328" y="4500630"/>
            <a:ext cx="3433343" cy="20085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5400">
            <a:solidFill>
              <a:schemeClr val="tx2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42C36E-8F96-842D-7B79-BC6393131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4">
            <a:extLst>
              <a:ext uri="{FF2B5EF4-FFF2-40B4-BE49-F238E27FC236}">
                <a16:creationId xmlns:a16="http://schemas.microsoft.com/office/drawing/2014/main" id="{3F1BAC15-AA0D-0BFF-DFD1-8276B8043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6">
            <a:extLst>
              <a:ext uri="{FF2B5EF4-FFF2-40B4-BE49-F238E27FC236}">
                <a16:creationId xmlns:a16="http://schemas.microsoft.com/office/drawing/2014/main" id="{91ED1C64-4D90-6F3F-700C-4C459D7C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AFE6E2FD-41BE-F887-8228-6811D7AB4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7BB7A5D3-3B0D-3995-8129-3B37DCA27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0F511B-1646-ADAE-19BD-DA0FADB3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cs-CZ" sz="3500" b="1" dirty="0">
                <a:solidFill>
                  <a:srgbClr val="FFFFFF"/>
                </a:solidFill>
              </a:rPr>
              <a:t>Sestavy</a:t>
            </a:r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85BD63A2-E781-9F1A-51EC-269A3F18FF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3223239"/>
              </p:ext>
            </p:extLst>
          </p:nvPr>
        </p:nvGraphicFramePr>
        <p:xfrm>
          <a:off x="474064" y="2171312"/>
          <a:ext cx="8195871" cy="4515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Obrázek 2">
            <a:extLst>
              <a:ext uri="{FF2B5EF4-FFF2-40B4-BE49-F238E27FC236}">
                <a16:creationId xmlns:a16="http://schemas.microsoft.com/office/drawing/2014/main" id="{0E3452A5-EA3A-5E12-A3A0-3DCA2E3A247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710" t="1942" r="2867"/>
          <a:stretch/>
        </p:blipFill>
        <p:spPr>
          <a:xfrm>
            <a:off x="6138250" y="2589291"/>
            <a:ext cx="2652665" cy="35851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5400">
            <a:solidFill>
              <a:schemeClr val="tx2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4714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433</Words>
  <Application>Microsoft Office PowerPoint</Application>
  <PresentationFormat>Předvádění na obrazovce (4:3)</PresentationFormat>
  <Paragraphs>59</Paragraphs>
  <Slides>14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18" baseType="lpstr">
      <vt:lpstr>Aptos</vt:lpstr>
      <vt:lpstr>Arial</vt:lpstr>
      <vt:lpstr>Calibri</vt:lpstr>
      <vt:lpstr>Office Theme</vt:lpstr>
      <vt:lpstr>Databázový procesor</vt:lpstr>
      <vt:lpstr>Základní vlastnosti</vt:lpstr>
      <vt:lpstr>Tabulkové procesory</vt:lpstr>
      <vt:lpstr>Používaný software</vt:lpstr>
      <vt:lpstr>Tabulky</vt:lpstr>
      <vt:lpstr>Datové typy</vt:lpstr>
      <vt:lpstr>Vstupní maska</vt:lpstr>
      <vt:lpstr>Formuláře</vt:lpstr>
      <vt:lpstr>Sestavy</vt:lpstr>
      <vt:lpstr>Podmíněné formátování</vt:lpstr>
      <vt:lpstr>Automatizace pomocí maker</vt:lpstr>
      <vt:lpstr>Relace</vt:lpstr>
      <vt:lpstr>Spolupráce a sdílení</vt:lpstr>
      <vt:lpstr>Děkujeme za pozornost ♥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Databázový procesor</dc:title>
  <dc:subject/>
  <dc:creator>Jan Maschita</dc:creator>
  <cp:keywords/>
  <dc:description>generated using python-pptx</dc:description>
  <cp:lastModifiedBy>Maschita Jan</cp:lastModifiedBy>
  <cp:revision>13</cp:revision>
  <dcterms:created xsi:type="dcterms:W3CDTF">2013-01-27T09:14:16Z</dcterms:created>
  <dcterms:modified xsi:type="dcterms:W3CDTF">2025-02-10T18:13:46Z</dcterms:modified>
  <cp:category/>
</cp:coreProperties>
</file>